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39" y="602794"/>
            <a:ext cx="9732014" cy="1325379"/>
          </a:xfrm>
        </p:spPr>
        <p:txBody>
          <a:bodyPr/>
          <a:lstStyle/>
          <a:p>
            <a:r>
              <a:rPr lang="en-US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799" y="2211688"/>
            <a:ext cx="8861381" cy="25670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/>
              <a:t>STUDENT NAME  :   MADHUSHREE.D</a:t>
            </a:r>
          </a:p>
          <a:p>
            <a:pPr algn="l"/>
            <a:r>
              <a:rPr lang="en-US" sz="2400" dirty="0"/>
              <a:t>REGISTER NO      :    312201363 &amp; asunm110312201363</a:t>
            </a:r>
          </a:p>
          <a:p>
            <a:pPr algn="l"/>
            <a:r>
              <a:rPr lang="en-US" sz="2400" dirty="0"/>
              <a:t>DEPARTMENT      :    COMMERCE</a:t>
            </a:r>
          </a:p>
          <a:p>
            <a:pPr algn="l"/>
            <a:r>
              <a:rPr lang="en-US" sz="2400" dirty="0"/>
              <a:t>COLLEGE              :    DRBCCC HINDU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CDF5-B80C-E261-1AA1-BF49767DD8B6}"/>
              </a:ext>
            </a:extLst>
          </p:cNvPr>
          <p:cNvSpPr txBox="1"/>
          <p:nvPr/>
        </p:nvSpPr>
        <p:spPr>
          <a:xfrm>
            <a:off x="5181010" y="25181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01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428" y="530805"/>
            <a:ext cx="10045165" cy="86698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 dirty="0">
                <a:latin typeface="Neue Haas Grotesk Text Pro"/>
              </a:rPr>
              <a:t>MODELING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89" y="1836021"/>
            <a:ext cx="9662907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91104A-0C97-F747-1395-7304C4F68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090" y="982132"/>
            <a:ext cx="9831588" cy="5617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sz="2800" dirty="0"/>
          </a:p>
          <a:p>
            <a:pPr algn="l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F2C75-FA61-21F0-B476-729B2631A338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D3D43-8A77-E4C6-40E4-7348583E6B9D}"/>
              </a:ext>
            </a:extLst>
          </p:cNvPr>
          <p:cNvSpPr txBox="1"/>
          <p:nvPr/>
        </p:nvSpPr>
        <p:spPr>
          <a:xfrm>
            <a:off x="2191459" y="1454726"/>
            <a:ext cx="60954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
1. Data Aggregation</a:t>
            </a:r>
          </a:p>
          <a:p>
            <a:r>
              <a:rPr lang="en-US" dirty="0"/>
              <a:t>Summed age and salary by gender for each work location.</a:t>
            </a:r>
          </a:p>
          <a:p>
            <a:r>
              <a:rPr lang="en-US" dirty="0"/>
              <a:t>
2. Visualization:</a:t>
            </a:r>
          </a:p>
          <a:p>
            <a:r>
              <a:rPr lang="en-US" dirty="0"/>
              <a:t>Created a bar chart to compare sums across locations by gender.</a:t>
            </a:r>
          </a:p>
          <a:p>
            <a:r>
              <a:rPr lang="en-US" dirty="0"/>
              <a:t>
3. </a:t>
            </a:r>
            <a:r>
              <a:rPr lang="en-US" dirty="0" err="1"/>
              <a:t>UAnalysis</a:t>
            </a:r>
            <a:r>
              <a:rPr lang="en-US" dirty="0"/>
              <a:t>:</a:t>
            </a:r>
          </a:p>
          <a:p>
            <a:r>
              <a:rPr lang="en-US" dirty="0"/>
              <a:t> Identified patterns and disparities in the data, focusing on gender-based differences.</a:t>
            </a:r>
          </a:p>
          <a:p>
            <a:r>
              <a:rPr lang="en-US" dirty="0"/>
              <a:t>
4. Insight Generation: </a:t>
            </a:r>
          </a:p>
          <a:p>
            <a:r>
              <a:rPr lang="en-US" dirty="0"/>
              <a:t>Highlighted locations with potential gender inequities in salary and age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4739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633" y="508848"/>
            <a:ext cx="7519083" cy="13253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>
                <a:latin typeface="Neue Haas Grotesk Text Pro"/>
              </a:rPr>
              <a:t>Summary: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6500-BBBD-839B-3592-6D6F2EBAF1B3}"/>
              </a:ext>
            </a:extLst>
          </p:cNvPr>
          <p:cNvSpPr txBox="1"/>
          <p:nvPr/>
        </p:nvSpPr>
        <p:spPr>
          <a:xfrm>
            <a:off x="1634544" y="2649059"/>
            <a:ext cx="810713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latin typeface="Trebuchet MS"/>
              </a:rPr>
              <a:t>TO FIND THE SALARY OF THE EMPLOYEE BY USING THE EXCEL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320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latin typeface="Trebuchet MS"/>
              </a:rPr>
              <a:t>THE RESULTS SHOWN IN THE GRAPH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93FF2-0784-D7ED-BB53-794E967EF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89" y="3290991"/>
            <a:ext cx="2519190" cy="18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7859-F01F-1801-ED82-F68C960F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55" r="-124" b="-226"/>
          <a:stretch/>
        </p:blipFill>
        <p:spPr>
          <a:xfrm>
            <a:off x="1837151" y="1839554"/>
            <a:ext cx="8047987" cy="402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12F82-F944-A39D-3E04-FD40410D512C}"/>
              </a:ext>
            </a:extLst>
          </p:cNvPr>
          <p:cNvSpPr txBox="1"/>
          <p:nvPr/>
        </p:nvSpPr>
        <p:spPr>
          <a:xfrm>
            <a:off x="4693085" y="569934"/>
            <a:ext cx="30354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83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633" y="227012"/>
            <a:ext cx="7519083" cy="13253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>
                <a:latin typeface="Neue Haas Grotesk Text Pro"/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6500-BBBD-839B-3592-6D6F2EBAF1B3}"/>
              </a:ext>
            </a:extLst>
          </p:cNvPr>
          <p:cNvSpPr txBox="1"/>
          <p:nvPr/>
        </p:nvSpPr>
        <p:spPr>
          <a:xfrm>
            <a:off x="1331832" y="2116703"/>
            <a:ext cx="861861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Propose actionable strategies to address any identified salary disparities.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Suggest improvements in compensation policies, such as merit-based pay adjustments, regional salary adjustments, or promoting diversity and inclusion.</a:t>
            </a:r>
            <a:endParaRPr lang="en-US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55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428" y="394026"/>
            <a:ext cx="7519083" cy="13253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>
                <a:latin typeface="Neue Haas Grotesk Text Pro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6500-BBBD-839B-3592-6D6F2EBAF1B3}"/>
              </a:ext>
            </a:extLst>
          </p:cNvPr>
          <p:cNvSpPr txBox="1"/>
          <p:nvPr/>
        </p:nvSpPr>
        <p:spPr>
          <a:xfrm>
            <a:off x="1791119" y="2523799"/>
            <a:ext cx="78461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Recap of the main points discussed during the analysis.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floor for any questions or further analysis requests.</a:t>
            </a:r>
            <a:endParaRPr lang="en-US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06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4DDC-A7AC-83F0-FEB1-C424377C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B43-4941-4289-8CA3-2A99F87D240C}" type="datetime1"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B8B-62FB-CD06-6540-7CEC301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EB42-C928-424E-2837-012D581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2FE251-18A7-8E8F-3A1E-89FF7C0DD9B7}"/>
              </a:ext>
            </a:extLst>
          </p:cNvPr>
          <p:cNvSpPr txBox="1">
            <a:spLocks/>
          </p:cNvSpPr>
          <p:nvPr/>
        </p:nvSpPr>
        <p:spPr>
          <a:xfrm>
            <a:off x="3551004" y="634108"/>
            <a:ext cx="9732014" cy="1325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/>
              <a:t>PROJECT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57CB5D-8478-6D39-731E-E3154B191D66}"/>
              </a:ext>
            </a:extLst>
          </p:cNvPr>
          <p:cNvSpPr txBox="1">
            <a:spLocks/>
          </p:cNvSpPr>
          <p:nvPr/>
        </p:nvSpPr>
        <p:spPr>
          <a:xfrm>
            <a:off x="1505087" y="1719696"/>
            <a:ext cx="9732014" cy="1325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Employee Salary Analytics Using Excel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0C034-B9F1-2042-7787-E7B32DC5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99" t="5248" r="2147" b="3893"/>
          <a:stretch/>
        </p:blipFill>
        <p:spPr>
          <a:xfrm>
            <a:off x="1730418" y="2608758"/>
            <a:ext cx="4775354" cy="33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154" y="-2631"/>
            <a:ext cx="9732014" cy="1325379"/>
          </a:xfrm>
        </p:spPr>
        <p:txBody>
          <a:bodyPr/>
          <a:lstStyle/>
          <a:p>
            <a:r>
              <a:rPr lang="en-US" sz="4800" u="sng">
                <a:latin typeface="Trebuchet MS"/>
              </a:rPr>
              <a:t>AGENDA: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035" y="1710763"/>
            <a:ext cx="8729930" cy="49677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>
                <a:ea typeface="+mn-lt"/>
                <a:cs typeface="+mn-lt"/>
              </a:rPr>
              <a:t>1.Problem Statement </a:t>
            </a:r>
            <a:endParaRPr lang="en-US" sz="2000" dirty="0"/>
          </a:p>
          <a:p>
            <a:pPr algn="l"/>
            <a:r>
              <a:rPr lang="en-US" sz="2000" dirty="0">
                <a:ea typeface="+mn-lt"/>
                <a:cs typeface="+mn-lt"/>
              </a:rPr>
              <a:t>2. Project overview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3. End User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4.Our solution and Propositions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5.Dataset Description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6.Modeling Approach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7.Result and Discussion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8.conclusion</a:t>
            </a:r>
            <a:endParaRPr lang="en-US" sz="2000" dirty="0"/>
          </a:p>
          <a:p>
            <a:pPr algn="l"/>
            <a:endParaRPr lang="en-US" sz="2000" dirty="0"/>
          </a:p>
          <a:p>
            <a:pPr marL="457200" indent="-457200" algn="l">
              <a:buAutoNum type="arabicPeriod"/>
            </a:pPr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124A-7DD2-4774-0747-92CC31218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07" y="1928591"/>
            <a:ext cx="3720617" cy="32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97" y="1260410"/>
            <a:ext cx="9471056" cy="1325379"/>
          </a:xfrm>
        </p:spPr>
        <p:txBody>
          <a:bodyPr/>
          <a:lstStyle/>
          <a:p>
            <a:r>
              <a:rPr lang="en-US" sz="2000" dirty="0">
                <a:latin typeface="Neue Haas Grotesk Text Pro"/>
              </a:rPr>
              <a:t>PROBLEM STATEMENT </a:t>
            </a:r>
            <a:endParaRPr lang="en-US" sz="4400" u="sng" dirty="0">
              <a:latin typeface="Trebuchet MS"/>
            </a:endParaRPr>
          </a:p>
          <a:p>
            <a:endParaRPr lang="en-US" sz="4800" u="sng" dirty="0"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2E752-9CB6-3CEC-5EF3-AB170862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33" y="2571220"/>
            <a:ext cx="2618639" cy="220919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FC4F90-6473-9E41-F100-FC0476064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300" y="2870548"/>
            <a:ext cx="7829260" cy="25062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objective of this project is to analyze the distribution of employee age and salary across various work locations, with a focus on gender differences. The goal is to identify any significant disparities in salary distribution between male and female employees across different </a:t>
            </a:r>
            <a:r>
              <a:rPr lang="en-US" dirty="0" err="1"/>
              <a:t>offic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72" y="13233615"/>
            <a:ext cx="9471056" cy="1325379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endParaRPr lang="en-US" sz="2000" dirty="0">
              <a:latin typeface="Neue Haas Grotesk Text Pro"/>
            </a:endParaRPr>
          </a:p>
          <a:p>
            <a:r>
              <a:rPr lang="en-US" sz="4400" u="sng" dirty="0">
                <a:latin typeface="Trebuchet MS"/>
              </a:rPr>
              <a:t>Data Prep</a:t>
            </a:r>
            <a:br>
              <a:rPr lang="en-US" sz="4400" u="sng" dirty="0">
                <a:latin typeface="Trebuchet MS"/>
              </a:rPr>
            </a:br>
            <a:br>
              <a:rPr lang="en-US" sz="4400" u="sng" dirty="0">
                <a:latin typeface="Trebuchet MS"/>
              </a:rPr>
            </a:br>
            <a:br>
              <a:rPr lang="en-US" sz="4400" u="sng" dirty="0">
                <a:latin typeface="Trebuchet MS"/>
              </a:rPr>
            </a:br>
            <a:endParaRPr lang="en-US" sz="4400" u="sng" dirty="0">
              <a:latin typeface="Trebuchet MS"/>
            </a:endParaRPr>
          </a:p>
          <a:p>
            <a:endParaRPr lang="en-US" sz="4800" u="sng" dirty="0">
              <a:latin typeface="Trebuchet M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762" y="1746151"/>
            <a:ext cx="8729930" cy="4092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Cleaning and validating the dataset to ensure accuracy (e.g., checking for missing values or incorrect entries).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Structuring the data to facilitate analysis (e.g., grouping by department, gender, or location).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endParaRPr lang="en-US" sz="2800" dirty="0"/>
          </a:p>
          <a:p>
            <a:pPr algn="l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936B-A788-14F5-EFA3-2AC468F7A040}"/>
              </a:ext>
            </a:extLst>
          </p:cNvPr>
          <p:cNvSpPr txBox="1"/>
          <p:nvPr/>
        </p:nvSpPr>
        <p:spPr>
          <a:xfrm>
            <a:off x="4382734" y="8416764"/>
            <a:ext cx="609541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 looks like you've uploaded another image. If you need help creating a PowerPoint slide with an agenda focused on explaining employee salary analytics, here's a template you can use:---### Slide Title: **Employee Salary Analytics Overview****Agenda:**1. **Introduction**   - Purpose of the analysis   - Overview of the data sources2. **Data Visualization**   - Explanation of the chart: Sum of Age and Salary by Work Location and Gender   - Key metrics and what they represent3. **Gender-Based Salary Analysis**   - Breakdown of salary distribution by gender across various locations   - Identification of any disparities or trends4. **Location-Specific Insights**   - Detailed analysis of specific locations with significant variances   - Comparison between locations with high and low salary sums5. **Age-Related Trends**   - Correlation between age and salary across different locations   - Insights into age demographics and salary impact6. **Conclusion**   - Summary of key findings   - Recommendations for further actions or policies7. **Q&amp;A**   - Open floor for questions and discussions---If you need to include specific data from the chart or the content of the images you've uploaded, feel free to describe what you'd like to include, and I can assist in crafting the content further!</a:t>
            </a:r>
          </a:p>
        </p:txBody>
      </p:sp>
    </p:spTree>
    <p:extLst>
      <p:ext uri="{BB962C8B-B14F-4D97-AF65-F5344CB8AC3E}">
        <p14:creationId xmlns:p14="http://schemas.microsoft.com/office/powerpoint/2010/main" val="33381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9505" y="279204"/>
            <a:ext cx="7532937" cy="16140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 dirty="0">
                <a:latin typeface="Neue Haas Grotesk Text Pro"/>
              </a:rPr>
              <a:t>WHO ARE END USER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968CD4-BE1E-EC80-C23E-DEBFB3EB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95" y="2317848"/>
            <a:ext cx="7696084" cy="2939951"/>
          </a:xfrm>
        </p:spPr>
        <p:txBody>
          <a:bodyPr/>
          <a:lstStyle/>
          <a:p>
            <a:r>
              <a:rPr lang="en-US" dirty="0"/>
              <a:t>1.HR (Human Resources) Team
2. Management and Executives </a:t>
            </a:r>
          </a:p>
          <a:p>
            <a:r>
              <a:rPr lang="en-US" dirty="0"/>
              <a:t>3..Diversity and Inclusion 
4.Finance Department 
5.Employee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41E1-A25C-DB59-D1C7-6AFBB56FB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53" y="4048124"/>
            <a:ext cx="3933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895" y="394026"/>
            <a:ext cx="6953545" cy="178227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 dirty="0">
                <a:latin typeface="Neue Haas Grotesk Text Pro"/>
              </a:rPr>
              <a:t>OUR SOLUTION AND PROPOSITION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16" y="1836021"/>
            <a:ext cx="6200318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sz="2800" dirty="0"/>
          </a:p>
          <a:p>
            <a:pPr algn="l"/>
            <a:r>
              <a:rPr lang="en-US" sz="2000" dirty="0"/>
              <a:t>1.Data collection and cleaning 
2. Data Segmentation and Aggregation
3.Visualization
4.Analysis and insights 
5.Regulatory compliance
6.Improved Workforce Diversity</a:t>
            </a:r>
          </a:p>
        </p:txBody>
      </p:sp>
    </p:spTree>
    <p:extLst>
      <p:ext uri="{BB962C8B-B14F-4D97-AF65-F5344CB8AC3E}">
        <p14:creationId xmlns:p14="http://schemas.microsoft.com/office/powerpoint/2010/main" val="10786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537-741D-7660-6BE5-AE7FDD31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250" y="-2632"/>
            <a:ext cx="7519083" cy="13253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4400" u="sng">
                <a:latin typeface="Neue Haas Grotesk Text Pro"/>
              </a:rPr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6500-BBBD-839B-3592-6D6F2EBAF1B3}"/>
              </a:ext>
            </a:extLst>
          </p:cNvPr>
          <p:cNvSpPr txBox="1"/>
          <p:nvPr/>
        </p:nvSpPr>
        <p:spPr>
          <a:xfrm>
            <a:off x="1237887" y="1584346"/>
            <a:ext cx="957894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Name</a:t>
            </a:r>
            <a:r>
              <a:rPr lang="en-US" sz="2000">
                <a:ea typeface="+mn-lt"/>
                <a:cs typeface="+mn-lt"/>
              </a:rPr>
              <a:t>: The unique identifier for each employee, capturing their full name.</a:t>
            </a:r>
            <a:endParaRPr lang="en-US" sz="2000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Gender</a:t>
            </a:r>
            <a:r>
              <a:rPr lang="en-US" sz="2000">
                <a:ea typeface="+mn-lt"/>
                <a:cs typeface="+mn-lt"/>
              </a:rPr>
              <a:t>: The gender of the employee, used to analyze diversity and pay equity.</a:t>
            </a:r>
            <a:endParaRPr lang="en-US" sz="2000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Age</a:t>
            </a:r>
            <a:r>
              <a:rPr lang="en-US" sz="2000">
                <a:ea typeface="+mn-lt"/>
                <a:cs typeface="+mn-lt"/>
              </a:rPr>
              <a:t>: The age of the employee, allowing for demographic and experience-based analysis.</a:t>
            </a:r>
            <a:endParaRPr lang="en-US" sz="2000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Salary</a:t>
            </a:r>
            <a:r>
              <a:rPr lang="en-US" sz="2000">
                <a:ea typeface="+mn-lt"/>
                <a:cs typeface="+mn-lt"/>
              </a:rPr>
              <a:t>: The annual salary in INR, used to assess income levels and compensation patterns.</a:t>
            </a:r>
            <a:endParaRPr lang="en-US" sz="2000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Department</a:t>
            </a:r>
            <a:r>
              <a:rPr lang="en-US" sz="2000">
                <a:ea typeface="+mn-lt"/>
                <a:cs typeface="+mn-lt"/>
              </a:rPr>
              <a:t>: The department where the employee works, aiding in role-based comparisons.</a:t>
            </a:r>
            <a:endParaRPr lang="en-US" sz="2000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Work Location</a:t>
            </a:r>
            <a:r>
              <a:rPr lang="en-US" sz="2000">
                <a:ea typeface="+mn-lt"/>
                <a:cs typeface="+mn-lt"/>
              </a:rPr>
              <a:t>: The city where the employee is based, helping identify location-specific trends.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8880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4CE88D-470B-C7D2-6DFB-0E413A63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690" y="1836021"/>
            <a:ext cx="7372944" cy="4038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 sz="2800"/>
          </a:p>
          <a:p>
            <a:pPr algn="l"/>
            <a:endParaRPr lang="en-US" sz="2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50EB04-9545-8222-C6F6-1947DE02BF5B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THE WOW IN OUR SOLUTION: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8EB53-9EA3-3628-4255-F9CFE66A01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1875" y="2636838"/>
            <a:ext cx="7588250" cy="146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 employee data analysis using excel sheet in employee data analysis is used for the purpose to find the salary of the employee </a:t>
            </a:r>
          </a:p>
        </p:txBody>
      </p:sp>
    </p:spTree>
    <p:extLst>
      <p:ext uri="{BB962C8B-B14F-4D97-AF65-F5344CB8AC3E}">
        <p14:creationId xmlns:p14="http://schemas.microsoft.com/office/powerpoint/2010/main" val="4413251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Employee Data Analysis Using Excel</vt:lpstr>
      <vt:lpstr>PowerPoint Presentation</vt:lpstr>
      <vt:lpstr>AGENDA:</vt:lpstr>
      <vt:lpstr>PROBLEM STATEMENT  </vt:lpstr>
      <vt:lpstr> Data Prep    </vt:lpstr>
      <vt:lpstr>WHO ARE END USER </vt:lpstr>
      <vt:lpstr>OUR SOLUTION AND PROPOSITION </vt:lpstr>
      <vt:lpstr>Dataset Description</vt:lpstr>
      <vt:lpstr>The employee data analysis using excel sheet in employee data analysis is used for the purpose to find the salary of the employee </vt:lpstr>
      <vt:lpstr>MODELING AND APPROACH</vt:lpstr>
      <vt:lpstr>Summary:</vt:lpstr>
      <vt:lpstr>PowerPoint Presentation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m8347551@gmail.com</dc:creator>
  <cp:lastModifiedBy>m8347551@gmail.com</cp:lastModifiedBy>
  <cp:revision>15</cp:revision>
  <dcterms:created xsi:type="dcterms:W3CDTF">2024-08-31T13:17:24Z</dcterms:created>
  <dcterms:modified xsi:type="dcterms:W3CDTF">2024-09-02T13:52:32Z</dcterms:modified>
</cp:coreProperties>
</file>