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828" r:id="rId1"/>
  </p:sldMasterIdLst>
  <p:notesMasterIdLst>
    <p:notesMasterId r:id="rId2"/>
  </p:notesMasterIdLst>
  <p:sldIdLst>
    <p:sldId id="586" r:id="rId3"/>
    <p:sldId id="587" r:id="rId4"/>
    <p:sldId id="588" r:id="rId5"/>
    <p:sldId id="589" r:id="rId6"/>
    <p:sldId id="590" r:id="rId7"/>
    <p:sldId id="591" r:id="rId8"/>
    <p:sldId id="592" r:id="rId9"/>
    <p:sldId id="593" r:id="rId10"/>
    <p:sldId id="594" r:id="rId11"/>
    <p:sldId id="595" r:id="rId12"/>
    <p:sldId id="596" r:id="rId13"/>
    <p:sldId id="597" r:id="rId14"/>
    <p:sldId id="598" r:id="rId15"/>
    <p:sldId id="599" r:id="rId16"/>
    <p:sldId id="600" r:id="rId17"/>
    <p:sldId id="601" r:id="rId18"/>
    <p:sldId id="602" r:id="rId19"/>
    <p:sldId id="603" r:id="rId20"/>
    <p:sldId id="604" r:id="rId21"/>
    <p:sldId id="605" r:id="rId22"/>
    <p:sldId id="606"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4"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2"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r>
              <a:rPr dirty="0" lang="en-US"/>
              <a:t>:</a:t>
            </a:r>
            <a:endParaRPr dirty="0" lang="en-GB"/>
          </a:p>
          <a:p>
            <a:pPr algn="l"/>
            <a:r>
              <a:rPr dirty="0" lang="en-US"/>
              <a:t>M</a:t>
            </a:r>
            <a:r>
              <a:rPr dirty="0" lang="en-US"/>
              <a:t>A</a:t>
            </a:r>
            <a:r>
              <a:rPr dirty="0" lang="en-US"/>
              <a:t>D</a:t>
            </a:r>
            <a:r>
              <a:rPr dirty="0" lang="en-US"/>
              <a:t>H</a:t>
            </a:r>
            <a:r>
              <a:rPr dirty="0" lang="en-US"/>
              <a:t>U</a:t>
            </a:r>
            <a:r>
              <a:rPr dirty="0" lang="en-US"/>
              <a:t>S</a:t>
            </a:r>
            <a:r>
              <a:rPr dirty="0" lang="en-US"/>
              <a:t>H</a:t>
            </a:r>
            <a:r>
              <a:rPr dirty="0" lang="en-US"/>
              <a:t>R</a:t>
            </a:r>
            <a:r>
              <a:rPr dirty="0" lang="en-US"/>
              <a:t>E</a:t>
            </a:r>
            <a:r>
              <a:rPr dirty="0" lang="en-US"/>
              <a:t>E</a:t>
            </a:r>
            <a:r>
              <a:rPr dirty="0" lang="en-US"/>
              <a:t> </a:t>
            </a:r>
            <a:r>
              <a:rPr dirty="0" lang="en-US"/>
              <a:t>K</a:t>
            </a:r>
            <a:r>
              <a:rPr dirty="0" lang="en-GB"/>
              <a:t> -</a:t>
            </a:r>
            <a:r>
              <a:rPr dirty="0" lang="en-IN"/>
              <a:t>SSM COLLEGE OF ENGINEERING-B.TECH IT</a:t>
            </a:r>
            <a:endParaRPr dirty="0"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8" name="TextBox 4"/>
          <p:cNvSpPr txBox="1"/>
          <p:nvPr/>
        </p:nvSpPr>
        <p:spPr>
          <a:xfrm>
            <a:off x="140677" y="267286"/>
            <a:ext cx="11830929" cy="6124754"/>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9" name="TextBox 2"/>
          <p:cNvSpPr txBox="1"/>
          <p:nvPr/>
        </p:nvSpPr>
        <p:spPr>
          <a:xfrm>
            <a:off x="211015" y="211015"/>
            <a:ext cx="11788727" cy="5693866"/>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lnSpcReduction="10000"/>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2" name="TextBox 4"/>
          <p:cNvSpPr txBox="1"/>
          <p:nvPr/>
        </p:nvSpPr>
        <p:spPr>
          <a:xfrm>
            <a:off x="281353" y="323557"/>
            <a:ext cx="11746523" cy="5693866"/>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extBox 4"/>
          <p:cNvSpPr txBox="1"/>
          <p:nvPr/>
        </p:nvSpPr>
        <p:spPr>
          <a:xfrm>
            <a:off x="436098" y="633046"/>
            <a:ext cx="10986868" cy="3108543"/>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TextBox 4"/>
          <p:cNvSpPr txBox="1"/>
          <p:nvPr/>
        </p:nvSpPr>
        <p:spPr>
          <a:xfrm>
            <a:off x="168811" y="365759"/>
            <a:ext cx="11774659" cy="6555641"/>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9" name="TextBox 4"/>
          <p:cNvSpPr txBox="1"/>
          <p:nvPr/>
        </p:nvSpPr>
        <p:spPr>
          <a:xfrm>
            <a:off x="436097" y="492368"/>
            <a:ext cx="11127545" cy="3970318"/>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lnSpcReduction="10000"/>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extBox 2"/>
          <p:cNvSpPr txBox="1"/>
          <p:nvPr/>
        </p:nvSpPr>
        <p:spPr>
          <a:xfrm>
            <a:off x="492369" y="1406769"/>
            <a:ext cx="11071274" cy="3970318"/>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lnSpcReduction="10000"/>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fontScale="96429" lnSpcReduction="10000"/>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TextBox 2"/>
          <p:cNvSpPr txBox="1"/>
          <p:nvPr/>
        </p:nvSpPr>
        <p:spPr>
          <a:xfrm>
            <a:off x="112543" y="393896"/>
            <a:ext cx="11929402" cy="6555641"/>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7" name="TextBox 4"/>
          <p:cNvSpPr txBox="1"/>
          <p:nvPr/>
        </p:nvSpPr>
        <p:spPr>
          <a:xfrm>
            <a:off x="309489" y="759656"/>
            <a:ext cx="11619914" cy="5693866"/>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2024-04-02T06:53:02Z</dcterms:created>
  <dcterms:modified xsi:type="dcterms:W3CDTF">2024-04-05T05:15:22Z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e60983b513c04194bc7bdfd620094bc6</vt:lpwstr>
  </property>
</Properties>
</file>