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Klein Italics" charset="1" panose="02000503060000020004"/>
      <p:regular r:id="rId19"/>
    </p:embeddedFont>
    <p:embeddedFont>
      <p:font typeface="Canva Sans" charset="1" panose="020B0503030501040103"/>
      <p:regular r:id="rId20"/>
    </p:embeddedFont>
    <p:embeddedFont>
      <p:font typeface="Helios Bold" charset="1" panose="020B0704020202020204"/>
      <p:regular r:id="rId21"/>
    </p:embeddedFont>
    <p:embeddedFont>
      <p:font typeface="Arimo Bold Italics" charset="1" panose="020B070402020209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7.png" Type="http://schemas.openxmlformats.org/officeDocument/2006/relationships/image"/><Relationship Id="rId4" Target="../media/image8.jpe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7969" y="2619375"/>
            <a:ext cx="14320031" cy="247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924"/>
              </a:lnSpc>
            </a:pPr>
            <a:r>
              <a:rPr lang="en-US" sz="70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Driven Information </a:t>
            </a:r>
          </a:p>
          <a:p>
            <a:pPr algn="r">
              <a:lnSpc>
                <a:spcPts val="9924"/>
              </a:lnSpc>
            </a:pPr>
            <a:r>
              <a:rPr lang="en-US" sz="70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Retrievalfrom Image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01650" y="8951026"/>
            <a:ext cx="5086350" cy="1245426"/>
          </a:xfrm>
          <a:custGeom>
            <a:avLst/>
            <a:gdLst/>
            <a:ahLst/>
            <a:cxnLst/>
            <a:rect r="r" b="b" t="t" l="l"/>
            <a:pathLst>
              <a:path h="1245426" w="5086350">
                <a:moveTo>
                  <a:pt x="0" y="0"/>
                </a:moveTo>
                <a:lnTo>
                  <a:pt x="5086350" y="0"/>
                </a:lnTo>
                <a:lnTo>
                  <a:pt x="5086350" y="1245425"/>
                </a:lnTo>
                <a:lnTo>
                  <a:pt x="0" y="124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7410" r="0" b="-5741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066597" y="3703320"/>
            <a:ext cx="111442" cy="108585"/>
            <a:chOff x="0" y="0"/>
            <a:chExt cx="148590" cy="1447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AutoShape 9" id="9"/>
          <p:cNvSpPr/>
          <p:nvPr/>
        </p:nvSpPr>
        <p:spPr>
          <a:xfrm flipV="true">
            <a:off x="8729962" y="5077738"/>
            <a:ext cx="955803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7881865" y="3910469"/>
            <a:ext cx="1040613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9900376" y="5952185"/>
            <a:ext cx="245521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Mentor 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69222" y="6885635"/>
            <a:ext cx="780990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Moorthy Balasubramaniam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58741" y="7835528"/>
            <a:ext cx="3525441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Developed By 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35614" y="8600889"/>
            <a:ext cx="406196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Padmini Devi Singuluri 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13651" y="9201150"/>
            <a:ext cx="4263628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Madhu Sree Vempatapu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38083" y="2234509"/>
            <a:ext cx="15348731" cy="7454701"/>
          </a:xfrm>
          <a:custGeom>
            <a:avLst/>
            <a:gdLst/>
            <a:ahLst/>
            <a:cxnLst/>
            <a:rect r="r" b="b" t="t" l="l"/>
            <a:pathLst>
              <a:path h="7454701" w="15348731">
                <a:moveTo>
                  <a:pt x="0" y="0"/>
                </a:moveTo>
                <a:lnTo>
                  <a:pt x="15348731" y="0"/>
                </a:lnTo>
                <a:lnTo>
                  <a:pt x="15348731" y="7454701"/>
                </a:lnTo>
                <a:lnTo>
                  <a:pt x="0" y="745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-1583" r="-9380" b="-1687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49013" y="-3945403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13001" y="4222518"/>
            <a:ext cx="8178401" cy="160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i="true">
                <a:solidFill>
                  <a:srgbClr val="000000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91534" y="8951026"/>
            <a:ext cx="3796466" cy="1245426"/>
          </a:xfrm>
          <a:custGeom>
            <a:avLst/>
            <a:gdLst/>
            <a:ahLst/>
            <a:cxnLst/>
            <a:rect r="r" b="b" t="t" l="l"/>
            <a:pathLst>
              <a:path h="1245426" w="3796466">
                <a:moveTo>
                  <a:pt x="0" y="0"/>
                </a:moveTo>
                <a:lnTo>
                  <a:pt x="3796466" y="0"/>
                </a:lnTo>
                <a:lnTo>
                  <a:pt x="3796466" y="1245425"/>
                </a:lnTo>
                <a:lnTo>
                  <a:pt x="0" y="1245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171" r="0" b="-30171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2346238"/>
            <a:chOff x="0" y="0"/>
            <a:chExt cx="24384000" cy="312831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33788" r="0" b="46955"/>
            <a:stretch>
              <a:fillRect/>
            </a:stretch>
          </p:blipFill>
          <p:spPr>
            <a:xfrm flipH="false" flipV="false">
              <a:off x="0" y="0"/>
              <a:ext cx="24384000" cy="3128317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2346238"/>
            <a:ext cx="18288000" cy="7940762"/>
            <a:chOff x="0" y="0"/>
            <a:chExt cx="4816593" cy="20913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2091394"/>
            </a:xfrm>
            <a:custGeom>
              <a:avLst/>
              <a:gdLst/>
              <a:ahLst/>
              <a:cxnLst/>
              <a:rect r="r" b="b" t="t" l="l"/>
              <a:pathLst>
                <a:path h="209139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91394"/>
                  </a:lnTo>
                  <a:lnTo>
                    <a:pt x="0" y="2091394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2158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15742" y="691021"/>
            <a:ext cx="14130796" cy="133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25"/>
              </a:lnSpc>
            </a:pPr>
            <a:r>
              <a:rPr lang="en-US" sz="787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211175" y="9056035"/>
            <a:ext cx="5086350" cy="1245426"/>
          </a:xfrm>
          <a:custGeom>
            <a:avLst/>
            <a:gdLst/>
            <a:ahLst/>
            <a:cxnLst/>
            <a:rect r="r" b="b" t="t" l="l"/>
            <a:pathLst>
              <a:path h="1245426" w="5086350">
                <a:moveTo>
                  <a:pt x="0" y="0"/>
                </a:moveTo>
                <a:lnTo>
                  <a:pt x="5086350" y="0"/>
                </a:lnTo>
                <a:lnTo>
                  <a:pt x="5086350" y="1245425"/>
                </a:lnTo>
                <a:lnTo>
                  <a:pt x="0" y="12454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7410" r="0" b="-5741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150" y="3214282"/>
            <a:ext cx="18230850" cy="185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 i="true">
                <a:solidFill>
                  <a:srgbClr val="153969"/>
                </a:solidFill>
                <a:latin typeface="Klein Italics"/>
                <a:ea typeface="Klein Italics"/>
                <a:cs typeface="Klein Italics"/>
                <a:sym typeface="Klein Italics"/>
              </a:rPr>
              <a:t>The project  propose is  extracting  information from images and different type of files, take them as input and extract  any embedded text , return it in a readable format.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100" y="5955575"/>
            <a:ext cx="18249900" cy="245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sz="3499" i="true">
                <a:solidFill>
                  <a:srgbClr val="153969"/>
                </a:solidFill>
                <a:latin typeface="Klein Italics"/>
                <a:ea typeface="Klein Italics"/>
                <a:cs typeface="Klein Italics"/>
                <a:sym typeface="Klein Italics"/>
              </a:rPr>
              <a:t>By leveraging advanced technologies like Optical Character Recognition (OCR) and AI-based image analysis, this project aims to develop a Python API that accepts various image formats and types of text content, providing clean and organized data extraction for improved information management.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31697" y="8951026"/>
            <a:ext cx="4756303" cy="1245426"/>
          </a:xfrm>
          <a:custGeom>
            <a:avLst/>
            <a:gdLst/>
            <a:ahLst/>
            <a:cxnLst/>
            <a:rect r="r" b="b" t="t" l="l"/>
            <a:pathLst>
              <a:path h="1245426" w="4756303">
                <a:moveTo>
                  <a:pt x="0" y="0"/>
                </a:moveTo>
                <a:lnTo>
                  <a:pt x="4756303" y="0"/>
                </a:lnTo>
                <a:lnTo>
                  <a:pt x="4756303" y="1245425"/>
                </a:lnTo>
                <a:lnTo>
                  <a:pt x="0" y="1245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39" t="-57410" r="0" b="-574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18611" y="1933619"/>
            <a:ext cx="3594141" cy="1931134"/>
          </a:xfrm>
          <a:custGeom>
            <a:avLst/>
            <a:gdLst/>
            <a:ahLst/>
            <a:cxnLst/>
            <a:rect r="r" b="b" t="t" l="l"/>
            <a:pathLst>
              <a:path h="1931134" w="3594141">
                <a:moveTo>
                  <a:pt x="0" y="0"/>
                </a:moveTo>
                <a:lnTo>
                  <a:pt x="3594141" y="0"/>
                </a:lnTo>
                <a:lnTo>
                  <a:pt x="3594141" y="1931133"/>
                </a:lnTo>
                <a:lnTo>
                  <a:pt x="0" y="19311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3057" r="0" b="-4305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21862" y="5203571"/>
            <a:ext cx="3865086" cy="1141745"/>
          </a:xfrm>
          <a:custGeom>
            <a:avLst/>
            <a:gdLst/>
            <a:ahLst/>
            <a:cxnLst/>
            <a:rect r="r" b="b" t="t" l="l"/>
            <a:pathLst>
              <a:path h="1141745" w="3865086">
                <a:moveTo>
                  <a:pt x="0" y="0"/>
                </a:moveTo>
                <a:lnTo>
                  <a:pt x="3865086" y="0"/>
                </a:lnTo>
                <a:lnTo>
                  <a:pt x="3865086" y="1141744"/>
                </a:lnTo>
                <a:lnTo>
                  <a:pt x="0" y="1141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96059" y="7456544"/>
            <a:ext cx="3316693" cy="1230582"/>
          </a:xfrm>
          <a:custGeom>
            <a:avLst/>
            <a:gdLst/>
            <a:ahLst/>
            <a:cxnLst/>
            <a:rect r="r" b="b" t="t" l="l"/>
            <a:pathLst>
              <a:path h="1230582" w="3316693">
                <a:moveTo>
                  <a:pt x="0" y="0"/>
                </a:moveTo>
                <a:lnTo>
                  <a:pt x="3316693" y="0"/>
                </a:lnTo>
                <a:lnTo>
                  <a:pt x="3316693" y="1230582"/>
                </a:lnTo>
                <a:lnTo>
                  <a:pt x="0" y="12305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4761" r="0" b="-8476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77159" y="-106139"/>
            <a:ext cx="9982865" cy="1211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5"/>
              </a:lnSpc>
            </a:pPr>
            <a:r>
              <a:rPr lang="en-US" sz="7010" b="true">
                <a:solidFill>
                  <a:srgbClr val="15396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Technologies 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9201" y="2534696"/>
            <a:ext cx="342795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Frontend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27371"/>
            <a:ext cx="4874270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42016" indent="-421008" lvl="1">
              <a:lnSpc>
                <a:spcPts val="5460"/>
              </a:lnSpc>
              <a:buFont typeface="Arial"/>
              <a:buChar char="•"/>
            </a:pPr>
            <a:r>
              <a:rPr lang="en-US" b="true" sz="3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Language Used 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9201" y="7684486"/>
            <a:ext cx="401731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Framework :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77203" y="1784173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77203" y="5727454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705530" y="0"/>
            <a:ext cx="9411059" cy="10287000"/>
            <a:chOff x="0" y="0"/>
            <a:chExt cx="2478633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786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786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94633" y="667385"/>
            <a:ext cx="2383482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15396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Flask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58308" y="470845"/>
            <a:ext cx="12153621" cy="131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37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lightweight web framework for building web applications and APIs in Python.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4633" y="2759338"/>
            <a:ext cx="3084761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15396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Whoosh 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02252" y="2453141"/>
            <a:ext cx="11609676" cy="197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7"/>
              </a:lnSpc>
            </a:pPr>
            <a:r>
              <a:rPr lang="en-US" sz="37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pure python search engine library. It contains : </a:t>
            </a:r>
          </a:p>
          <a:p>
            <a:pPr algn="ctr">
              <a:lnSpc>
                <a:spcPts val="5317"/>
              </a:lnSpc>
            </a:pPr>
            <a:r>
              <a:rPr lang="en-US" sz="37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indexing</a:t>
            </a:r>
          </a:p>
          <a:p>
            <a:pPr algn="ctr">
              <a:lnSpc>
                <a:spcPts val="5317"/>
              </a:lnSpc>
            </a:pPr>
            <a:r>
              <a:rPr lang="en-US" sz="37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searching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5071422"/>
            <a:ext cx="3979431" cy="65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9760" indent="-409880" lvl="1">
              <a:lnSpc>
                <a:spcPts val="5315"/>
              </a:lnSpc>
              <a:buFont typeface="Arial"/>
              <a:buChar char="•"/>
            </a:pPr>
            <a:r>
              <a:rPr lang="en-US" b="true" sz="3796">
                <a:solidFill>
                  <a:srgbClr val="153969"/>
                </a:solidFill>
                <a:latin typeface="Helios Bold"/>
                <a:ea typeface="Helios Bold"/>
                <a:cs typeface="Helios Bold"/>
                <a:sym typeface="Helios Bold"/>
              </a:rPr>
              <a:t>pytesseract 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05530" y="5023674"/>
            <a:ext cx="12635167" cy="133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7"/>
              </a:lnSpc>
              <a:spcBef>
                <a:spcPct val="0"/>
              </a:spcBef>
            </a:pPr>
            <a:r>
              <a:rPr lang="en-US" sz="38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It allows you to extract text from images using Optical Character Recognition (OCR).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044" y="6693092"/>
            <a:ext cx="3747343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08" indent="-410204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153969"/>
                </a:solidFill>
                <a:latin typeface="Helios Bold"/>
                <a:ea typeface="Helios Bold"/>
                <a:cs typeface="Helios Bold"/>
                <a:sym typeface="Helios Bold"/>
              </a:rPr>
              <a:t>PIL (Pillow) 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36018" y="6702617"/>
            <a:ext cx="12223282" cy="1331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6"/>
              </a:lnSpc>
              <a:spcBef>
                <a:spcPct val="0"/>
              </a:spcBef>
            </a:pPr>
            <a:r>
              <a:rPr lang="en-US" sz="38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Pillow is used for opening, manipulating, and saving various image file formats.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8602344"/>
            <a:ext cx="3921770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08" indent="-410204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153969"/>
                </a:solidFill>
                <a:latin typeface="Helios Bold"/>
                <a:ea typeface="Helios Bold"/>
                <a:cs typeface="Helios Bold"/>
                <a:sym typeface="Helios Bold"/>
              </a:rPr>
              <a:t>pdfplumber 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05530" y="8463417"/>
            <a:ext cx="11675910" cy="1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7"/>
              </a:lnSpc>
              <a:spcBef>
                <a:spcPct val="0"/>
              </a:spcBef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Python library for extracting text, tables, and metadata from PDF files 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483207" y="9041574"/>
            <a:ext cx="3796466" cy="1245426"/>
          </a:xfrm>
          <a:custGeom>
            <a:avLst/>
            <a:gdLst/>
            <a:ahLst/>
            <a:cxnLst/>
            <a:rect r="r" b="b" t="t" l="l"/>
            <a:pathLst>
              <a:path h="1245426" w="3796466">
                <a:moveTo>
                  <a:pt x="0" y="0"/>
                </a:moveTo>
                <a:lnTo>
                  <a:pt x="3796466" y="0"/>
                </a:lnTo>
                <a:lnTo>
                  <a:pt x="3796466" y="1245426"/>
                </a:lnTo>
                <a:lnTo>
                  <a:pt x="0" y="1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0171" r="0" b="-3017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381182"/>
            <a:ext cx="7852742" cy="13960430"/>
          </a:xfrm>
          <a:custGeom>
            <a:avLst/>
            <a:gdLst/>
            <a:ahLst/>
            <a:cxnLst/>
            <a:rect r="r" b="b" t="t" l="l"/>
            <a:pathLst>
              <a:path h="13960430" w="7852742">
                <a:moveTo>
                  <a:pt x="0" y="0"/>
                </a:moveTo>
                <a:lnTo>
                  <a:pt x="7852742" y="0"/>
                </a:lnTo>
                <a:lnTo>
                  <a:pt x="7852742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5588" t="0" r="-21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8739" y="1441703"/>
            <a:ext cx="15097706" cy="7599871"/>
          </a:xfrm>
          <a:custGeom>
            <a:avLst/>
            <a:gdLst/>
            <a:ahLst/>
            <a:cxnLst/>
            <a:rect r="r" b="b" t="t" l="l"/>
            <a:pathLst>
              <a:path h="7599871" w="15097706">
                <a:moveTo>
                  <a:pt x="0" y="0"/>
                </a:moveTo>
                <a:lnTo>
                  <a:pt x="15097706" y="0"/>
                </a:lnTo>
                <a:lnTo>
                  <a:pt x="15097706" y="7599871"/>
                </a:lnTo>
                <a:lnTo>
                  <a:pt x="0" y="7599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46" r="-1928" b="-24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63436" y="9041574"/>
            <a:ext cx="4117988" cy="1245426"/>
          </a:xfrm>
          <a:custGeom>
            <a:avLst/>
            <a:gdLst/>
            <a:ahLst/>
            <a:cxnLst/>
            <a:rect r="r" b="b" t="t" l="l"/>
            <a:pathLst>
              <a:path h="1245426" w="4117988">
                <a:moveTo>
                  <a:pt x="0" y="0"/>
                </a:moveTo>
                <a:lnTo>
                  <a:pt x="4117988" y="0"/>
                </a:lnTo>
                <a:lnTo>
                  <a:pt x="4117988" y="1245426"/>
                </a:lnTo>
                <a:lnTo>
                  <a:pt x="0" y="1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6961" r="0" b="-3696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7713" y="165100"/>
            <a:ext cx="1725257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15396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UI  for uploading file and extracting tha information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3794" y="349091"/>
            <a:ext cx="17708111" cy="9687993"/>
          </a:xfrm>
          <a:custGeom>
            <a:avLst/>
            <a:gdLst/>
            <a:ahLst/>
            <a:cxnLst/>
            <a:rect r="r" b="b" t="t" l="l"/>
            <a:pathLst>
              <a:path h="9687993" w="17708111">
                <a:moveTo>
                  <a:pt x="0" y="0"/>
                </a:moveTo>
                <a:lnTo>
                  <a:pt x="17708111" y="0"/>
                </a:lnTo>
                <a:lnTo>
                  <a:pt x="17708111" y="9687993"/>
                </a:lnTo>
                <a:lnTo>
                  <a:pt x="0" y="9687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57" t="0" r="-535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91534" y="8791659"/>
            <a:ext cx="3796466" cy="1245426"/>
          </a:xfrm>
          <a:custGeom>
            <a:avLst/>
            <a:gdLst/>
            <a:ahLst/>
            <a:cxnLst/>
            <a:rect r="r" b="b" t="t" l="l"/>
            <a:pathLst>
              <a:path h="1245426" w="3796466">
                <a:moveTo>
                  <a:pt x="0" y="0"/>
                </a:moveTo>
                <a:lnTo>
                  <a:pt x="3796466" y="0"/>
                </a:lnTo>
                <a:lnTo>
                  <a:pt x="3796466" y="1245425"/>
                </a:lnTo>
                <a:lnTo>
                  <a:pt x="0" y="1245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171" r="0" b="-30171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9877" y="2359189"/>
            <a:ext cx="16363324" cy="7927811"/>
          </a:xfrm>
          <a:custGeom>
            <a:avLst/>
            <a:gdLst/>
            <a:ahLst/>
            <a:cxnLst/>
            <a:rect r="r" b="b" t="t" l="l"/>
            <a:pathLst>
              <a:path h="7927811" w="16363324">
                <a:moveTo>
                  <a:pt x="0" y="0"/>
                </a:moveTo>
                <a:lnTo>
                  <a:pt x="16363325" y="0"/>
                </a:lnTo>
                <a:lnTo>
                  <a:pt x="16363325" y="7927811"/>
                </a:lnTo>
                <a:lnTo>
                  <a:pt x="0" y="792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3" t="0" r="-1363" b="-577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9877" y="413374"/>
            <a:ext cx="1627396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15396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Try to extract information without uploading the file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577259" y="9041574"/>
            <a:ext cx="3710741" cy="1245426"/>
          </a:xfrm>
          <a:custGeom>
            <a:avLst/>
            <a:gdLst/>
            <a:ahLst/>
            <a:cxnLst/>
            <a:rect r="r" b="b" t="t" l="l"/>
            <a:pathLst>
              <a:path h="1245426" w="3710741">
                <a:moveTo>
                  <a:pt x="0" y="0"/>
                </a:moveTo>
                <a:lnTo>
                  <a:pt x="3710741" y="0"/>
                </a:lnTo>
                <a:lnTo>
                  <a:pt x="3710741" y="1245426"/>
                </a:lnTo>
                <a:lnTo>
                  <a:pt x="0" y="1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361" r="0" b="-2836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sp>
          <p:nvSpPr>
            <p:cNvPr name="AutoShape 6" id="6"/>
            <p:cNvSpPr/>
            <p:nvPr/>
          </p:nvSpPr>
          <p:spPr>
            <a:xfrm>
              <a:off x="0" y="0"/>
              <a:ext cx="24384000" cy="3120655"/>
            </a:xfrm>
            <a:prstGeom prst="rect">
              <a:avLst/>
            </a:prstGeom>
            <a:solidFill>
              <a:srgbClr val="153969">
                <a:alpha val="13725"/>
              </a:srgbClr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2711656"/>
            <a:ext cx="15145169" cy="7193539"/>
          </a:xfrm>
          <a:custGeom>
            <a:avLst/>
            <a:gdLst/>
            <a:ahLst/>
            <a:cxnLst/>
            <a:rect r="r" b="b" t="t" l="l"/>
            <a:pathLst>
              <a:path h="7193539" w="15145169">
                <a:moveTo>
                  <a:pt x="0" y="0"/>
                </a:moveTo>
                <a:lnTo>
                  <a:pt x="15145169" y="0"/>
                </a:lnTo>
                <a:lnTo>
                  <a:pt x="15145169" y="7193539"/>
                </a:lnTo>
                <a:lnTo>
                  <a:pt x="0" y="719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44" t="0" r="-1144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1684505" y="340654"/>
            <a:ext cx="9551274" cy="1242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2"/>
              </a:lnSpc>
            </a:pPr>
            <a:r>
              <a:rPr lang="en-US" sz="732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 PUT :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491534" y="9041574"/>
            <a:ext cx="3796466" cy="1245426"/>
          </a:xfrm>
          <a:custGeom>
            <a:avLst/>
            <a:gdLst/>
            <a:ahLst/>
            <a:cxnLst/>
            <a:rect r="r" b="b" t="t" l="l"/>
            <a:pathLst>
              <a:path h="1245426" w="3796466">
                <a:moveTo>
                  <a:pt x="0" y="0"/>
                </a:moveTo>
                <a:lnTo>
                  <a:pt x="3796466" y="0"/>
                </a:lnTo>
                <a:lnTo>
                  <a:pt x="3796466" y="1245426"/>
                </a:lnTo>
                <a:lnTo>
                  <a:pt x="0" y="1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171" r="0" b="-30171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0177" y="1274145"/>
            <a:ext cx="15697713" cy="7738710"/>
          </a:xfrm>
          <a:custGeom>
            <a:avLst/>
            <a:gdLst/>
            <a:ahLst/>
            <a:cxnLst/>
            <a:rect r="r" b="b" t="t" l="l"/>
            <a:pathLst>
              <a:path h="7738710" w="15697713">
                <a:moveTo>
                  <a:pt x="0" y="0"/>
                </a:moveTo>
                <a:lnTo>
                  <a:pt x="15697713" y="0"/>
                </a:lnTo>
                <a:lnTo>
                  <a:pt x="15697713" y="7738710"/>
                </a:lnTo>
                <a:lnTo>
                  <a:pt x="0" y="7738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92" r="-4112" b="-209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0177" y="141605"/>
            <a:ext cx="498231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5396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: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491534" y="9041574"/>
            <a:ext cx="3796466" cy="1245426"/>
          </a:xfrm>
          <a:custGeom>
            <a:avLst/>
            <a:gdLst/>
            <a:ahLst/>
            <a:cxnLst/>
            <a:rect r="r" b="b" t="t" l="l"/>
            <a:pathLst>
              <a:path h="1245426" w="3796466">
                <a:moveTo>
                  <a:pt x="0" y="0"/>
                </a:moveTo>
                <a:lnTo>
                  <a:pt x="3796466" y="0"/>
                </a:lnTo>
                <a:lnTo>
                  <a:pt x="3796466" y="1245426"/>
                </a:lnTo>
                <a:lnTo>
                  <a:pt x="0" y="1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171" r="0" b="-3017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DAGRLzgL3CM</dc:identifier>
  <dcterms:modified xsi:type="dcterms:W3CDTF">2011-08-01T06:04:30Z</dcterms:modified>
  <cp:revision>1</cp:revision>
  <dc:title>Company Profile Presentation</dc:title>
</cp:coreProperties>
</file>