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jalla One"/>
      <p:regular r:id="rId29"/>
    </p:embeddedFont>
    <p:embeddedFont>
      <p:font typeface="Roboto Condensed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  <p:embeddedFont>
      <p:font typeface="Open Sans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sycc8AZvQT+biO/U2bFnX1PN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jall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.fntdata"/><Relationship Id="rId30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Light-bold.fntdata"/><Relationship Id="rId16" Type="http://schemas.openxmlformats.org/officeDocument/2006/relationships/slide" Target="slides/slide11.xml"/><Relationship Id="rId38" Type="http://schemas.openxmlformats.org/officeDocument/2006/relationships/font" Target="fonts/Open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1c397d624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11c397d62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36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CFCFC"/>
                </a:highlight>
              </a:rPr>
              <a:t>Reports of Insurance-Based Discrimination in Health Care and Its Association With Access to Care, Xinxin Han et Al, NCBI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1c397d62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11c397d62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11c397d624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111c397d624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1c397d624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11c397d62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1c397d624_4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11c397d624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1c397d624_4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11c397d624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1c397d624_4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111c397d624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c397d624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g111c397d624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1c397d624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11c397d62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1c397d624_1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111c397d624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1c397d62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11c397d62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Implicit Bias and Racial Disparities in Health Care, </a:t>
            </a:r>
            <a:r>
              <a:rPr lang="en" sz="1050">
                <a:solidFill>
                  <a:schemeClr val="dk1"/>
                </a:solidFill>
              </a:rPr>
              <a:t>by Khiara M. Bridges, ABA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Ageism in the Health Care System: Providers, Patients, and Systems, </a:t>
            </a:r>
            <a:r>
              <a:rPr lang="en" sz="1050">
                <a:solidFill>
                  <a:srgbClr val="333333"/>
                </a:solidFill>
                <a:highlight>
                  <a:srgbClr val="FCFCFC"/>
                </a:highlight>
              </a:rPr>
              <a:t>Mary F. Wyman, SpringerLink</a:t>
            </a:r>
            <a:endParaRPr sz="105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1c397d62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11c397d62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1c397d62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11c397d62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1"/>
          <p:cNvSpPr txBox="1"/>
          <p:nvPr>
            <p:ph idx="1" type="subTitle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51"/>
          <p:cNvSpPr txBox="1"/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" name="Google Shape;11;p51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1"/>
          <p:cNvSpPr/>
          <p:nvPr/>
        </p:nvSpPr>
        <p:spPr>
          <a:xfrm>
            <a:off x="815975" y="2315882"/>
            <a:ext cx="8338976" cy="1885600"/>
          </a:xfrm>
          <a:custGeom>
            <a:rect b="b" l="l" r="r" t="t"/>
            <a:pathLst>
              <a:path extrusionOk="0" h="58925" w="260593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1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5"/>
          </a:xfrm>
        </p:grpSpPr>
        <p:sp>
          <p:nvSpPr>
            <p:cNvPr id="14" name="Google Shape;14;p51"/>
            <p:cNvSpPr/>
            <p:nvPr/>
          </p:nvSpPr>
          <p:spPr>
            <a:xfrm>
              <a:off x="10066761" y="216341"/>
              <a:ext cx="1270099" cy="1491534"/>
            </a:xfrm>
            <a:custGeom>
              <a:rect b="b" l="l" r="r" t="t"/>
              <a:pathLst>
                <a:path extrusionOk="0" h="15856" w="13502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1"/>
            <p:cNvSpPr/>
            <p:nvPr/>
          </p:nvSpPr>
          <p:spPr>
            <a:xfrm>
              <a:off x="10735393" y="230921"/>
              <a:ext cx="464882" cy="247586"/>
            </a:xfrm>
            <a:custGeom>
              <a:rect b="b" l="l" r="r" t="t"/>
              <a:pathLst>
                <a:path extrusionOk="0" h="2632" w="4942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1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1"/>
            <p:cNvSpPr/>
            <p:nvPr/>
          </p:nvSpPr>
          <p:spPr>
            <a:xfrm>
              <a:off x="10699553" y="48900"/>
              <a:ext cx="613790" cy="401762"/>
            </a:xfrm>
            <a:custGeom>
              <a:rect b="b" l="l" r="r" t="t"/>
              <a:pathLst>
                <a:path extrusionOk="0" h="4271" w="6525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accent2">
                <a:alpha val="3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1"/>
            <p:cNvSpPr/>
            <p:nvPr/>
          </p:nvSpPr>
          <p:spPr>
            <a:xfrm>
              <a:off x="10762202" y="56144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1"/>
            <p:cNvSpPr/>
            <p:nvPr/>
          </p:nvSpPr>
          <p:spPr>
            <a:xfrm>
              <a:off x="10820524" y="79755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1"/>
            <p:cNvSpPr/>
            <p:nvPr/>
          </p:nvSpPr>
          <p:spPr>
            <a:xfrm>
              <a:off x="10878752" y="102143"/>
              <a:ext cx="87389" cy="219554"/>
            </a:xfrm>
            <a:custGeom>
              <a:rect b="b" l="l" r="r" t="t"/>
              <a:pathLst>
                <a:path extrusionOk="0" h="2334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1"/>
            <p:cNvSpPr/>
            <p:nvPr/>
          </p:nvSpPr>
          <p:spPr>
            <a:xfrm>
              <a:off x="10936979" y="125660"/>
              <a:ext cx="87389" cy="218425"/>
            </a:xfrm>
            <a:custGeom>
              <a:rect b="b" l="l" r="r" t="t"/>
              <a:pathLst>
                <a:path extrusionOk="0" h="2322" w="929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1"/>
            <p:cNvSpPr/>
            <p:nvPr/>
          </p:nvSpPr>
          <p:spPr>
            <a:xfrm>
              <a:off x="10995207" y="149176"/>
              <a:ext cx="86354" cy="218425"/>
            </a:xfrm>
            <a:custGeom>
              <a:rect b="b" l="l" r="r" t="t"/>
              <a:pathLst>
                <a:path extrusionOk="0" h="2322" w="918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1"/>
            <p:cNvSpPr/>
            <p:nvPr/>
          </p:nvSpPr>
          <p:spPr>
            <a:xfrm>
              <a:off x="11054564" y="171564"/>
              <a:ext cx="86354" cy="219554"/>
            </a:xfrm>
            <a:custGeom>
              <a:rect b="b" l="l" r="r" t="t"/>
              <a:pathLst>
                <a:path extrusionOk="0" h="2334" w="918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1"/>
            <p:cNvSpPr/>
            <p:nvPr/>
          </p:nvSpPr>
          <p:spPr>
            <a:xfrm>
              <a:off x="11111663" y="195081"/>
              <a:ext cx="87483" cy="219554"/>
            </a:xfrm>
            <a:custGeom>
              <a:rect b="b" l="l" r="r" t="t"/>
              <a:pathLst>
                <a:path extrusionOk="0" h="2334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1"/>
            <p:cNvSpPr/>
            <p:nvPr/>
          </p:nvSpPr>
          <p:spPr>
            <a:xfrm>
              <a:off x="11169890" y="218598"/>
              <a:ext cx="87483" cy="218519"/>
            </a:xfrm>
            <a:custGeom>
              <a:rect b="b" l="l" r="r" t="t"/>
              <a:pathLst>
                <a:path extrusionOk="0" h="2323" w="93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1"/>
            <p:cNvSpPr/>
            <p:nvPr/>
          </p:nvSpPr>
          <p:spPr>
            <a:xfrm>
              <a:off x="10332125" y="642466"/>
              <a:ext cx="790825" cy="651417"/>
            </a:xfrm>
            <a:custGeom>
              <a:rect b="b" l="l" r="r" t="t"/>
              <a:pathLst>
                <a:path extrusionOk="0" h="6925" w="8407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chemeClr val="accent2">
                <a:alpha val="3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1"/>
            <p:cNvSpPr/>
            <p:nvPr/>
          </p:nvSpPr>
          <p:spPr>
            <a:xfrm>
              <a:off x="10367965" y="667676"/>
              <a:ext cx="714725" cy="590368"/>
            </a:xfrm>
            <a:custGeom>
              <a:rect b="b" l="l" r="r" t="t"/>
              <a:pathLst>
                <a:path extrusionOk="0" h="6276" w="7598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1"/>
            <p:cNvSpPr/>
            <p:nvPr/>
          </p:nvSpPr>
          <p:spPr>
            <a:xfrm>
              <a:off x="10564002" y="826745"/>
              <a:ext cx="378622" cy="150132"/>
            </a:xfrm>
            <a:custGeom>
              <a:rect b="b" l="l" r="r" t="t"/>
              <a:pathLst>
                <a:path extrusionOk="0" h="1596" w="4025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1"/>
            <p:cNvSpPr/>
            <p:nvPr/>
          </p:nvSpPr>
          <p:spPr>
            <a:xfrm>
              <a:off x="10538227" y="890616"/>
              <a:ext cx="378622" cy="151261"/>
            </a:xfrm>
            <a:custGeom>
              <a:rect b="b" l="l" r="r" t="t"/>
              <a:pathLst>
                <a:path extrusionOk="0" h="1608" w="4025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1"/>
            <p:cNvSpPr/>
            <p:nvPr/>
          </p:nvSpPr>
          <p:spPr>
            <a:xfrm>
              <a:off x="10513582" y="952137"/>
              <a:ext cx="378716" cy="151355"/>
            </a:xfrm>
            <a:custGeom>
              <a:rect b="b" l="l" r="r" t="t"/>
              <a:pathLst>
                <a:path extrusionOk="0" h="1609" w="4026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1"/>
            <p:cNvSpPr/>
            <p:nvPr/>
          </p:nvSpPr>
          <p:spPr>
            <a:xfrm>
              <a:off x="10721941" y="335054"/>
              <a:ext cx="412204" cy="163583"/>
            </a:xfrm>
            <a:custGeom>
              <a:rect b="b" l="l" r="r" t="t"/>
              <a:pathLst>
                <a:path extrusionOk="0" h="1739" w="4382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1"/>
            <p:cNvSpPr/>
            <p:nvPr/>
          </p:nvSpPr>
          <p:spPr>
            <a:xfrm>
              <a:off x="10143990" y="372305"/>
              <a:ext cx="502979" cy="889126"/>
            </a:xfrm>
            <a:custGeom>
              <a:rect b="b" l="l" r="r" t="t"/>
              <a:pathLst>
                <a:path extrusionOk="0" h="9452" w="5347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1"/>
            <p:cNvSpPr/>
            <p:nvPr/>
          </p:nvSpPr>
          <p:spPr>
            <a:xfrm>
              <a:off x="10117087" y="1380708"/>
              <a:ext cx="786404" cy="315220"/>
            </a:xfrm>
            <a:custGeom>
              <a:rect b="b" l="l" r="r" t="t"/>
              <a:pathLst>
                <a:path extrusionOk="0" h="3351" w="836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51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51"/>
            <p:cNvSpPr/>
            <p:nvPr/>
          </p:nvSpPr>
          <p:spPr>
            <a:xfrm>
              <a:off x="4375225" y="1706650"/>
              <a:ext cx="385800" cy="329475"/>
            </a:xfrm>
            <a:custGeom>
              <a:rect b="b" l="l" r="r" t="t"/>
              <a:pathLst>
                <a:path extrusionOk="0" h="13179" w="15432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1"/>
            <p:cNvSpPr/>
            <p:nvPr/>
          </p:nvSpPr>
          <p:spPr>
            <a:xfrm>
              <a:off x="4386850" y="1816725"/>
              <a:ext cx="348875" cy="157775"/>
            </a:xfrm>
            <a:custGeom>
              <a:rect b="b" l="l" r="r" t="t"/>
              <a:pathLst>
                <a:path extrusionOk="0" h="6311" w="13955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51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51"/>
            <p:cNvSpPr/>
            <p:nvPr/>
          </p:nvSpPr>
          <p:spPr>
            <a:xfrm>
              <a:off x="7001150" y="922163"/>
              <a:ext cx="1064450" cy="1184225"/>
            </a:xfrm>
            <a:custGeom>
              <a:rect b="b" l="l" r="r" t="t"/>
              <a:pathLst>
                <a:path extrusionOk="0" h="47369" w="42578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chemeClr val="dk2">
                <a:alpha val="784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1"/>
            <p:cNvSpPr/>
            <p:nvPr/>
          </p:nvSpPr>
          <p:spPr>
            <a:xfrm>
              <a:off x="7042525" y="951988"/>
              <a:ext cx="970375" cy="1101050"/>
            </a:xfrm>
            <a:custGeom>
              <a:rect b="b" l="l" r="r" t="t"/>
              <a:pathLst>
                <a:path extrusionOk="0" h="44042" w="38815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1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1"/>
            <p:cNvSpPr/>
            <p:nvPr/>
          </p:nvSpPr>
          <p:spPr>
            <a:xfrm>
              <a:off x="7154725" y="1242438"/>
              <a:ext cx="157200" cy="75125"/>
            </a:xfrm>
            <a:custGeom>
              <a:rect b="b" l="l" r="r" t="t"/>
              <a:pathLst>
                <a:path extrusionOk="0" h="3005" w="6288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1"/>
            <p:cNvSpPr/>
            <p:nvPr/>
          </p:nvSpPr>
          <p:spPr>
            <a:xfrm>
              <a:off x="7168725" y="1307388"/>
              <a:ext cx="74725" cy="35750"/>
            </a:xfrm>
            <a:custGeom>
              <a:rect b="b" l="l" r="r" t="t"/>
              <a:pathLst>
                <a:path extrusionOk="0" h="1430" w="2989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1"/>
            <p:cNvSpPr/>
            <p:nvPr/>
          </p:nvSpPr>
          <p:spPr>
            <a:xfrm>
              <a:off x="7210700" y="1204688"/>
              <a:ext cx="433700" cy="208400"/>
            </a:xfrm>
            <a:custGeom>
              <a:rect b="b" l="l" r="r" t="t"/>
              <a:pathLst>
                <a:path extrusionOk="0" h="8336" w="17348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1"/>
            <p:cNvSpPr/>
            <p:nvPr/>
          </p:nvSpPr>
          <p:spPr>
            <a:xfrm>
              <a:off x="7230650" y="1245763"/>
              <a:ext cx="433400" cy="208700"/>
            </a:xfrm>
            <a:custGeom>
              <a:rect b="b" l="l" r="r" t="t"/>
              <a:pathLst>
                <a:path extrusionOk="0" h="8348" w="17336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1"/>
            <p:cNvSpPr/>
            <p:nvPr/>
          </p:nvSpPr>
          <p:spPr>
            <a:xfrm>
              <a:off x="7250275" y="1287138"/>
              <a:ext cx="433725" cy="208700"/>
            </a:xfrm>
            <a:custGeom>
              <a:rect b="b" l="l" r="r" t="t"/>
              <a:pathLst>
                <a:path extrusionOk="0" h="8348" w="17349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1"/>
            <p:cNvSpPr/>
            <p:nvPr/>
          </p:nvSpPr>
          <p:spPr>
            <a:xfrm>
              <a:off x="7270225" y="1328488"/>
              <a:ext cx="433700" cy="208425"/>
            </a:xfrm>
            <a:custGeom>
              <a:rect b="b" l="l" r="r" t="t"/>
              <a:pathLst>
                <a:path extrusionOk="0" h="8337" w="17348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1"/>
            <p:cNvSpPr/>
            <p:nvPr/>
          </p:nvSpPr>
          <p:spPr>
            <a:xfrm>
              <a:off x="7290175" y="1369588"/>
              <a:ext cx="433700" cy="208700"/>
            </a:xfrm>
            <a:custGeom>
              <a:rect b="b" l="l" r="r" t="t"/>
              <a:pathLst>
                <a:path extrusionOk="0" h="8348" w="17348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1"/>
            <p:cNvSpPr/>
            <p:nvPr/>
          </p:nvSpPr>
          <p:spPr>
            <a:xfrm>
              <a:off x="7310100" y="1410938"/>
              <a:ext cx="433425" cy="208425"/>
            </a:xfrm>
            <a:custGeom>
              <a:rect b="b" l="l" r="r" t="t"/>
              <a:pathLst>
                <a:path extrusionOk="0" h="8337" w="17337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1"/>
            <p:cNvSpPr/>
            <p:nvPr/>
          </p:nvSpPr>
          <p:spPr>
            <a:xfrm>
              <a:off x="7328275" y="1552363"/>
              <a:ext cx="216425" cy="103900"/>
            </a:xfrm>
            <a:custGeom>
              <a:rect b="b" l="l" r="r" t="t"/>
              <a:pathLst>
                <a:path extrusionOk="0" h="4156" w="8657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543775" y="1092788"/>
              <a:ext cx="69075" cy="33350"/>
            </a:xfrm>
            <a:custGeom>
              <a:rect b="b" l="l" r="r" t="t"/>
              <a:pathLst>
                <a:path extrusionOk="0" h="1334" w="2763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377075" y="1689588"/>
              <a:ext cx="112250" cy="54175"/>
            </a:xfrm>
            <a:custGeom>
              <a:rect b="b" l="l" r="r" t="t"/>
              <a:pathLst>
                <a:path extrusionOk="0" h="2167" w="449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397325" y="1724988"/>
              <a:ext cx="114025" cy="55100"/>
            </a:xfrm>
            <a:custGeom>
              <a:rect b="b" l="l" r="r" t="t"/>
              <a:pathLst>
                <a:path extrusionOk="0" h="2204" w="4561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1"/>
            <p:cNvSpPr/>
            <p:nvPr/>
          </p:nvSpPr>
          <p:spPr>
            <a:xfrm>
              <a:off x="7758675" y="1527063"/>
              <a:ext cx="54200" cy="26200"/>
            </a:xfrm>
            <a:custGeom>
              <a:rect b="b" l="l" r="r" t="t"/>
              <a:pathLst>
                <a:path extrusionOk="0" h="1048" w="2168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1"/>
            <p:cNvSpPr/>
            <p:nvPr/>
          </p:nvSpPr>
          <p:spPr>
            <a:xfrm>
              <a:off x="7776550" y="1559788"/>
              <a:ext cx="54475" cy="26225"/>
            </a:xfrm>
            <a:custGeom>
              <a:rect b="b" l="l" r="r" t="t"/>
              <a:pathLst>
                <a:path extrusionOk="0" h="1049" w="2179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>
              <a:off x="7425300" y="1789588"/>
              <a:ext cx="52725" cy="25325"/>
            </a:xfrm>
            <a:custGeom>
              <a:rect b="b" l="l" r="r" t="t"/>
              <a:pathLst>
                <a:path extrusionOk="0" h="1013" w="2109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>
              <a:off x="7812250" y="1598188"/>
              <a:ext cx="39325" cy="19375"/>
            </a:xfrm>
            <a:custGeom>
              <a:rect b="b" l="l" r="r" t="t"/>
              <a:pathLst>
                <a:path extrusionOk="0" h="775" w="1573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>
              <a:off x="7464900" y="1824113"/>
              <a:ext cx="133075" cy="102725"/>
            </a:xfrm>
            <a:custGeom>
              <a:rect b="b" l="l" r="r" t="t"/>
              <a:pathLst>
                <a:path extrusionOk="0" h="4109" w="5323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>
              <a:off x="7777425" y="1666063"/>
              <a:ext cx="97075" cy="96175"/>
            </a:xfrm>
            <a:custGeom>
              <a:rect b="b" l="l" r="r" t="t"/>
              <a:pathLst>
                <a:path extrusionOk="0" h="3847" w="3883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>
              <a:off x="7725350" y="1676738"/>
              <a:ext cx="148850" cy="100700"/>
            </a:xfrm>
            <a:custGeom>
              <a:rect b="b" l="l" r="r" t="t"/>
              <a:pathLst>
                <a:path extrusionOk="0" h="4028" w="5954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1"/>
            <p:cNvSpPr/>
            <p:nvPr/>
          </p:nvSpPr>
          <p:spPr>
            <a:xfrm>
              <a:off x="7804225" y="1683913"/>
              <a:ext cx="109550" cy="93800"/>
            </a:xfrm>
            <a:custGeom>
              <a:rect b="b" l="l" r="r" t="t"/>
              <a:pathLst>
                <a:path extrusionOk="0" h="3752" w="4382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1"/>
            <p:cNvSpPr/>
            <p:nvPr/>
          </p:nvSpPr>
          <p:spPr>
            <a:xfrm>
              <a:off x="7219025" y="972913"/>
              <a:ext cx="249750" cy="206200"/>
            </a:xfrm>
            <a:custGeom>
              <a:rect b="b" l="l" r="r" t="t"/>
              <a:pathLst>
                <a:path extrusionOk="0" h="8248" w="999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dk2">
                <a:alpha val="1411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51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51"/>
            <p:cNvSpPr/>
            <p:nvPr/>
          </p:nvSpPr>
          <p:spPr>
            <a:xfrm>
              <a:off x="13234073" y="-287248"/>
              <a:ext cx="427099" cy="499315"/>
            </a:xfrm>
            <a:custGeom>
              <a:rect b="b" l="l" r="r" t="t"/>
              <a:pathLst>
                <a:path extrusionOk="0" h="11443" w="9788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13229404" y="-275859"/>
              <a:ext cx="970791" cy="1628502"/>
            </a:xfrm>
            <a:custGeom>
              <a:rect b="b" l="l" r="r" t="t"/>
              <a:pathLst>
                <a:path extrusionOk="0" h="37321" w="22248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14081945" y="310333"/>
              <a:ext cx="74354" cy="134745"/>
            </a:xfrm>
            <a:custGeom>
              <a:rect b="b" l="l" r="r" t="t"/>
              <a:pathLst>
                <a:path extrusionOk="0" h="3088" w="1704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13458008" y="795991"/>
              <a:ext cx="294100" cy="147443"/>
            </a:xfrm>
            <a:custGeom>
              <a:rect b="b" l="l" r="r" t="t"/>
              <a:pathLst>
                <a:path extrusionOk="0" h="3379" w="674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chemeClr val="dk2">
                <a:alpha val="1803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13334346" y="214555"/>
              <a:ext cx="64449" cy="62529"/>
            </a:xfrm>
            <a:custGeom>
              <a:rect b="b" l="l" r="r" t="t"/>
              <a:pathLst>
                <a:path extrusionOk="0" h="1433" w="1477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13301620" y="163720"/>
              <a:ext cx="130949" cy="34952"/>
            </a:xfrm>
            <a:custGeom>
              <a:rect b="b" l="l" r="r" t="t"/>
              <a:pathLst>
                <a:path extrusionOk="0" h="801" w="3001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1"/>
            <p:cNvSpPr/>
            <p:nvPr/>
          </p:nvSpPr>
          <p:spPr>
            <a:xfrm>
              <a:off x="13674656" y="214555"/>
              <a:ext cx="64973" cy="62529"/>
            </a:xfrm>
            <a:custGeom>
              <a:rect b="b" l="l" r="r" t="t"/>
              <a:pathLst>
                <a:path extrusionOk="0" h="1433" w="1489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1"/>
            <p:cNvSpPr/>
            <p:nvPr/>
          </p:nvSpPr>
          <p:spPr>
            <a:xfrm>
              <a:off x="13642933" y="167822"/>
              <a:ext cx="130992" cy="34995"/>
            </a:xfrm>
            <a:custGeom>
              <a:rect b="b" l="l" r="r" t="t"/>
              <a:pathLst>
                <a:path extrusionOk="0" h="802" w="3002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13430998" y="170963"/>
              <a:ext cx="107560" cy="291089"/>
            </a:xfrm>
            <a:custGeom>
              <a:rect b="b" l="l" r="r" t="t"/>
              <a:pathLst>
                <a:path extrusionOk="0" h="6671" w="2465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13513075" y="483739"/>
              <a:ext cx="116942" cy="100840"/>
            </a:xfrm>
            <a:custGeom>
              <a:rect b="b" l="l" r="r" t="t"/>
              <a:pathLst>
                <a:path extrusionOk="0" h="2311" w="268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13633071" y="40015"/>
              <a:ext cx="162148" cy="45817"/>
            </a:xfrm>
            <a:custGeom>
              <a:rect b="b" l="l" r="r" t="t"/>
              <a:pathLst>
                <a:path extrusionOk="0" h="1050" w="3716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>
              <a:off x="13305765" y="38313"/>
              <a:ext cx="122658" cy="39882"/>
            </a:xfrm>
            <a:custGeom>
              <a:rect b="b" l="l" r="r" t="t"/>
              <a:pathLst>
                <a:path extrusionOk="0" h="914" w="2811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>
              <a:off x="13397224" y="-287030"/>
              <a:ext cx="697244" cy="699164"/>
            </a:xfrm>
            <a:custGeom>
              <a:rect b="b" l="l" r="r" t="t"/>
              <a:pathLst>
                <a:path extrusionOk="0" h="16023" w="15979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13559808" y="89366"/>
              <a:ext cx="320586" cy="312034"/>
            </a:xfrm>
            <a:custGeom>
              <a:rect b="b" l="l" r="r" t="t"/>
              <a:pathLst>
                <a:path extrusionOk="0" h="7151" w="7347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13162381" y="89235"/>
              <a:ext cx="320586" cy="312121"/>
            </a:xfrm>
            <a:custGeom>
              <a:rect b="b" l="l" r="r" t="t"/>
              <a:pathLst>
                <a:path extrusionOk="0" h="7153" w="7347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13465775" y="213726"/>
              <a:ext cx="97742" cy="21774"/>
            </a:xfrm>
            <a:custGeom>
              <a:rect b="b" l="l" r="r" t="t"/>
              <a:pathLst>
                <a:path extrusionOk="0" h="499" w="224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13359785" y="-212763"/>
              <a:ext cx="66543" cy="60653"/>
            </a:xfrm>
            <a:custGeom>
              <a:rect b="b" l="l" r="r" t="t"/>
              <a:pathLst>
                <a:path extrusionOk="0" h="1390" w="1525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13916743" y="50443"/>
              <a:ext cx="168867" cy="120564"/>
            </a:xfrm>
            <a:custGeom>
              <a:rect b="b" l="l" r="r" t="t"/>
              <a:pathLst>
                <a:path extrusionOk="0" h="2763" w="387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13919841" y="17717"/>
              <a:ext cx="155384" cy="65496"/>
            </a:xfrm>
            <a:custGeom>
              <a:rect b="b" l="l" r="r" t="t"/>
              <a:pathLst>
                <a:path extrusionOk="0" h="1501" w="3561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13446575" y="943521"/>
              <a:ext cx="641653" cy="1310795"/>
            </a:xfrm>
            <a:custGeom>
              <a:rect b="b" l="l" r="r" t="t"/>
              <a:pathLst>
                <a:path extrusionOk="0" h="30040" w="14705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>
              <a:off x="13480873" y="1096767"/>
              <a:ext cx="560579" cy="153290"/>
            </a:xfrm>
            <a:custGeom>
              <a:rect b="b" l="l" r="r" t="t"/>
              <a:pathLst>
                <a:path extrusionOk="0" h="3513" w="12847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>
              <a:off x="13674656" y="948190"/>
              <a:ext cx="923578" cy="2466774"/>
            </a:xfrm>
            <a:custGeom>
              <a:rect b="b" l="l" r="r" t="t"/>
              <a:pathLst>
                <a:path extrusionOk="0" h="56532" w="21166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13680372" y="2137418"/>
              <a:ext cx="5716" cy="1273924"/>
            </a:xfrm>
            <a:custGeom>
              <a:rect b="b" l="l" r="r" t="t"/>
              <a:pathLst>
                <a:path extrusionOk="0" h="29195" w="131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13728152" y="1293692"/>
              <a:ext cx="537758" cy="788179"/>
            </a:xfrm>
            <a:custGeom>
              <a:rect b="b" l="l" r="r" t="t"/>
              <a:pathLst>
                <a:path extrusionOk="0" h="18063" w="12324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chemeClr val="dk2">
                <a:alpha val="1803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1"/>
            <p:cNvSpPr/>
            <p:nvPr/>
          </p:nvSpPr>
          <p:spPr>
            <a:xfrm>
              <a:off x="13153566" y="1113392"/>
              <a:ext cx="1815260" cy="2015239"/>
            </a:xfrm>
            <a:custGeom>
              <a:rect b="b" l="l" r="r" t="t"/>
              <a:pathLst>
                <a:path extrusionOk="0" h="46184" w="41601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>
              <a:off x="13717767" y="947143"/>
              <a:ext cx="551241" cy="1148211"/>
            </a:xfrm>
            <a:custGeom>
              <a:rect b="b" l="l" r="r" t="t"/>
              <a:pathLst>
                <a:path extrusionOk="0" h="26314" w="12633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1"/>
            <p:cNvSpPr/>
            <p:nvPr/>
          </p:nvSpPr>
          <p:spPr>
            <a:xfrm>
              <a:off x="12845460" y="964509"/>
              <a:ext cx="833385" cy="2450454"/>
            </a:xfrm>
            <a:custGeom>
              <a:rect b="b" l="l" r="r" t="t"/>
              <a:pathLst>
                <a:path extrusionOk="0" h="56158" w="19099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1"/>
            <p:cNvSpPr/>
            <p:nvPr/>
          </p:nvSpPr>
          <p:spPr>
            <a:xfrm>
              <a:off x="12588319" y="1352904"/>
              <a:ext cx="1454180" cy="1643076"/>
            </a:xfrm>
            <a:custGeom>
              <a:rect b="b" l="l" r="r" t="t"/>
              <a:pathLst>
                <a:path extrusionOk="0" h="37655" w="33326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1"/>
            <p:cNvSpPr/>
            <p:nvPr/>
          </p:nvSpPr>
          <p:spPr>
            <a:xfrm>
              <a:off x="14002442" y="2341019"/>
              <a:ext cx="455157" cy="306100"/>
            </a:xfrm>
            <a:custGeom>
              <a:rect b="b" l="l" r="r" t="t"/>
              <a:pathLst>
                <a:path extrusionOk="0" h="7015" w="10431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1"/>
            <p:cNvSpPr/>
            <p:nvPr/>
          </p:nvSpPr>
          <p:spPr>
            <a:xfrm>
              <a:off x="13219019" y="965338"/>
              <a:ext cx="459826" cy="1150786"/>
            </a:xfrm>
            <a:custGeom>
              <a:rect b="b" l="l" r="r" t="t"/>
              <a:pathLst>
                <a:path extrusionOk="0" h="26373" w="10538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1"/>
            <p:cNvSpPr/>
            <p:nvPr/>
          </p:nvSpPr>
          <p:spPr>
            <a:xfrm>
              <a:off x="12748852" y="2531180"/>
              <a:ext cx="1706172" cy="467505"/>
            </a:xfrm>
            <a:custGeom>
              <a:rect b="b" l="l" r="r" t="t"/>
              <a:pathLst>
                <a:path extrusionOk="0" h="10714" w="39101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1"/>
            <p:cNvSpPr/>
            <p:nvPr/>
          </p:nvSpPr>
          <p:spPr>
            <a:xfrm>
              <a:off x="14458078" y="2528082"/>
              <a:ext cx="203208" cy="127851"/>
            </a:xfrm>
            <a:custGeom>
              <a:rect b="b" l="l" r="r" t="t"/>
              <a:pathLst>
                <a:path extrusionOk="0" h="2930" w="4657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1"/>
            <p:cNvSpPr/>
            <p:nvPr/>
          </p:nvSpPr>
          <p:spPr>
            <a:xfrm>
              <a:off x="14458078" y="2426893"/>
              <a:ext cx="253563" cy="104419"/>
            </a:xfrm>
            <a:custGeom>
              <a:rect b="b" l="l" r="r" t="t"/>
              <a:pathLst>
                <a:path extrusionOk="0" h="2393" w="5811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14410822" y="1511169"/>
              <a:ext cx="326303" cy="239731"/>
            </a:xfrm>
            <a:custGeom>
              <a:rect b="b" l="l" r="r" t="t"/>
              <a:pathLst>
                <a:path extrusionOk="0" h="5494" w="7478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1"/>
            <p:cNvSpPr/>
            <p:nvPr/>
          </p:nvSpPr>
          <p:spPr>
            <a:xfrm>
              <a:off x="12881328" y="2325485"/>
              <a:ext cx="1138830" cy="360600"/>
            </a:xfrm>
            <a:custGeom>
              <a:rect b="b" l="l" r="r" t="t"/>
              <a:pathLst>
                <a:path extrusionOk="0" h="8264" w="26099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1"/>
            <p:cNvSpPr/>
            <p:nvPr/>
          </p:nvSpPr>
          <p:spPr>
            <a:xfrm>
              <a:off x="13053293" y="1972696"/>
              <a:ext cx="5760" cy="393850"/>
            </a:xfrm>
            <a:custGeom>
              <a:rect b="b" l="l" r="r" t="t"/>
              <a:pathLst>
                <a:path extrusionOk="0" h="9026" w="132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1"/>
            <p:cNvSpPr/>
            <p:nvPr/>
          </p:nvSpPr>
          <p:spPr>
            <a:xfrm>
              <a:off x="13167050" y="1523299"/>
              <a:ext cx="1800729" cy="1629375"/>
            </a:xfrm>
            <a:custGeom>
              <a:rect b="b" l="l" r="r" t="t"/>
              <a:pathLst>
                <a:path extrusionOk="0" h="37341" w="41268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1"/>
            <p:cNvSpPr/>
            <p:nvPr/>
          </p:nvSpPr>
          <p:spPr>
            <a:xfrm>
              <a:off x="14326126" y="1855274"/>
              <a:ext cx="125756" cy="561670"/>
            </a:xfrm>
            <a:custGeom>
              <a:rect b="b" l="l" r="r" t="t"/>
              <a:pathLst>
                <a:path extrusionOk="0" h="12872" w="2882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chemeClr val="dk2">
                <a:alpha val="1803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1"/>
            <p:cNvSpPr/>
            <p:nvPr/>
          </p:nvSpPr>
          <p:spPr>
            <a:xfrm>
              <a:off x="14407156" y="1893237"/>
              <a:ext cx="50966" cy="637987"/>
            </a:xfrm>
            <a:custGeom>
              <a:rect b="b" l="l" r="r" t="t"/>
              <a:pathLst>
                <a:path extrusionOk="0" h="14621" w="1168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1"/>
            <p:cNvSpPr/>
            <p:nvPr/>
          </p:nvSpPr>
          <p:spPr>
            <a:xfrm>
              <a:off x="14071560" y="1624096"/>
              <a:ext cx="6807" cy="231222"/>
            </a:xfrm>
            <a:custGeom>
              <a:rect b="b" l="l" r="r" t="t"/>
              <a:pathLst>
                <a:path extrusionOk="0" h="5299" w="156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1"/>
            <p:cNvSpPr/>
            <p:nvPr/>
          </p:nvSpPr>
          <p:spPr>
            <a:xfrm>
              <a:off x="13968188" y="1821501"/>
              <a:ext cx="194830" cy="279177"/>
            </a:xfrm>
            <a:custGeom>
              <a:rect b="b" l="l" r="r" t="t"/>
              <a:pathLst>
                <a:path extrusionOk="0" h="6398" w="4465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1"/>
            <p:cNvSpPr/>
            <p:nvPr/>
          </p:nvSpPr>
          <p:spPr>
            <a:xfrm>
              <a:off x="13972857" y="1819319"/>
              <a:ext cx="190685" cy="283889"/>
            </a:xfrm>
            <a:custGeom>
              <a:rect b="b" l="l" r="r" t="t"/>
              <a:pathLst>
                <a:path extrusionOk="0" h="6506" w="437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1"/>
            <p:cNvSpPr/>
            <p:nvPr/>
          </p:nvSpPr>
          <p:spPr>
            <a:xfrm>
              <a:off x="13994151" y="1823595"/>
              <a:ext cx="194874" cy="279657"/>
            </a:xfrm>
            <a:custGeom>
              <a:rect b="b" l="l" r="r" t="t"/>
              <a:pathLst>
                <a:path extrusionOk="0" h="6409" w="4466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chemeClr val="dk2">
                <a:alpha val="1803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1"/>
            <p:cNvSpPr/>
            <p:nvPr/>
          </p:nvSpPr>
          <p:spPr>
            <a:xfrm>
              <a:off x="13998296" y="1821413"/>
              <a:ext cx="190729" cy="283889"/>
            </a:xfrm>
            <a:custGeom>
              <a:rect b="b" l="l" r="r" t="t"/>
              <a:pathLst>
                <a:path extrusionOk="0" h="6506" w="4371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1"/>
            <p:cNvSpPr/>
            <p:nvPr/>
          </p:nvSpPr>
          <p:spPr>
            <a:xfrm>
              <a:off x="14081945" y="1879797"/>
              <a:ext cx="128374" cy="153726"/>
            </a:xfrm>
            <a:custGeom>
              <a:rect b="b" l="l" r="r" t="t"/>
              <a:pathLst>
                <a:path extrusionOk="0" h="3523" w="2942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chemeClr val="dk2">
                <a:alpha val="3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1"/>
            <p:cNvSpPr/>
            <p:nvPr/>
          </p:nvSpPr>
          <p:spPr>
            <a:xfrm>
              <a:off x="14081421" y="1879317"/>
              <a:ext cx="131996" cy="157086"/>
            </a:xfrm>
            <a:custGeom>
              <a:rect b="b" l="l" r="r" t="t"/>
              <a:pathLst>
                <a:path extrusionOk="0" h="3600" w="3025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1"/>
            <p:cNvSpPr/>
            <p:nvPr/>
          </p:nvSpPr>
          <p:spPr>
            <a:xfrm>
              <a:off x="14086090" y="2032258"/>
              <a:ext cx="58253" cy="27795"/>
            </a:xfrm>
            <a:custGeom>
              <a:rect b="b" l="l" r="r" t="t"/>
              <a:pathLst>
                <a:path extrusionOk="0" h="637" w="1335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1"/>
            <p:cNvSpPr/>
            <p:nvPr/>
          </p:nvSpPr>
          <p:spPr>
            <a:xfrm>
              <a:off x="14078323" y="1865179"/>
              <a:ext cx="64449" cy="19068"/>
            </a:xfrm>
            <a:custGeom>
              <a:rect b="b" l="l" r="r" t="t"/>
              <a:pathLst>
                <a:path extrusionOk="0" h="437" w="14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1"/>
            <p:cNvSpPr/>
            <p:nvPr/>
          </p:nvSpPr>
          <p:spPr>
            <a:xfrm>
              <a:off x="13179529" y="1081713"/>
              <a:ext cx="147574" cy="325779"/>
            </a:xfrm>
            <a:custGeom>
              <a:rect b="b" l="l" r="r" t="t"/>
              <a:pathLst>
                <a:path extrusionOk="0" h="7466" w="3382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1"/>
            <p:cNvSpPr/>
            <p:nvPr/>
          </p:nvSpPr>
          <p:spPr>
            <a:xfrm>
              <a:off x="13332252" y="2254753"/>
              <a:ext cx="135138" cy="87532"/>
            </a:xfrm>
            <a:custGeom>
              <a:rect b="b" l="l" r="r" t="t"/>
              <a:pathLst>
                <a:path extrusionOk="0" h="2006" w="3097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1"/>
            <p:cNvSpPr/>
            <p:nvPr/>
          </p:nvSpPr>
          <p:spPr>
            <a:xfrm>
              <a:off x="13043388" y="1400903"/>
              <a:ext cx="525322" cy="912146"/>
            </a:xfrm>
            <a:custGeom>
              <a:rect b="b" l="l" r="r" t="t"/>
              <a:pathLst>
                <a:path extrusionOk="0" h="20904" w="12039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1"/>
            <p:cNvSpPr/>
            <p:nvPr/>
          </p:nvSpPr>
          <p:spPr>
            <a:xfrm>
              <a:off x="13047577" y="1516012"/>
              <a:ext cx="323161" cy="144519"/>
            </a:xfrm>
            <a:custGeom>
              <a:rect b="b" l="l" r="r" t="t"/>
              <a:pathLst>
                <a:path extrusionOk="0" h="3312" w="7406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1"/>
            <p:cNvSpPr/>
            <p:nvPr/>
          </p:nvSpPr>
          <p:spPr>
            <a:xfrm>
              <a:off x="12769098" y="2367680"/>
              <a:ext cx="251992" cy="167733"/>
            </a:xfrm>
            <a:custGeom>
              <a:rect b="b" l="l" r="r" t="t"/>
              <a:pathLst>
                <a:path extrusionOk="0" h="3844" w="5775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1"/>
            <p:cNvSpPr/>
            <p:nvPr/>
          </p:nvSpPr>
          <p:spPr>
            <a:xfrm>
              <a:off x="12720795" y="2056170"/>
              <a:ext cx="600592" cy="316092"/>
            </a:xfrm>
            <a:custGeom>
              <a:rect b="b" l="l" r="r" t="t"/>
              <a:pathLst>
                <a:path extrusionOk="0" h="7244" w="13764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1"/>
            <p:cNvSpPr/>
            <p:nvPr/>
          </p:nvSpPr>
          <p:spPr>
            <a:xfrm>
              <a:off x="12778960" y="2146756"/>
              <a:ext cx="232793" cy="159530"/>
            </a:xfrm>
            <a:custGeom>
              <a:rect b="b" l="l" r="r" t="t"/>
              <a:pathLst>
                <a:path extrusionOk="0" h="3656" w="5335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chemeClr val="dk2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1"/>
            <p:cNvSpPr/>
            <p:nvPr/>
          </p:nvSpPr>
          <p:spPr>
            <a:xfrm>
              <a:off x="12893764" y="2110364"/>
              <a:ext cx="254654" cy="192823"/>
            </a:xfrm>
            <a:custGeom>
              <a:rect b="b" l="l" r="r" t="t"/>
              <a:pathLst>
                <a:path extrusionOk="0" h="4419" w="5836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chemeClr val="dk2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6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6"/>
          <p:cNvSpPr/>
          <p:nvPr/>
        </p:nvSpPr>
        <p:spPr>
          <a:xfrm flipH="1">
            <a:off x="8286759" y="723318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6"/>
          <p:cNvSpPr txBox="1"/>
          <p:nvPr>
            <p:ph type="title"/>
          </p:nvPr>
        </p:nvSpPr>
        <p:spPr>
          <a:xfrm>
            <a:off x="1100050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0" name="Google Shape;180;p56"/>
          <p:cNvSpPr txBox="1"/>
          <p:nvPr>
            <p:ph idx="2" type="title"/>
          </p:nvPr>
        </p:nvSpPr>
        <p:spPr>
          <a:xfrm>
            <a:off x="3709943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1" name="Google Shape;181;p56"/>
          <p:cNvSpPr txBox="1"/>
          <p:nvPr>
            <p:ph idx="3" type="title"/>
          </p:nvPr>
        </p:nvSpPr>
        <p:spPr>
          <a:xfrm>
            <a:off x="6263099" y="3357400"/>
            <a:ext cx="17241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2" name="Google Shape;182;p56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6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/>
          <p:nvPr/>
        </p:nvSpPr>
        <p:spPr>
          <a:xfrm flipH="1" rot="-5400000">
            <a:off x="3115401" y="-3124944"/>
            <a:ext cx="2913197" cy="9163101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7"/>
          <p:cNvSpPr/>
          <p:nvPr/>
        </p:nvSpPr>
        <p:spPr>
          <a:xfrm>
            <a:off x="3448146" y="904875"/>
            <a:ext cx="2247708" cy="1870137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7"/>
          <p:cNvSpPr txBox="1"/>
          <p:nvPr>
            <p:ph type="title"/>
          </p:nvPr>
        </p:nvSpPr>
        <p:spPr>
          <a:xfrm>
            <a:off x="311700" y="6489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8" name="Google Shape;188;p57"/>
          <p:cNvSpPr txBox="1"/>
          <p:nvPr>
            <p:ph idx="2" type="title"/>
          </p:nvPr>
        </p:nvSpPr>
        <p:spPr>
          <a:xfrm>
            <a:off x="2133000" y="2921250"/>
            <a:ext cx="4878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89" name="Google Shape;189;p57"/>
          <p:cNvSpPr txBox="1"/>
          <p:nvPr>
            <p:ph idx="1" type="subTitle"/>
          </p:nvPr>
        </p:nvSpPr>
        <p:spPr>
          <a:xfrm>
            <a:off x="2133600" y="3601250"/>
            <a:ext cx="487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190" name="Google Shape;190;p57"/>
          <p:cNvSpPr/>
          <p:nvPr/>
        </p:nvSpPr>
        <p:spPr>
          <a:xfrm>
            <a:off x="4215940" y="4171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8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8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0"/>
          <p:cNvSpPr/>
          <p:nvPr/>
        </p:nvSpPr>
        <p:spPr>
          <a:xfrm>
            <a:off x="-8825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0"/>
          <p:cNvSpPr/>
          <p:nvPr/>
        </p:nvSpPr>
        <p:spPr>
          <a:xfrm>
            <a:off x="50875" y="1080625"/>
            <a:ext cx="4752411" cy="1891159"/>
          </a:xfrm>
          <a:custGeom>
            <a:rect b="b" l="l" r="r" t="t"/>
            <a:pathLst>
              <a:path extrusionOk="0" h="45518" w="114385">
                <a:moveTo>
                  <a:pt x="8752" y="0"/>
                </a:moveTo>
                <a:lnTo>
                  <a:pt x="1" y="45518"/>
                </a:lnTo>
                <a:lnTo>
                  <a:pt x="105645" y="45518"/>
                </a:lnTo>
                <a:lnTo>
                  <a:pt x="1143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0"/>
          <p:cNvSpPr/>
          <p:nvPr/>
        </p:nvSpPr>
        <p:spPr>
          <a:xfrm>
            <a:off x="398679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0"/>
          <p:cNvSpPr txBox="1"/>
          <p:nvPr>
            <p:ph type="title"/>
          </p:nvPr>
        </p:nvSpPr>
        <p:spPr>
          <a:xfrm>
            <a:off x="622425" y="1413600"/>
            <a:ext cx="35565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0" name="Google Shape;200;p60"/>
          <p:cNvSpPr/>
          <p:nvPr/>
        </p:nvSpPr>
        <p:spPr>
          <a:xfrm flipH="1">
            <a:off x="-3649446" y="2413795"/>
            <a:ext cx="4123132" cy="374011"/>
          </a:xfrm>
          <a:custGeom>
            <a:rect b="b" l="l" r="r" t="t"/>
            <a:pathLst>
              <a:path extrusionOk="0" h="9002" w="99239">
                <a:moveTo>
                  <a:pt x="89857" y="1"/>
                </a:moveTo>
                <a:cubicBezTo>
                  <a:pt x="89761" y="1"/>
                  <a:pt x="89690" y="72"/>
                  <a:pt x="89666" y="167"/>
                </a:cubicBezTo>
                <a:lnTo>
                  <a:pt x="88190" y="7823"/>
                </a:lnTo>
                <a:lnTo>
                  <a:pt x="87297" y="4108"/>
                </a:lnTo>
                <a:lnTo>
                  <a:pt x="87285" y="4073"/>
                </a:lnTo>
                <a:cubicBezTo>
                  <a:pt x="87190" y="3692"/>
                  <a:pt x="87118" y="3358"/>
                  <a:pt x="86535" y="3358"/>
                </a:cubicBezTo>
                <a:lnTo>
                  <a:pt x="202" y="3358"/>
                </a:lnTo>
                <a:cubicBezTo>
                  <a:pt x="83" y="3358"/>
                  <a:pt x="0" y="3453"/>
                  <a:pt x="0" y="3561"/>
                </a:cubicBezTo>
                <a:cubicBezTo>
                  <a:pt x="0" y="3680"/>
                  <a:pt x="83" y="3763"/>
                  <a:pt x="202" y="3763"/>
                </a:cubicBezTo>
                <a:lnTo>
                  <a:pt x="86535" y="3763"/>
                </a:lnTo>
                <a:cubicBezTo>
                  <a:pt x="86797" y="3763"/>
                  <a:pt x="86797" y="3799"/>
                  <a:pt x="86892" y="4180"/>
                </a:cubicBezTo>
                <a:lnTo>
                  <a:pt x="88011" y="8847"/>
                </a:lnTo>
                <a:cubicBezTo>
                  <a:pt x="88023" y="8930"/>
                  <a:pt x="88106" y="9002"/>
                  <a:pt x="88202" y="9002"/>
                </a:cubicBezTo>
                <a:lnTo>
                  <a:pt x="88213" y="9002"/>
                </a:lnTo>
                <a:cubicBezTo>
                  <a:pt x="88309" y="9002"/>
                  <a:pt x="88392" y="8930"/>
                  <a:pt x="88404" y="8835"/>
                </a:cubicBezTo>
                <a:lnTo>
                  <a:pt x="89916" y="1072"/>
                </a:lnTo>
                <a:cubicBezTo>
                  <a:pt x="90095" y="1667"/>
                  <a:pt x="90285" y="2251"/>
                  <a:pt x="90440" y="2549"/>
                </a:cubicBezTo>
                <a:lnTo>
                  <a:pt x="90488" y="2644"/>
                </a:lnTo>
                <a:cubicBezTo>
                  <a:pt x="90845" y="3382"/>
                  <a:pt x="91035" y="3620"/>
                  <a:pt x="91881" y="3620"/>
                </a:cubicBezTo>
                <a:lnTo>
                  <a:pt x="99167" y="3620"/>
                </a:lnTo>
                <a:lnTo>
                  <a:pt x="99239" y="3203"/>
                </a:lnTo>
                <a:lnTo>
                  <a:pt x="91881" y="3203"/>
                </a:lnTo>
                <a:cubicBezTo>
                  <a:pt x="91214" y="3203"/>
                  <a:pt x="91166" y="3096"/>
                  <a:pt x="90857" y="2465"/>
                </a:cubicBezTo>
                <a:lnTo>
                  <a:pt x="90809" y="2370"/>
                </a:lnTo>
                <a:cubicBezTo>
                  <a:pt x="90642" y="2048"/>
                  <a:pt x="90380" y="1251"/>
                  <a:pt x="90071" y="143"/>
                </a:cubicBezTo>
                <a:cubicBezTo>
                  <a:pt x="90047" y="60"/>
                  <a:pt x="89952" y="1"/>
                  <a:pt x="89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2"/>
          <p:cNvSpPr/>
          <p:nvPr/>
        </p:nvSpPr>
        <p:spPr>
          <a:xfrm>
            <a:off x="0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2"/>
          <p:cNvSpPr/>
          <p:nvPr/>
        </p:nvSpPr>
        <p:spPr>
          <a:xfrm>
            <a:off x="130655" y="3633745"/>
            <a:ext cx="1166656" cy="1595136"/>
          </a:xfrm>
          <a:custGeom>
            <a:rect b="b" l="l" r="r" t="t"/>
            <a:pathLst>
              <a:path extrusionOk="0" h="49848" w="36458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2"/>
          <p:cNvSpPr/>
          <p:nvPr/>
        </p:nvSpPr>
        <p:spPr>
          <a:xfrm>
            <a:off x="500605" y="3665553"/>
            <a:ext cx="712128" cy="1376576"/>
          </a:xfrm>
          <a:custGeom>
            <a:rect b="b" l="l" r="r" t="t"/>
            <a:pathLst>
              <a:path extrusionOk="0" h="43018" w="22254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2"/>
          <p:cNvSpPr/>
          <p:nvPr/>
        </p:nvSpPr>
        <p:spPr>
          <a:xfrm>
            <a:off x="618333" y="3937583"/>
            <a:ext cx="90720" cy="467136"/>
          </a:xfrm>
          <a:custGeom>
            <a:rect b="b" l="l" r="r" t="t"/>
            <a:pathLst>
              <a:path extrusionOk="0" h="14598" w="2835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2"/>
          <p:cNvSpPr/>
          <p:nvPr/>
        </p:nvSpPr>
        <p:spPr>
          <a:xfrm>
            <a:off x="708636" y="4268526"/>
            <a:ext cx="544480" cy="135808"/>
          </a:xfrm>
          <a:custGeom>
            <a:rect b="b" l="l" r="r" t="t"/>
            <a:pathLst>
              <a:path extrusionOk="0" h="4244" w="17015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2"/>
          <p:cNvSpPr/>
          <p:nvPr/>
        </p:nvSpPr>
        <p:spPr>
          <a:xfrm>
            <a:off x="187422" y="4344494"/>
            <a:ext cx="319328" cy="685440"/>
          </a:xfrm>
          <a:custGeom>
            <a:rect b="b" l="l" r="r" t="t"/>
            <a:pathLst>
              <a:path extrusionOk="0" h="21420" w="9979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2"/>
          <p:cNvSpPr/>
          <p:nvPr/>
        </p:nvSpPr>
        <p:spPr>
          <a:xfrm>
            <a:off x="506717" y="4750636"/>
            <a:ext cx="716288" cy="279296"/>
          </a:xfrm>
          <a:custGeom>
            <a:rect b="b" l="l" r="r" t="t"/>
            <a:pathLst>
              <a:path extrusionOk="0" h="8728" w="22384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2"/>
          <p:cNvSpPr txBox="1"/>
          <p:nvPr>
            <p:ph idx="1" type="subTitle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0" name="Google Shape;210;p62"/>
          <p:cNvSpPr/>
          <p:nvPr/>
        </p:nvSpPr>
        <p:spPr>
          <a:xfrm flipH="1">
            <a:off x="8824675" y="3513180"/>
            <a:ext cx="319319" cy="164648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2"/>
          <p:cNvSpPr txBox="1"/>
          <p:nvPr>
            <p:ph idx="2" type="subTitle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2" name="Google Shape;212;p62"/>
          <p:cNvSpPr txBox="1"/>
          <p:nvPr>
            <p:ph idx="3" type="subTitle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3" name="Google Shape;213;p62"/>
          <p:cNvSpPr txBox="1"/>
          <p:nvPr>
            <p:ph idx="4" type="subTitle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14" name="Google Shape;214;p62"/>
          <p:cNvSpPr txBox="1"/>
          <p:nvPr>
            <p:ph idx="5" type="subTitle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2"/>
          <p:cNvSpPr txBox="1"/>
          <p:nvPr>
            <p:ph idx="6" type="subTitle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2"/>
          <p:cNvSpPr txBox="1"/>
          <p:nvPr>
            <p:ph idx="7" type="subTitle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2"/>
          <p:cNvSpPr txBox="1"/>
          <p:nvPr>
            <p:ph idx="8" type="subTitle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2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20" name="Google Shape;220;p62"/>
          <p:cNvSpPr/>
          <p:nvPr/>
        </p:nvSpPr>
        <p:spPr>
          <a:xfrm>
            <a:off x="5977574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2"/>
          <p:cNvSpPr/>
          <p:nvPr/>
        </p:nvSpPr>
        <p:spPr>
          <a:xfrm>
            <a:off x="5977574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2"/>
          <p:cNvSpPr/>
          <p:nvPr/>
        </p:nvSpPr>
        <p:spPr>
          <a:xfrm>
            <a:off x="2634299" y="3201701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2"/>
          <p:cNvSpPr/>
          <p:nvPr/>
        </p:nvSpPr>
        <p:spPr>
          <a:xfrm>
            <a:off x="2634299" y="1288964"/>
            <a:ext cx="531522" cy="445807"/>
          </a:xfrm>
          <a:custGeom>
            <a:rect b="b" l="l" r="r" t="t"/>
            <a:pathLst>
              <a:path extrusionOk="0" h="19015" w="22671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2"/>
          <p:cNvSpPr txBox="1"/>
          <p:nvPr>
            <p:ph idx="9" type="title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62"/>
          <p:cNvSpPr txBox="1"/>
          <p:nvPr>
            <p:ph idx="13" type="title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62"/>
          <p:cNvSpPr txBox="1"/>
          <p:nvPr>
            <p:ph idx="14" type="title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62"/>
          <p:cNvSpPr txBox="1"/>
          <p:nvPr>
            <p:ph idx="15" type="title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1" name="Google Shape;231;p63"/>
          <p:cNvSpPr/>
          <p:nvPr/>
        </p:nvSpPr>
        <p:spPr>
          <a:xfrm flipH="1" rot="10800000">
            <a:off x="0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3"/>
          <p:cNvSpPr/>
          <p:nvPr/>
        </p:nvSpPr>
        <p:spPr>
          <a:xfrm flipH="1">
            <a:off x="8806325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4"/>
          <p:cNvSpPr txBox="1"/>
          <p:nvPr>
            <p:ph type="title"/>
          </p:nvPr>
        </p:nvSpPr>
        <p:spPr>
          <a:xfrm>
            <a:off x="3343237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5" name="Google Shape;235;p64"/>
          <p:cNvSpPr txBox="1"/>
          <p:nvPr>
            <p:ph idx="2" type="title"/>
          </p:nvPr>
        </p:nvSpPr>
        <p:spPr>
          <a:xfrm>
            <a:off x="732800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6" name="Google Shape;236;p64"/>
          <p:cNvSpPr txBox="1"/>
          <p:nvPr>
            <p:ph idx="3" type="title"/>
          </p:nvPr>
        </p:nvSpPr>
        <p:spPr>
          <a:xfrm>
            <a:off x="5953674" y="3158825"/>
            <a:ext cx="2160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37" name="Google Shape;237;p64"/>
          <p:cNvSpPr/>
          <p:nvPr/>
        </p:nvSpPr>
        <p:spPr>
          <a:xfrm rot="5400000">
            <a:off x="7608549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4"/>
          <p:cNvSpPr/>
          <p:nvPr/>
        </p:nvSpPr>
        <p:spPr>
          <a:xfrm rot="-5400000">
            <a:off x="1219669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4"/>
          <p:cNvSpPr txBox="1"/>
          <p:nvPr>
            <p:ph idx="1" type="subTitle"/>
          </p:nvPr>
        </p:nvSpPr>
        <p:spPr>
          <a:xfrm>
            <a:off x="732798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0" name="Google Shape;240;p64"/>
          <p:cNvSpPr txBox="1"/>
          <p:nvPr>
            <p:ph idx="4" type="subTitle"/>
          </p:nvPr>
        </p:nvSpPr>
        <p:spPr>
          <a:xfrm>
            <a:off x="3343230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1" name="Google Shape;241;p64"/>
          <p:cNvSpPr txBox="1"/>
          <p:nvPr>
            <p:ph idx="5" type="subTitle"/>
          </p:nvPr>
        </p:nvSpPr>
        <p:spPr>
          <a:xfrm>
            <a:off x="5953663" y="3820888"/>
            <a:ext cx="2160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42" name="Google Shape;242;p64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4"/>
          <p:cNvSpPr txBox="1"/>
          <p:nvPr>
            <p:ph idx="6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5"/>
          <p:cNvSpPr/>
          <p:nvPr/>
        </p:nvSpPr>
        <p:spPr>
          <a:xfrm>
            <a:off x="4288557" y="894580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47" name="Google Shape;247;p65"/>
          <p:cNvSpPr txBox="1"/>
          <p:nvPr>
            <p:ph idx="1" type="body"/>
          </p:nvPr>
        </p:nvSpPr>
        <p:spPr>
          <a:xfrm>
            <a:off x="1642150" y="1955700"/>
            <a:ext cx="32859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8" name="Google Shape;248;p65"/>
          <p:cNvSpPr/>
          <p:nvPr/>
        </p:nvSpPr>
        <p:spPr>
          <a:xfrm>
            <a:off x="0" y="0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6"/>
          <p:cNvSpPr/>
          <p:nvPr/>
        </p:nvSpPr>
        <p:spPr>
          <a:xfrm rot="5400000">
            <a:off x="1943713" y="-1973864"/>
            <a:ext cx="944520" cy="48700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6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53" name="Google Shape;253;p66"/>
          <p:cNvSpPr/>
          <p:nvPr/>
        </p:nvSpPr>
        <p:spPr>
          <a:xfrm rot="-5400000">
            <a:off x="5675474" y="1674952"/>
            <a:ext cx="1126824" cy="581027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7"/>
          <p:cNvSpPr/>
          <p:nvPr/>
        </p:nvSpPr>
        <p:spPr>
          <a:xfrm flipH="1">
            <a:off x="5207522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7"/>
          <p:cNvSpPr/>
          <p:nvPr/>
        </p:nvSpPr>
        <p:spPr>
          <a:xfrm flipH="1">
            <a:off x="3888585" y="1278250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7"/>
          <p:cNvSpPr/>
          <p:nvPr/>
        </p:nvSpPr>
        <p:spPr>
          <a:xfrm flipH="1">
            <a:off x="5092651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7"/>
          <p:cNvSpPr/>
          <p:nvPr/>
        </p:nvSpPr>
        <p:spPr>
          <a:xfrm flipH="1">
            <a:off x="3635512" y="1152936"/>
            <a:ext cx="3402932" cy="2833487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7"/>
          <p:cNvSpPr txBox="1"/>
          <p:nvPr>
            <p:ph type="title"/>
          </p:nvPr>
        </p:nvSpPr>
        <p:spPr>
          <a:xfrm>
            <a:off x="4452875" y="1339700"/>
            <a:ext cx="33333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67"/>
          <p:cNvSpPr/>
          <p:nvPr/>
        </p:nvSpPr>
        <p:spPr>
          <a:xfrm>
            <a:off x="5836078" y="33308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2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2" name="Google Shape;122;p52"/>
          <p:cNvSpPr txBox="1"/>
          <p:nvPr>
            <p:ph idx="1" type="body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3" name="Google Shape;123;p52"/>
          <p:cNvSpPr/>
          <p:nvPr/>
        </p:nvSpPr>
        <p:spPr>
          <a:xfrm flipH="1">
            <a:off x="8591556" y="2311129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2"/>
          <p:cNvSpPr txBox="1"/>
          <p:nvPr>
            <p:ph idx="2" type="subTitle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8"/>
          <p:cNvSpPr txBox="1"/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3" name="Google Shape;263;p68"/>
          <p:cNvSpPr txBox="1"/>
          <p:nvPr>
            <p:ph idx="2" type="title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4" name="Google Shape;264;p68"/>
          <p:cNvSpPr txBox="1"/>
          <p:nvPr>
            <p:ph idx="3" type="title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5" name="Google Shape;265;p68"/>
          <p:cNvSpPr txBox="1"/>
          <p:nvPr>
            <p:ph idx="4" type="title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6" name="Google Shape;266;p68"/>
          <p:cNvSpPr txBox="1"/>
          <p:nvPr>
            <p:ph idx="5" type="title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7" name="Google Shape;267;p68"/>
          <p:cNvSpPr txBox="1"/>
          <p:nvPr>
            <p:ph idx="6" type="title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8" name="Google Shape;268;p68"/>
          <p:cNvSpPr/>
          <p:nvPr/>
        </p:nvSpPr>
        <p:spPr>
          <a:xfrm rot="10800000">
            <a:off x="0" y="2571274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8"/>
          <p:cNvSpPr/>
          <p:nvPr/>
        </p:nvSpPr>
        <p:spPr>
          <a:xfrm rot="10800000">
            <a:off x="8645324" y="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8"/>
          <p:cNvSpPr/>
          <p:nvPr/>
        </p:nvSpPr>
        <p:spPr>
          <a:xfrm>
            <a:off x="438380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8"/>
          <p:cNvSpPr txBox="1"/>
          <p:nvPr>
            <p:ph idx="7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9"/>
          <p:cNvSpPr/>
          <p:nvPr/>
        </p:nvSpPr>
        <p:spPr>
          <a:xfrm flipH="1">
            <a:off x="1439541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9"/>
          <p:cNvSpPr/>
          <p:nvPr/>
        </p:nvSpPr>
        <p:spPr>
          <a:xfrm flipH="1">
            <a:off x="1334766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9"/>
          <p:cNvSpPr/>
          <p:nvPr/>
        </p:nvSpPr>
        <p:spPr>
          <a:xfrm flipH="1">
            <a:off x="4721166" y="17303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2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9"/>
          <p:cNvSpPr/>
          <p:nvPr/>
        </p:nvSpPr>
        <p:spPr>
          <a:xfrm flipH="1">
            <a:off x="4616391" y="1616075"/>
            <a:ext cx="3103884" cy="2584482"/>
          </a:xfrm>
          <a:custGeom>
            <a:rect b="b" l="l" r="r" t="t"/>
            <a:pathLst>
              <a:path extrusionOk="0" h="15883" w="19075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9"/>
          <p:cNvSpPr txBox="1"/>
          <p:nvPr>
            <p:ph type="title"/>
          </p:nvPr>
        </p:nvSpPr>
        <p:spPr>
          <a:xfrm>
            <a:off x="5306950" y="1925650"/>
            <a:ext cx="1789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69"/>
          <p:cNvSpPr/>
          <p:nvPr/>
        </p:nvSpPr>
        <p:spPr>
          <a:xfrm flipH="1">
            <a:off x="8481450" y="1730372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9"/>
          <p:cNvSpPr/>
          <p:nvPr/>
        </p:nvSpPr>
        <p:spPr>
          <a:xfrm flipH="1" rot="10800000">
            <a:off x="-7050" y="-3"/>
            <a:ext cx="662557" cy="341639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9"/>
          <p:cNvSpPr txBox="1"/>
          <p:nvPr>
            <p:ph idx="2" type="title"/>
          </p:nvPr>
        </p:nvSpPr>
        <p:spPr>
          <a:xfrm>
            <a:off x="2011925" y="1925650"/>
            <a:ext cx="1789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" name="Google Shape;281;p69"/>
          <p:cNvSpPr txBox="1"/>
          <p:nvPr>
            <p:ph idx="1" type="body"/>
          </p:nvPr>
        </p:nvSpPr>
        <p:spPr>
          <a:xfrm>
            <a:off x="2010413" y="2363125"/>
            <a:ext cx="1790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2" name="Google Shape;282;p69"/>
          <p:cNvSpPr txBox="1"/>
          <p:nvPr>
            <p:ph idx="3" type="body"/>
          </p:nvPr>
        </p:nvSpPr>
        <p:spPr>
          <a:xfrm>
            <a:off x="5306938" y="2363125"/>
            <a:ext cx="1790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69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9"/>
          <p:cNvSpPr txBox="1"/>
          <p:nvPr>
            <p:ph idx="4"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1"/>
          <p:cNvSpPr txBox="1"/>
          <p:nvPr>
            <p:ph idx="1" type="subTitle"/>
          </p:nvPr>
        </p:nvSpPr>
        <p:spPr>
          <a:xfrm>
            <a:off x="5710325" y="3308306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1"/>
          <p:cNvSpPr txBox="1"/>
          <p:nvPr>
            <p:ph idx="2" type="subTitle"/>
          </p:nvPr>
        </p:nvSpPr>
        <p:spPr>
          <a:xfrm>
            <a:off x="5710325" y="1581948"/>
            <a:ext cx="2228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1"/>
          <p:cNvSpPr txBox="1"/>
          <p:nvPr>
            <p:ph idx="3" type="subTitle"/>
          </p:nvPr>
        </p:nvSpPr>
        <p:spPr>
          <a:xfrm>
            <a:off x="2062250" y="3308306"/>
            <a:ext cx="2228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71"/>
          <p:cNvSpPr txBox="1"/>
          <p:nvPr>
            <p:ph idx="4" type="subTitle"/>
          </p:nvPr>
        </p:nvSpPr>
        <p:spPr>
          <a:xfrm>
            <a:off x="2062250" y="1581948"/>
            <a:ext cx="22287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0" name="Google Shape;290;p71"/>
          <p:cNvCxnSpPr/>
          <p:nvPr/>
        </p:nvCxnSpPr>
        <p:spPr>
          <a:xfrm>
            <a:off x="2602650" y="2895400"/>
            <a:ext cx="39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71"/>
          <p:cNvSpPr/>
          <p:nvPr/>
        </p:nvSpPr>
        <p:spPr>
          <a:xfrm rot="10800000">
            <a:off x="8429563" y="1"/>
            <a:ext cx="714429" cy="3683862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1"/>
          <p:cNvSpPr/>
          <p:nvPr/>
        </p:nvSpPr>
        <p:spPr>
          <a:xfrm>
            <a:off x="0" y="3402425"/>
            <a:ext cx="337668" cy="174109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1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1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"/>
          <p:cNvSpPr txBox="1"/>
          <p:nvPr>
            <p:ph idx="1" type="subTitle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7" name="Google Shape;297;p72"/>
          <p:cNvSpPr txBox="1"/>
          <p:nvPr>
            <p:ph idx="2" type="subTitle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8" name="Google Shape;298;p72"/>
          <p:cNvSpPr txBox="1"/>
          <p:nvPr>
            <p:ph idx="3" type="subTitle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299" name="Google Shape;299;p72"/>
          <p:cNvSpPr txBox="1"/>
          <p:nvPr>
            <p:ph idx="4" type="subTitle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00" name="Google Shape;300;p72"/>
          <p:cNvSpPr txBox="1"/>
          <p:nvPr>
            <p:ph idx="5" type="subTitle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2"/>
          <p:cNvSpPr txBox="1"/>
          <p:nvPr>
            <p:ph idx="6" type="subTitle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2"/>
          <p:cNvSpPr txBox="1"/>
          <p:nvPr>
            <p:ph idx="7" type="subTitle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72"/>
          <p:cNvSpPr txBox="1"/>
          <p:nvPr>
            <p:ph idx="8" type="subTitle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72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2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3"/>
          <p:cNvSpPr/>
          <p:nvPr/>
        </p:nvSpPr>
        <p:spPr>
          <a:xfrm flipH="1">
            <a:off x="7886953" y="-322"/>
            <a:ext cx="1257045" cy="5144144"/>
          </a:xfrm>
          <a:custGeom>
            <a:rect b="b" l="l" r="r" t="t"/>
            <a:pathLst>
              <a:path extrusionOk="0" h="39613" w="9680">
                <a:moveTo>
                  <a:pt x="0" y="0"/>
                </a:moveTo>
                <a:lnTo>
                  <a:pt x="0" y="39612"/>
                </a:lnTo>
                <a:lnTo>
                  <a:pt x="2000" y="39612"/>
                </a:lnTo>
                <a:lnTo>
                  <a:pt x="96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0" name="Google Shape;310;p73"/>
          <p:cNvSpPr txBox="1"/>
          <p:nvPr>
            <p:ph idx="1" type="body"/>
          </p:nvPr>
        </p:nvSpPr>
        <p:spPr>
          <a:xfrm>
            <a:off x="1343250" y="1657300"/>
            <a:ext cx="34098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1" name="Google Shape;311;p73"/>
          <p:cNvSpPr/>
          <p:nvPr/>
        </p:nvSpPr>
        <p:spPr>
          <a:xfrm>
            <a:off x="0" y="2294951"/>
            <a:ext cx="552449" cy="2848563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4"/>
          <p:cNvSpPr/>
          <p:nvPr/>
        </p:nvSpPr>
        <p:spPr>
          <a:xfrm>
            <a:off x="5557533" y="1763"/>
            <a:ext cx="3597408" cy="5143520"/>
          </a:xfrm>
          <a:custGeom>
            <a:rect b="b" l="l" r="r" t="t"/>
            <a:pathLst>
              <a:path extrusionOk="0" h="160735" w="112419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4"/>
          <p:cNvSpPr/>
          <p:nvPr/>
        </p:nvSpPr>
        <p:spPr>
          <a:xfrm flipH="1" rot="10800000">
            <a:off x="0" y="-32"/>
            <a:ext cx="904869" cy="4665906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4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17" name="Google Shape;317;p74"/>
          <p:cNvSpPr txBox="1"/>
          <p:nvPr>
            <p:ph idx="1" type="body"/>
          </p:nvPr>
        </p:nvSpPr>
        <p:spPr>
          <a:xfrm>
            <a:off x="1245150" y="1923000"/>
            <a:ext cx="2964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5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5"/>
          <p:cNvSpPr txBox="1"/>
          <p:nvPr>
            <p:ph idx="1" type="subTitle"/>
          </p:nvPr>
        </p:nvSpPr>
        <p:spPr>
          <a:xfrm>
            <a:off x="2074650" y="1830325"/>
            <a:ext cx="49167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1" name="Google Shape;321;p75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5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23" name="Google Shape;323;p75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5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6"/>
          <p:cNvSpPr txBox="1"/>
          <p:nvPr>
            <p:ph idx="1" type="subTitle"/>
          </p:nvPr>
        </p:nvSpPr>
        <p:spPr>
          <a:xfrm>
            <a:off x="3293663" y="1672350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7" name="Google Shape;327;p76"/>
          <p:cNvSpPr txBox="1"/>
          <p:nvPr>
            <p:ph idx="2" type="subTitle"/>
          </p:nvPr>
        </p:nvSpPr>
        <p:spPr>
          <a:xfrm>
            <a:off x="3293675" y="2008050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8" name="Google Shape;328;p76"/>
          <p:cNvSpPr txBox="1"/>
          <p:nvPr>
            <p:ph idx="3" type="subTitle"/>
          </p:nvPr>
        </p:nvSpPr>
        <p:spPr>
          <a:xfrm>
            <a:off x="3293663" y="2691525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29" name="Google Shape;329;p76"/>
          <p:cNvSpPr txBox="1"/>
          <p:nvPr>
            <p:ph idx="4" type="subTitle"/>
          </p:nvPr>
        </p:nvSpPr>
        <p:spPr>
          <a:xfrm>
            <a:off x="3293675" y="3027225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0" name="Google Shape;330;p76"/>
          <p:cNvSpPr txBox="1"/>
          <p:nvPr>
            <p:ph idx="5" type="subTitle"/>
          </p:nvPr>
        </p:nvSpPr>
        <p:spPr>
          <a:xfrm>
            <a:off x="3293663" y="3710700"/>
            <a:ext cx="3023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331" name="Google Shape;331;p76"/>
          <p:cNvSpPr txBox="1"/>
          <p:nvPr>
            <p:ph idx="6" type="subTitle"/>
          </p:nvPr>
        </p:nvSpPr>
        <p:spPr>
          <a:xfrm>
            <a:off x="3293675" y="4046400"/>
            <a:ext cx="3023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32" name="Google Shape;332;p76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6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34" name="Google Shape;334;p76"/>
          <p:cNvSpPr/>
          <p:nvPr/>
        </p:nvSpPr>
        <p:spPr>
          <a:xfrm flipH="1" rot="10800000">
            <a:off x="-2" y="-12"/>
            <a:ext cx="862669" cy="4448138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76"/>
          <p:cNvSpPr/>
          <p:nvPr/>
        </p:nvSpPr>
        <p:spPr>
          <a:xfrm flipH="1">
            <a:off x="8489694" y="1769848"/>
            <a:ext cx="654303" cy="3373661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9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8"/>
          <p:cNvSpPr/>
          <p:nvPr/>
        </p:nvSpPr>
        <p:spPr>
          <a:xfrm flipH="1">
            <a:off x="0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8"/>
          <p:cNvSpPr/>
          <p:nvPr/>
        </p:nvSpPr>
        <p:spPr>
          <a:xfrm flipH="1">
            <a:off x="8645324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8"/>
          <p:cNvSpPr/>
          <p:nvPr/>
        </p:nvSpPr>
        <p:spPr>
          <a:xfrm>
            <a:off x="4288557" y="902449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78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1" name="Google Shape;341;p78"/>
          <p:cNvSpPr txBox="1"/>
          <p:nvPr>
            <p:ph idx="1" type="body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42" name="Google Shape;342;p78"/>
          <p:cNvSpPr txBox="1"/>
          <p:nvPr>
            <p:ph idx="2" type="body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/>
          <p:nvPr>
            <p:ph hasCustomPrompt="1"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b="0"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54"/>
          <p:cNvSpPr txBox="1"/>
          <p:nvPr>
            <p:ph idx="1" type="body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4"/>
          <p:cNvSpPr/>
          <p:nvPr/>
        </p:nvSpPr>
        <p:spPr>
          <a:xfrm flipH="1" rot="10800000">
            <a:off x="0" y="-13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/>
          <p:nvPr/>
        </p:nvSpPr>
        <p:spPr>
          <a:xfrm flipH="1">
            <a:off x="7508725" y="-12"/>
            <a:ext cx="1635264" cy="5143520"/>
          </a:xfrm>
          <a:custGeom>
            <a:rect b="b" l="l" r="r" t="t"/>
            <a:pathLst>
              <a:path extrusionOk="0" h="160735" w="51102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/>
          <p:nvPr/>
        </p:nvSpPr>
        <p:spPr>
          <a:xfrm>
            <a:off x="4215940" y="3790750"/>
            <a:ext cx="712120" cy="374465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4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fmla="val 195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4"/>
          <p:cNvSpPr/>
          <p:nvPr/>
        </p:nvSpPr>
        <p:spPr>
          <a:xfrm flipH="1">
            <a:off x="8430769" y="1466475"/>
            <a:ext cx="713231" cy="3677595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4"/>
          <p:cNvSpPr/>
          <p:nvPr/>
        </p:nvSpPr>
        <p:spPr>
          <a:xfrm flipH="1" rot="10800000">
            <a:off x="0" y="-27"/>
            <a:ext cx="857251" cy="442019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5"/>
          <p:cNvSpPr/>
          <p:nvPr/>
        </p:nvSpPr>
        <p:spPr>
          <a:xfrm>
            <a:off x="0" y="0"/>
            <a:ext cx="3024809" cy="5143509"/>
          </a:xfrm>
          <a:custGeom>
            <a:rect b="b" l="l" r="r" t="t"/>
            <a:pathLst>
              <a:path extrusionOk="0" h="75236" w="44245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5"/>
          <p:cNvSpPr/>
          <p:nvPr/>
        </p:nvSpPr>
        <p:spPr>
          <a:xfrm>
            <a:off x="807000" y="2060414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 txBox="1"/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4" name="Google Shape;134;p55"/>
          <p:cNvSpPr txBox="1"/>
          <p:nvPr>
            <p:ph idx="1" type="body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9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9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0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0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1" name="Google Shape;141;p70"/>
          <p:cNvSpPr/>
          <p:nvPr/>
        </p:nvSpPr>
        <p:spPr>
          <a:xfrm flipH="1" rot="-5400000">
            <a:off x="1035550" y="360805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0"/>
          <p:cNvSpPr/>
          <p:nvPr/>
        </p:nvSpPr>
        <p:spPr>
          <a:xfrm flipH="1" rot="5400000">
            <a:off x="7335911" y="-1224873"/>
            <a:ext cx="587205" cy="3028991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1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1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6" name="Google Shape;146;p61"/>
          <p:cNvSpPr/>
          <p:nvPr/>
        </p:nvSpPr>
        <p:spPr>
          <a:xfrm>
            <a:off x="0" y="281201"/>
            <a:ext cx="942967" cy="486235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1"/>
          <p:cNvSpPr/>
          <p:nvPr/>
        </p:nvSpPr>
        <p:spPr>
          <a:xfrm rot="10800000">
            <a:off x="8677271" y="25"/>
            <a:ext cx="466732" cy="2406500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7"/>
          <p:cNvSpPr txBox="1"/>
          <p:nvPr>
            <p:ph type="title"/>
          </p:nvPr>
        </p:nvSpPr>
        <p:spPr>
          <a:xfrm>
            <a:off x="2853000" y="541650"/>
            <a:ext cx="3438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77"/>
          <p:cNvSpPr txBox="1"/>
          <p:nvPr/>
        </p:nvSpPr>
        <p:spPr>
          <a:xfrm>
            <a:off x="2630700" y="3516325"/>
            <a:ext cx="3882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Slidesgo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incluiding icons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Flaticon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Freepik</a:t>
            </a:r>
            <a:endParaRPr b="1" i="0" sz="14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Google Shape;151;p77"/>
          <p:cNvSpPr txBox="1"/>
          <p:nvPr>
            <p:ph idx="1" type="subTitle"/>
          </p:nvPr>
        </p:nvSpPr>
        <p:spPr>
          <a:xfrm>
            <a:off x="2851500" y="1536850"/>
            <a:ext cx="3441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2" name="Google Shape;152;p77"/>
          <p:cNvSpPr/>
          <p:nvPr/>
        </p:nvSpPr>
        <p:spPr>
          <a:xfrm>
            <a:off x="0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0" y="0"/>
                </a:moveTo>
                <a:lnTo>
                  <a:pt x="0" y="160734"/>
                </a:lnTo>
                <a:lnTo>
                  <a:pt x="84320" y="160734"/>
                </a:lnTo>
                <a:lnTo>
                  <a:pt x="531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7"/>
          <p:cNvSpPr/>
          <p:nvPr/>
        </p:nvSpPr>
        <p:spPr>
          <a:xfrm>
            <a:off x="6445728" y="-12"/>
            <a:ext cx="2698272" cy="5143520"/>
          </a:xfrm>
          <a:custGeom>
            <a:rect b="b" l="l" r="r" t="t"/>
            <a:pathLst>
              <a:path extrusionOk="0" h="160735" w="84321">
                <a:moveTo>
                  <a:pt x="31148" y="0"/>
                </a:moveTo>
                <a:lnTo>
                  <a:pt x="1" y="160734"/>
                </a:lnTo>
                <a:lnTo>
                  <a:pt x="84321" y="160734"/>
                </a:lnTo>
                <a:lnTo>
                  <a:pt x="843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7"/>
          <p:cNvSpPr/>
          <p:nvPr/>
        </p:nvSpPr>
        <p:spPr>
          <a:xfrm>
            <a:off x="6462880" y="736047"/>
            <a:ext cx="2681120" cy="1578912"/>
          </a:xfrm>
          <a:custGeom>
            <a:rect b="b" l="l" r="r" t="t"/>
            <a:pathLst>
              <a:path extrusionOk="0" h="49341" w="83785">
                <a:moveTo>
                  <a:pt x="48912" y="1"/>
                </a:moveTo>
                <a:lnTo>
                  <a:pt x="48078" y="2906"/>
                </a:lnTo>
                <a:cubicBezTo>
                  <a:pt x="46947" y="6859"/>
                  <a:pt x="45375" y="12026"/>
                  <a:pt x="44328" y="14169"/>
                </a:cubicBezTo>
                <a:lnTo>
                  <a:pt x="44090" y="14658"/>
                </a:lnTo>
                <a:cubicBezTo>
                  <a:pt x="42458" y="18003"/>
                  <a:pt x="42042" y="18622"/>
                  <a:pt x="38541" y="18622"/>
                </a:cubicBezTo>
                <a:lnTo>
                  <a:pt x="1" y="18622"/>
                </a:lnTo>
                <a:lnTo>
                  <a:pt x="1" y="19813"/>
                </a:lnTo>
                <a:lnTo>
                  <a:pt x="38541" y="19813"/>
                </a:lnTo>
                <a:cubicBezTo>
                  <a:pt x="42697" y="19813"/>
                  <a:pt x="43447" y="18706"/>
                  <a:pt x="45161" y="15181"/>
                </a:cubicBezTo>
                <a:lnTo>
                  <a:pt x="45399" y="14693"/>
                </a:lnTo>
                <a:cubicBezTo>
                  <a:pt x="46245" y="12979"/>
                  <a:pt x="47388" y="9454"/>
                  <a:pt x="48388" y="6097"/>
                </a:cubicBezTo>
                <a:lnTo>
                  <a:pt x="53162" y="49340"/>
                </a:lnTo>
                <a:lnTo>
                  <a:pt x="55305" y="42042"/>
                </a:lnTo>
                <a:lnTo>
                  <a:pt x="55329" y="41970"/>
                </a:lnTo>
                <a:cubicBezTo>
                  <a:pt x="55924" y="39923"/>
                  <a:pt x="59008" y="29552"/>
                  <a:pt x="60354" y="26099"/>
                </a:cubicBezTo>
                <a:cubicBezTo>
                  <a:pt x="61973" y="21944"/>
                  <a:pt x="62937" y="20563"/>
                  <a:pt x="65473" y="20563"/>
                </a:cubicBezTo>
                <a:lnTo>
                  <a:pt x="83785" y="20563"/>
                </a:lnTo>
                <a:lnTo>
                  <a:pt x="83785" y="19372"/>
                </a:lnTo>
                <a:lnTo>
                  <a:pt x="65473" y="19372"/>
                </a:lnTo>
                <a:cubicBezTo>
                  <a:pt x="61949" y="19372"/>
                  <a:pt x="60770" y="21754"/>
                  <a:pt x="59246" y="25671"/>
                </a:cubicBezTo>
                <a:cubicBezTo>
                  <a:pt x="57877" y="29159"/>
                  <a:pt x="54793" y="39577"/>
                  <a:pt x="54186" y="41625"/>
                </a:cubicBezTo>
                <a:lnTo>
                  <a:pt x="53698" y="43304"/>
                </a:lnTo>
                <a:lnTo>
                  <a:pt x="489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7"/>
          <p:cNvSpPr/>
          <p:nvPr/>
        </p:nvSpPr>
        <p:spPr>
          <a:xfrm>
            <a:off x="0" y="219440"/>
            <a:ext cx="2654816" cy="1891680"/>
          </a:xfrm>
          <a:custGeom>
            <a:rect b="b" l="l" r="r" t="t"/>
            <a:pathLst>
              <a:path extrusionOk="0" h="59115" w="82963">
                <a:moveTo>
                  <a:pt x="34790" y="0"/>
                </a:moveTo>
                <a:lnTo>
                  <a:pt x="28944" y="53007"/>
                </a:lnTo>
                <a:cubicBezTo>
                  <a:pt x="27670" y="48708"/>
                  <a:pt x="26182" y="44053"/>
                  <a:pt x="25098" y="41850"/>
                </a:cubicBezTo>
                <a:lnTo>
                  <a:pt x="24801" y="41243"/>
                </a:lnTo>
                <a:cubicBezTo>
                  <a:pt x="22729" y="36993"/>
                  <a:pt x="21824" y="35635"/>
                  <a:pt x="16812" y="35635"/>
                </a:cubicBezTo>
                <a:lnTo>
                  <a:pt x="0" y="35635"/>
                </a:lnTo>
                <a:lnTo>
                  <a:pt x="0" y="36826"/>
                </a:lnTo>
                <a:lnTo>
                  <a:pt x="16812" y="36826"/>
                </a:lnTo>
                <a:cubicBezTo>
                  <a:pt x="21169" y="36826"/>
                  <a:pt x="21741" y="37695"/>
                  <a:pt x="23729" y="41767"/>
                </a:cubicBezTo>
                <a:lnTo>
                  <a:pt x="24027" y="42374"/>
                </a:lnTo>
                <a:cubicBezTo>
                  <a:pt x="25313" y="45006"/>
                  <a:pt x="27242" y="51352"/>
                  <a:pt x="28635" y="56197"/>
                </a:cubicBezTo>
                <a:lnTo>
                  <a:pt x="29468" y="59115"/>
                </a:lnTo>
                <a:lnTo>
                  <a:pt x="35326" y="6037"/>
                </a:lnTo>
                <a:lnTo>
                  <a:pt x="36112" y="8727"/>
                </a:lnTo>
                <a:cubicBezTo>
                  <a:pt x="36862" y="11240"/>
                  <a:pt x="40648" y="24003"/>
                  <a:pt x="42315" y="28289"/>
                </a:cubicBezTo>
                <a:cubicBezTo>
                  <a:pt x="44160" y="33028"/>
                  <a:pt x="45589" y="35909"/>
                  <a:pt x="49828" y="35909"/>
                </a:cubicBezTo>
                <a:lnTo>
                  <a:pt x="82963" y="35909"/>
                </a:lnTo>
                <a:lnTo>
                  <a:pt x="82963" y="34719"/>
                </a:lnTo>
                <a:lnTo>
                  <a:pt x="49828" y="34719"/>
                </a:lnTo>
                <a:cubicBezTo>
                  <a:pt x="46637" y="34719"/>
                  <a:pt x="45422" y="33004"/>
                  <a:pt x="43422" y="27849"/>
                </a:cubicBezTo>
                <a:cubicBezTo>
                  <a:pt x="41767" y="23622"/>
                  <a:pt x="37993" y="10894"/>
                  <a:pt x="37255" y="8394"/>
                </a:cubicBezTo>
                <a:lnTo>
                  <a:pt x="34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3"/>
          <p:cNvSpPr/>
          <p:nvPr/>
        </p:nvSpPr>
        <p:spPr>
          <a:xfrm>
            <a:off x="8645324" y="1"/>
            <a:ext cx="498686" cy="2572235"/>
          </a:xfrm>
          <a:custGeom>
            <a:rect b="b" l="l" r="r" t="t"/>
            <a:pathLst>
              <a:path extrusionOk="0" h="34827" w="6752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3"/>
          <p:cNvSpPr/>
          <p:nvPr/>
        </p:nvSpPr>
        <p:spPr>
          <a:xfrm>
            <a:off x="0" y="2572161"/>
            <a:ext cx="498686" cy="2571349"/>
          </a:xfrm>
          <a:custGeom>
            <a:rect b="b" l="l" r="r" t="t"/>
            <a:pathLst>
              <a:path extrusionOk="0" h="34815" w="6752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3"/>
          <p:cNvSpPr/>
          <p:nvPr/>
        </p:nvSpPr>
        <p:spPr>
          <a:xfrm>
            <a:off x="4288557" y="892422"/>
            <a:ext cx="566885" cy="298094"/>
          </a:xfrm>
          <a:custGeom>
            <a:rect b="b" l="l" r="r" t="t"/>
            <a:pathLst>
              <a:path extrusionOk="0" h="10193" w="19384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3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1" name="Google Shape;161;p53"/>
          <p:cNvSpPr/>
          <p:nvPr/>
        </p:nvSpPr>
        <p:spPr>
          <a:xfrm>
            <a:off x="610898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3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3"/>
          <p:cNvSpPr/>
          <p:nvPr/>
        </p:nvSpPr>
        <p:spPr>
          <a:xfrm>
            <a:off x="669289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3"/>
          <p:cNvSpPr/>
          <p:nvPr/>
        </p:nvSpPr>
        <p:spPr>
          <a:xfrm>
            <a:off x="3555832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3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3"/>
          <p:cNvSpPr/>
          <p:nvPr/>
        </p:nvSpPr>
        <p:spPr>
          <a:xfrm>
            <a:off x="4139747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3"/>
          <p:cNvSpPr/>
          <p:nvPr/>
        </p:nvSpPr>
        <p:spPr>
          <a:xfrm>
            <a:off x="945944" y="2223871"/>
            <a:ext cx="2032337" cy="2032263"/>
          </a:xfrm>
          <a:custGeom>
            <a:rect b="b" l="l" r="r" t="t"/>
            <a:pathLst>
              <a:path extrusionOk="0" h="27516" w="27517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3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3"/>
          <p:cNvSpPr/>
          <p:nvPr/>
        </p:nvSpPr>
        <p:spPr>
          <a:xfrm>
            <a:off x="1529860" y="1963598"/>
            <a:ext cx="962954" cy="802019"/>
          </a:xfrm>
          <a:custGeom>
            <a:rect b="b" l="l" r="r" t="t"/>
            <a:pathLst>
              <a:path extrusionOk="0" h="10859" w="13038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dk2">
              <a:alpha val="2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3"/>
          <p:cNvSpPr/>
          <p:nvPr/>
        </p:nvSpPr>
        <p:spPr>
          <a:xfrm>
            <a:off x="408959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3"/>
          <p:cNvSpPr/>
          <p:nvPr/>
        </p:nvSpPr>
        <p:spPr>
          <a:xfrm>
            <a:off x="1479711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3"/>
          <p:cNvSpPr/>
          <p:nvPr/>
        </p:nvSpPr>
        <p:spPr>
          <a:xfrm>
            <a:off x="6642748" y="1909091"/>
            <a:ext cx="963914" cy="802019"/>
          </a:xfrm>
          <a:custGeom>
            <a:rect b="b" l="l" r="r" t="t"/>
            <a:pathLst>
              <a:path extrusionOk="0" h="10859" w="13051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3"/>
          <p:cNvSpPr txBox="1"/>
          <p:nvPr>
            <p:ph idx="2" type="title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4" name="Google Shape;174;p53"/>
          <p:cNvSpPr txBox="1"/>
          <p:nvPr>
            <p:ph idx="3" type="title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5" name="Google Shape;175;p53"/>
          <p:cNvSpPr txBox="1"/>
          <p:nvPr>
            <p:ph idx="4" type="title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b="0" i="0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 b="0" i="0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"/>
          <p:cNvSpPr txBox="1"/>
          <p:nvPr>
            <p:ph idx="1" type="subTitle"/>
          </p:nvPr>
        </p:nvSpPr>
        <p:spPr>
          <a:xfrm>
            <a:off x="772800" y="3577074"/>
            <a:ext cx="8416418" cy="99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Big Data Health Science Case Competition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February 6</a:t>
            </a:r>
            <a:r>
              <a:rPr b="1" baseline="30000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th</a:t>
            </a: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 ,2022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solidFill>
                  <a:srgbClr val="202124"/>
                </a:solidFill>
                <a:latin typeface="Aparajita"/>
                <a:ea typeface="Aparajita"/>
                <a:cs typeface="Aparajita"/>
                <a:sym typeface="Aparajita"/>
              </a:rPr>
              <a:t>Team 2 - Powerpuff Analysts</a:t>
            </a:r>
            <a:endParaRPr/>
          </a:p>
        </p:txBody>
      </p:sp>
      <p:sp>
        <p:nvSpPr>
          <p:cNvPr id="355" name="Google Shape;355;p1"/>
          <p:cNvSpPr txBox="1"/>
          <p:nvPr>
            <p:ph type="ctrTitle"/>
          </p:nvPr>
        </p:nvSpPr>
        <p:spPr>
          <a:xfrm>
            <a:off x="336075" y="1707900"/>
            <a:ext cx="59166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Identifying Underlying</a:t>
            </a:r>
            <a:endParaRPr sz="50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 Cause Of</a:t>
            </a:r>
            <a:endParaRPr sz="50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 False Hospitalizations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1c397d624_1_113"/>
          <p:cNvSpPr txBox="1"/>
          <p:nvPr>
            <p:ph type="title"/>
          </p:nvPr>
        </p:nvSpPr>
        <p:spPr>
          <a:xfrm>
            <a:off x="0" y="3427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655" name="Google Shape;655;g111c397d624_1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50" y="942400"/>
            <a:ext cx="4413549" cy="3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111c397d624_1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3" y="942400"/>
            <a:ext cx="4186050" cy="359764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111c397d624_1_113"/>
          <p:cNvSpPr txBox="1"/>
          <p:nvPr/>
        </p:nvSpPr>
        <p:spPr>
          <a:xfrm>
            <a:off x="5165025" y="462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Major Diagnostic Category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8" name="Google Shape;658;g111c397d624_1_113"/>
          <p:cNvSpPr txBox="1"/>
          <p:nvPr/>
        </p:nvSpPr>
        <p:spPr>
          <a:xfrm>
            <a:off x="865225" y="462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Payor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1c397d624_1_135"/>
          <p:cNvSpPr txBox="1"/>
          <p:nvPr>
            <p:ph type="title"/>
          </p:nvPr>
        </p:nvSpPr>
        <p:spPr>
          <a:xfrm>
            <a:off x="0" y="3427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64" name="Google Shape;664;g111c397d624_1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75" y="837825"/>
            <a:ext cx="4368998" cy="375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g111c397d624_1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5773" y="886927"/>
            <a:ext cx="4088436" cy="37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g111c397d624_1_135"/>
          <p:cNvSpPr txBox="1"/>
          <p:nvPr/>
        </p:nvSpPr>
        <p:spPr>
          <a:xfrm>
            <a:off x="937163" y="4657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Present on Admission Indicator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7" name="Google Shape;667;g111c397d624_1_135"/>
          <p:cNvSpPr txBox="1"/>
          <p:nvPr/>
        </p:nvSpPr>
        <p:spPr>
          <a:xfrm>
            <a:off x="4659950" y="4641750"/>
            <a:ext cx="4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External Cause Of Injury Code ICD-10-CM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1c397d624_1_157"/>
          <p:cNvSpPr txBox="1"/>
          <p:nvPr>
            <p:ph type="title"/>
          </p:nvPr>
        </p:nvSpPr>
        <p:spPr>
          <a:xfrm>
            <a:off x="0" y="3427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73" name="Google Shape;673;g111c397d624_1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00" y="854825"/>
            <a:ext cx="4562900" cy="35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111c397d624_1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5100" y="854825"/>
            <a:ext cx="4178900" cy="35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11c397d624_1_157"/>
          <p:cNvSpPr txBox="1"/>
          <p:nvPr/>
        </p:nvSpPr>
        <p:spPr>
          <a:xfrm>
            <a:off x="1183650" y="4529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Rural Status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g111c397d624_1_157"/>
          <p:cNvSpPr txBox="1"/>
          <p:nvPr/>
        </p:nvSpPr>
        <p:spPr>
          <a:xfrm>
            <a:off x="5554550" y="4423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1st Physician Speciality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1c397d624_2_8"/>
          <p:cNvSpPr txBox="1"/>
          <p:nvPr>
            <p:ph type="title"/>
          </p:nvPr>
        </p:nvSpPr>
        <p:spPr>
          <a:xfrm>
            <a:off x="0" y="367691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Modeling Strategy</a:t>
            </a:r>
            <a:endParaRPr/>
          </a:p>
        </p:txBody>
      </p:sp>
      <p:sp>
        <p:nvSpPr>
          <p:cNvPr id="682" name="Google Shape;682;g111c397d624_2_8"/>
          <p:cNvSpPr/>
          <p:nvPr/>
        </p:nvSpPr>
        <p:spPr>
          <a:xfrm>
            <a:off x="2760133" y="367691"/>
            <a:ext cx="3623733" cy="53334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11c397d624_2_8"/>
          <p:cNvSpPr/>
          <p:nvPr/>
        </p:nvSpPr>
        <p:spPr>
          <a:xfrm>
            <a:off x="3454399" y="1409218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684" name="Google Shape;684;g111c397d624_2_8"/>
          <p:cNvSpPr/>
          <p:nvPr/>
        </p:nvSpPr>
        <p:spPr>
          <a:xfrm>
            <a:off x="1642532" y="2224898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Data (90%)</a:t>
            </a:r>
            <a:endParaRPr/>
          </a:p>
        </p:txBody>
      </p:sp>
      <p:sp>
        <p:nvSpPr>
          <p:cNvPr id="685" name="Google Shape;685;g111c397d624_2_8"/>
          <p:cNvSpPr/>
          <p:nvPr/>
        </p:nvSpPr>
        <p:spPr>
          <a:xfrm>
            <a:off x="5407377" y="2224898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Data(10%)</a:t>
            </a:r>
            <a:endParaRPr/>
          </a:p>
        </p:txBody>
      </p:sp>
      <p:cxnSp>
        <p:nvCxnSpPr>
          <p:cNvPr id="686" name="Google Shape;686;g111c397d624_2_8"/>
          <p:cNvCxnSpPr>
            <a:stCxn id="683" idx="2"/>
          </p:cNvCxnSpPr>
          <p:nvPr/>
        </p:nvCxnSpPr>
        <p:spPr>
          <a:xfrm flipH="1">
            <a:off x="2720588" y="1828618"/>
            <a:ext cx="1710300" cy="3552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7" name="Google Shape;687;g111c397d624_2_8"/>
          <p:cNvCxnSpPr>
            <a:stCxn id="683" idx="2"/>
            <a:endCxn id="685" idx="0"/>
          </p:cNvCxnSpPr>
          <p:nvPr/>
        </p:nvCxnSpPr>
        <p:spPr>
          <a:xfrm>
            <a:off x="4430888" y="1828618"/>
            <a:ext cx="1953000" cy="3963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g111c397d624_2_8"/>
          <p:cNvSpPr/>
          <p:nvPr/>
        </p:nvSpPr>
        <p:spPr>
          <a:xfrm>
            <a:off x="3036710" y="3123607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Bootstrap Forest</a:t>
            </a:r>
            <a:endParaRPr/>
          </a:p>
        </p:txBody>
      </p:sp>
      <p:sp>
        <p:nvSpPr>
          <p:cNvPr id="689" name="Google Shape;689;g111c397d624_2_8"/>
          <p:cNvSpPr/>
          <p:nvPr/>
        </p:nvSpPr>
        <p:spPr>
          <a:xfrm>
            <a:off x="767644" y="3123607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</p:txBody>
      </p:sp>
      <p:cxnSp>
        <p:nvCxnSpPr>
          <p:cNvPr id="690" name="Google Shape;690;g111c397d624_2_8"/>
          <p:cNvCxnSpPr>
            <a:stCxn id="684" idx="2"/>
            <a:endCxn id="689" idx="0"/>
          </p:cNvCxnSpPr>
          <p:nvPr/>
        </p:nvCxnSpPr>
        <p:spPr>
          <a:xfrm flipH="1">
            <a:off x="1744221" y="2644298"/>
            <a:ext cx="874800" cy="4794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1" name="Google Shape;691;g111c397d624_2_8"/>
          <p:cNvCxnSpPr>
            <a:stCxn id="684" idx="2"/>
            <a:endCxn id="688" idx="0"/>
          </p:cNvCxnSpPr>
          <p:nvPr/>
        </p:nvCxnSpPr>
        <p:spPr>
          <a:xfrm>
            <a:off x="2619021" y="2644298"/>
            <a:ext cx="1394100" cy="4794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2" name="Google Shape;692;g111c397d624_2_8"/>
          <p:cNvSpPr/>
          <p:nvPr/>
        </p:nvSpPr>
        <p:spPr>
          <a:xfrm>
            <a:off x="5613396" y="3453005"/>
            <a:ext cx="3290713" cy="5693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Fits were validated using Test Data</a:t>
            </a:r>
            <a:endParaRPr/>
          </a:p>
        </p:txBody>
      </p:sp>
      <p:cxnSp>
        <p:nvCxnSpPr>
          <p:cNvPr id="693" name="Google Shape;693;g111c397d624_2_8"/>
          <p:cNvCxnSpPr>
            <a:stCxn id="689" idx="2"/>
          </p:cNvCxnSpPr>
          <p:nvPr/>
        </p:nvCxnSpPr>
        <p:spPr>
          <a:xfrm>
            <a:off x="1744133" y="3543007"/>
            <a:ext cx="0" cy="2727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g111c397d624_2_8"/>
          <p:cNvSpPr/>
          <p:nvPr/>
        </p:nvSpPr>
        <p:spPr>
          <a:xfrm>
            <a:off x="807155" y="3842964"/>
            <a:ext cx="1952978" cy="6478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 Selection by stepwise procedure</a:t>
            </a:r>
            <a:endParaRPr/>
          </a:p>
        </p:txBody>
      </p:sp>
      <p:sp>
        <p:nvSpPr>
          <p:cNvPr id="695" name="Google Shape;695;g111c397d624_2_8"/>
          <p:cNvSpPr/>
          <p:nvPr/>
        </p:nvSpPr>
        <p:spPr>
          <a:xfrm>
            <a:off x="3036710" y="4566109"/>
            <a:ext cx="1952978" cy="41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/>
          </a:p>
        </p:txBody>
      </p:sp>
      <p:cxnSp>
        <p:nvCxnSpPr>
          <p:cNvPr id="696" name="Google Shape;696;g111c397d624_2_8"/>
          <p:cNvCxnSpPr>
            <a:stCxn id="694" idx="2"/>
            <a:endCxn id="695" idx="1"/>
          </p:cNvCxnSpPr>
          <p:nvPr/>
        </p:nvCxnSpPr>
        <p:spPr>
          <a:xfrm>
            <a:off x="1783644" y="4490823"/>
            <a:ext cx="1253100" cy="2850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7" name="Google Shape;697;g111c397d624_2_8"/>
          <p:cNvCxnSpPr>
            <a:stCxn id="688" idx="2"/>
            <a:endCxn id="695" idx="0"/>
          </p:cNvCxnSpPr>
          <p:nvPr/>
        </p:nvCxnSpPr>
        <p:spPr>
          <a:xfrm>
            <a:off x="4013199" y="3543007"/>
            <a:ext cx="0" cy="10230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8" name="Google Shape;698;g111c397d624_2_8"/>
          <p:cNvCxnSpPr>
            <a:endCxn id="692" idx="1"/>
          </p:cNvCxnSpPr>
          <p:nvPr/>
        </p:nvCxnSpPr>
        <p:spPr>
          <a:xfrm flipH="1" rot="10800000">
            <a:off x="4037496" y="3737661"/>
            <a:ext cx="1575900" cy="8283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g111c397d624_2_8"/>
          <p:cNvCxnSpPr>
            <a:stCxn id="685" idx="2"/>
            <a:endCxn id="692" idx="0"/>
          </p:cNvCxnSpPr>
          <p:nvPr/>
        </p:nvCxnSpPr>
        <p:spPr>
          <a:xfrm>
            <a:off x="6383866" y="2644298"/>
            <a:ext cx="874800" cy="808800"/>
          </a:xfrm>
          <a:prstGeom prst="straightConnector1">
            <a:avLst/>
          </a:prstGeom>
          <a:noFill/>
          <a:ln cap="flat" cmpd="sng" w="9525">
            <a:solidFill>
              <a:srgbClr val="E81E1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"/>
          <p:cNvSpPr txBox="1"/>
          <p:nvPr>
            <p:ph type="title"/>
          </p:nvPr>
        </p:nvSpPr>
        <p:spPr>
          <a:xfrm>
            <a:off x="0" y="367691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Logistic Regression Model</a:t>
            </a:r>
            <a:endParaRPr/>
          </a:p>
        </p:txBody>
      </p:sp>
      <p:pic>
        <p:nvPicPr>
          <p:cNvPr id="705" name="Google Shape;705;p3"/>
          <p:cNvPicPr preferRelativeResize="0"/>
          <p:nvPr/>
        </p:nvPicPr>
        <p:blipFill rotWithShape="1">
          <a:blip r:embed="rId3">
            <a:alphaModFix/>
          </a:blip>
          <a:srcRect b="33053" l="0" r="26205" t="24866"/>
          <a:stretch/>
        </p:blipFill>
        <p:spPr>
          <a:xfrm>
            <a:off x="2230833" y="1396461"/>
            <a:ext cx="4964552" cy="28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"/>
          <p:cNvSpPr/>
          <p:nvPr/>
        </p:nvSpPr>
        <p:spPr>
          <a:xfrm>
            <a:off x="1303865" y="1059840"/>
            <a:ext cx="6536267" cy="3535345"/>
          </a:xfrm>
          <a:prstGeom prst="rect">
            <a:avLst/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"/>
          <p:cNvSpPr/>
          <p:nvPr/>
        </p:nvSpPr>
        <p:spPr>
          <a:xfrm>
            <a:off x="2760133" y="367691"/>
            <a:ext cx="3623733" cy="53334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1c397d624_4_40"/>
          <p:cNvSpPr/>
          <p:nvPr/>
        </p:nvSpPr>
        <p:spPr>
          <a:xfrm>
            <a:off x="1984127" y="1062641"/>
            <a:ext cx="5401523" cy="3930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Importance using Log-worth Scores</a:t>
            </a:r>
            <a:endParaRPr/>
          </a:p>
        </p:txBody>
      </p:sp>
      <p:pic>
        <p:nvPicPr>
          <p:cNvPr id="713" name="Google Shape;713;g111c397d624_4_40"/>
          <p:cNvPicPr preferRelativeResize="0"/>
          <p:nvPr/>
        </p:nvPicPr>
        <p:blipFill rotWithShape="1">
          <a:blip r:embed="rId3">
            <a:alphaModFix/>
          </a:blip>
          <a:srcRect b="0" l="0" r="0" t="11003"/>
          <a:stretch/>
        </p:blipFill>
        <p:spPr>
          <a:xfrm>
            <a:off x="1984126" y="1442325"/>
            <a:ext cx="5401524" cy="31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11c397d624_4_40"/>
          <p:cNvSpPr txBox="1"/>
          <p:nvPr>
            <p:ph type="title"/>
          </p:nvPr>
        </p:nvSpPr>
        <p:spPr>
          <a:xfrm>
            <a:off x="-146755" y="402086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Importance from Logistic Regression Model</a:t>
            </a:r>
            <a:endParaRPr/>
          </a:p>
        </p:txBody>
      </p:sp>
      <p:sp>
        <p:nvSpPr>
          <p:cNvPr id="715" name="Google Shape;715;g111c397d624_4_40"/>
          <p:cNvSpPr/>
          <p:nvPr/>
        </p:nvSpPr>
        <p:spPr>
          <a:xfrm>
            <a:off x="1100667" y="402086"/>
            <a:ext cx="6942665" cy="53334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1c397d624_4_45"/>
          <p:cNvSpPr txBox="1"/>
          <p:nvPr>
            <p:ph type="title"/>
          </p:nvPr>
        </p:nvSpPr>
        <p:spPr>
          <a:xfrm>
            <a:off x="2980656" y="284917"/>
            <a:ext cx="2641209" cy="533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721" name="Google Shape;721;g111c397d624_4_45"/>
          <p:cNvSpPr/>
          <p:nvPr/>
        </p:nvSpPr>
        <p:spPr>
          <a:xfrm>
            <a:off x="965196" y="1750304"/>
            <a:ext cx="2449689" cy="1160640"/>
          </a:xfrm>
          <a:prstGeom prst="rect">
            <a:avLst/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g111c397d624_4_45"/>
          <p:cNvPicPr preferRelativeResize="0"/>
          <p:nvPr/>
        </p:nvPicPr>
        <p:blipFill rotWithShape="1">
          <a:blip r:embed="rId3">
            <a:alphaModFix/>
          </a:blip>
          <a:srcRect b="75700" l="0" r="65814" t="3956"/>
          <a:stretch/>
        </p:blipFill>
        <p:spPr>
          <a:xfrm>
            <a:off x="1050256" y="1791233"/>
            <a:ext cx="2156179" cy="100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111c397d624_4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36360"/>
            <a:ext cx="4334933" cy="336974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111c397d624_4_45"/>
          <p:cNvSpPr/>
          <p:nvPr/>
        </p:nvSpPr>
        <p:spPr>
          <a:xfrm>
            <a:off x="2980657" y="251050"/>
            <a:ext cx="2641209" cy="53334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111c397d624_4_45"/>
          <p:cNvSpPr/>
          <p:nvPr/>
        </p:nvSpPr>
        <p:spPr>
          <a:xfrm>
            <a:off x="933956" y="1243270"/>
            <a:ext cx="2480929" cy="3930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/>
          </a:p>
        </p:txBody>
      </p:sp>
      <p:sp>
        <p:nvSpPr>
          <p:cNvPr id="726" name="Google Shape;726;g111c397d624_4_45"/>
          <p:cNvSpPr/>
          <p:nvPr/>
        </p:nvSpPr>
        <p:spPr>
          <a:xfrm>
            <a:off x="4572000" y="1141905"/>
            <a:ext cx="4334933" cy="3930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 Curve</a:t>
            </a:r>
            <a:endParaRPr/>
          </a:p>
        </p:txBody>
      </p:sp>
      <p:sp>
        <p:nvSpPr>
          <p:cNvPr id="727" name="Google Shape;727;g111c397d624_4_45"/>
          <p:cNvSpPr/>
          <p:nvPr/>
        </p:nvSpPr>
        <p:spPr>
          <a:xfrm>
            <a:off x="4572000" y="1636360"/>
            <a:ext cx="4334933" cy="3369746"/>
          </a:xfrm>
          <a:prstGeom prst="rect">
            <a:avLst/>
          </a:prstGeom>
          <a:noFill/>
          <a:ln cap="flat" cmpd="sng" w="25400">
            <a:solidFill>
              <a:srgbClr val="A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11c397d624_4_45"/>
          <p:cNvSpPr txBox="1"/>
          <p:nvPr/>
        </p:nvSpPr>
        <p:spPr>
          <a:xfrm>
            <a:off x="1102175" y="3739875"/>
            <a:ext cx="6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29" name="Google Shape;729;g111c397d624_4_45"/>
          <p:cNvGrpSpPr/>
          <p:nvPr/>
        </p:nvGrpSpPr>
        <p:grpSpPr>
          <a:xfrm>
            <a:off x="933950" y="3320050"/>
            <a:ext cx="2449702" cy="733300"/>
            <a:chOff x="933950" y="3320050"/>
            <a:chExt cx="2449702" cy="733300"/>
          </a:xfrm>
        </p:grpSpPr>
        <p:pic>
          <p:nvPicPr>
            <p:cNvPr id="730" name="Google Shape;730;g111c397d624_4_45"/>
            <p:cNvPicPr preferRelativeResize="0"/>
            <p:nvPr/>
          </p:nvPicPr>
          <p:blipFill rotWithShape="1">
            <a:blip r:embed="rId5">
              <a:alphaModFix/>
            </a:blip>
            <a:srcRect b="0" l="-1380" r="1380" t="0"/>
            <a:stretch/>
          </p:blipFill>
          <p:spPr>
            <a:xfrm>
              <a:off x="933950" y="3320050"/>
              <a:ext cx="2449702" cy="7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g111c397d624_4_45"/>
            <p:cNvPicPr preferRelativeResize="0"/>
            <p:nvPr/>
          </p:nvPicPr>
          <p:blipFill rotWithShape="1">
            <a:blip r:embed="rId5">
              <a:alphaModFix/>
            </a:blip>
            <a:srcRect b="0" l="7662" r="72340" t="57215"/>
            <a:stretch/>
          </p:blipFill>
          <p:spPr>
            <a:xfrm>
              <a:off x="2034800" y="3739875"/>
              <a:ext cx="489850" cy="31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g111c397d624_4_45"/>
            <p:cNvPicPr preferRelativeResize="0"/>
            <p:nvPr/>
          </p:nvPicPr>
          <p:blipFill rotWithShape="1">
            <a:blip r:embed="rId5">
              <a:alphaModFix/>
            </a:blip>
            <a:srcRect b="0" l="41428" r="33955" t="57215"/>
            <a:stretch/>
          </p:blipFill>
          <p:spPr>
            <a:xfrm>
              <a:off x="1102175" y="3739875"/>
              <a:ext cx="603001" cy="31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1c397d624_4_50"/>
          <p:cNvSpPr txBox="1"/>
          <p:nvPr>
            <p:ph type="title"/>
          </p:nvPr>
        </p:nvSpPr>
        <p:spPr>
          <a:xfrm>
            <a:off x="0" y="435424"/>
            <a:ext cx="9144000" cy="535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Column Contributions from Bootstrap Forest </a:t>
            </a:r>
            <a:endParaRPr/>
          </a:p>
        </p:txBody>
      </p:sp>
      <p:pic>
        <p:nvPicPr>
          <p:cNvPr id="738" name="Google Shape;738;g111c397d624_4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00" y="1191200"/>
            <a:ext cx="7351600" cy="376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1905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11c397d624_4_34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CONCLUSIONS &amp; RECOMMENDATIONS</a:t>
            </a:r>
            <a:endParaRPr/>
          </a:p>
        </p:txBody>
      </p:sp>
      <p:sp>
        <p:nvSpPr>
          <p:cNvPr id="744" name="Google Shape;744;g111c397d624_4_34"/>
          <p:cNvSpPr txBox="1"/>
          <p:nvPr/>
        </p:nvSpPr>
        <p:spPr>
          <a:xfrm>
            <a:off x="895500" y="1166925"/>
            <a:ext cx="7669800" cy="4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observed a Race bias in admissions to hospitals.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0" baseline="3000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Urban Rural Status and having first physician speciality are not creating much difference in hospital admissions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person hospitalized with injury is often dismissed as they are often having small injury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Age-group bias is there in hospitalizations and seniors are not dismissed.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0" baseline="3000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Admission type of a patient is a major contributor of the target variable “Actual_Hos”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Insurance is also acting as a bias in hospital admissions.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0" baseline="3000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predictor variables we saw in Slide 15, the authority should focus on those parameters to do the hospitalizations correctly.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5" name="Google Shape;745;g111c397d624_4_34"/>
          <p:cNvSpPr txBox="1"/>
          <p:nvPr/>
        </p:nvSpPr>
        <p:spPr>
          <a:xfrm>
            <a:off x="2123400" y="4497000"/>
            <a:ext cx="70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baseline="30000" i="0" lang="en" sz="11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1.Implicit Bias and Racial Disparities in Health Care, by Khiara M. Bridges, ABA</a:t>
            </a:r>
            <a:endParaRPr b="0" baseline="30000" i="0" sz="11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baseline="30000" i="0" lang="en" sz="11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2.Ageism in the Health Care System: Providers, Patients, and Systems, Mary F. Wyman, SpringerLink</a:t>
            </a:r>
            <a:endParaRPr b="0" baseline="30000" i="0" sz="11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baseline="30000" i="0" lang="en" sz="11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3.Reports of Insurance-Based Discrimination in Health Care and Its Association With Access to Care, Xinxin Han et Al, NCBI</a:t>
            </a:r>
            <a:endParaRPr b="0" baseline="30000" i="0" sz="1100" u="none" cap="none" strike="noStrike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8"/>
          <p:cNvSpPr txBox="1"/>
          <p:nvPr>
            <p:ph idx="1" type="subTitle"/>
          </p:nvPr>
        </p:nvSpPr>
        <p:spPr>
          <a:xfrm>
            <a:off x="2851500" y="1777125"/>
            <a:ext cx="3441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Questions?</a:t>
            </a:r>
            <a:endParaRPr sz="2000"/>
          </a:p>
        </p:txBody>
      </p:sp>
      <p:sp>
        <p:nvSpPr>
          <p:cNvPr id="751" name="Google Shape;751;p28"/>
          <p:cNvSpPr txBox="1"/>
          <p:nvPr>
            <p:ph type="title"/>
          </p:nvPr>
        </p:nvSpPr>
        <p:spPr>
          <a:xfrm>
            <a:off x="2853000" y="736675"/>
            <a:ext cx="3438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752" name="Google Shape;752;p28"/>
          <p:cNvGrpSpPr/>
          <p:nvPr/>
        </p:nvGrpSpPr>
        <p:grpSpPr>
          <a:xfrm>
            <a:off x="3862140" y="3012236"/>
            <a:ext cx="1419721" cy="394912"/>
            <a:chOff x="1704150" y="3050500"/>
            <a:chExt cx="1067780" cy="297015"/>
          </a:xfrm>
        </p:grpSpPr>
        <p:sp>
          <p:nvSpPr>
            <p:cNvPr id="753" name="Google Shape;753;p28"/>
            <p:cNvSpPr/>
            <p:nvPr/>
          </p:nvSpPr>
          <p:spPr>
            <a:xfrm>
              <a:off x="1704150" y="3050601"/>
              <a:ext cx="296614" cy="296914"/>
            </a:xfrm>
            <a:custGeom>
              <a:rect b="b" l="l" r="r" t="t"/>
              <a:pathLst>
                <a:path extrusionOk="0" h="10872" w="1086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28"/>
            <p:cNvGrpSpPr/>
            <p:nvPr/>
          </p:nvGrpSpPr>
          <p:grpSpPr>
            <a:xfrm>
              <a:off x="2089695" y="3050500"/>
              <a:ext cx="296916" cy="296588"/>
              <a:chOff x="3303268" y="3817349"/>
              <a:chExt cx="346056" cy="345674"/>
            </a:xfrm>
          </p:grpSpPr>
          <p:sp>
            <p:nvSpPr>
              <p:cNvPr id="755" name="Google Shape;755;p28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rect b="b" l="l" r="r" t="t"/>
                <a:pathLst>
                  <a:path extrusionOk="0" h="6764" w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rect b="b" l="l" r="r" t="t"/>
                <a:pathLst>
                  <a:path extrusionOk="0" h="3542" w="3607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rect b="b" l="l" r="r" t="t"/>
                <a:pathLst>
                  <a:path extrusionOk="0" h="918" w="929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9" name="Google Shape;759;p28"/>
            <p:cNvGrpSpPr/>
            <p:nvPr/>
          </p:nvGrpSpPr>
          <p:grpSpPr>
            <a:xfrm>
              <a:off x="2475014" y="3050500"/>
              <a:ext cx="296916" cy="296588"/>
              <a:chOff x="3752358" y="3817349"/>
              <a:chExt cx="346056" cy="345674"/>
            </a:xfrm>
          </p:grpSpPr>
          <p:sp>
            <p:nvSpPr>
              <p:cNvPr id="760" name="Google Shape;760;p28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4" name="Google Shape;764;p28"/>
          <p:cNvSpPr txBox="1"/>
          <p:nvPr/>
        </p:nvSpPr>
        <p:spPr>
          <a:xfrm>
            <a:off x="2788650" y="438602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Please, keep this slide for attribution.</a:t>
            </a:r>
            <a:endParaRPr b="0" i="0" sz="12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5" name="Google Shape;765;p28"/>
          <p:cNvSpPr/>
          <p:nvPr/>
        </p:nvSpPr>
        <p:spPr>
          <a:xfrm>
            <a:off x="2693625" y="2449875"/>
            <a:ext cx="3741900" cy="22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"/>
          <p:cNvGrpSpPr/>
          <p:nvPr/>
        </p:nvGrpSpPr>
        <p:grpSpPr>
          <a:xfrm>
            <a:off x="847725" y="1521050"/>
            <a:ext cx="3114686" cy="3047830"/>
            <a:chOff x="847725" y="1521050"/>
            <a:chExt cx="3114686" cy="3047830"/>
          </a:xfrm>
        </p:grpSpPr>
        <p:sp>
          <p:nvSpPr>
            <p:cNvPr id="361" name="Google Shape;361;p2"/>
            <p:cNvSpPr/>
            <p:nvPr/>
          </p:nvSpPr>
          <p:spPr>
            <a:xfrm>
              <a:off x="854180" y="2741823"/>
              <a:ext cx="1069567" cy="1305982"/>
            </a:xfrm>
            <a:custGeom>
              <a:rect b="b" l="l" r="r" t="t"/>
              <a:pathLst>
                <a:path extrusionOk="0" h="31156" w="25516">
                  <a:moveTo>
                    <a:pt x="12598" y="1"/>
                  </a:moveTo>
                  <a:cubicBezTo>
                    <a:pt x="12466" y="1"/>
                    <a:pt x="12332" y="31"/>
                    <a:pt x="12205" y="94"/>
                  </a:cubicBezTo>
                  <a:lnTo>
                    <a:pt x="584" y="5976"/>
                  </a:lnTo>
                  <a:cubicBezTo>
                    <a:pt x="167" y="6190"/>
                    <a:pt x="1" y="6714"/>
                    <a:pt x="215" y="7131"/>
                  </a:cubicBezTo>
                  <a:lnTo>
                    <a:pt x="12157" y="30693"/>
                  </a:lnTo>
                  <a:cubicBezTo>
                    <a:pt x="12308" y="30986"/>
                    <a:pt x="12606" y="31156"/>
                    <a:pt x="12915" y="31156"/>
                  </a:cubicBezTo>
                  <a:cubicBezTo>
                    <a:pt x="13045" y="31156"/>
                    <a:pt x="13177" y="31126"/>
                    <a:pt x="13300" y="31062"/>
                  </a:cubicBezTo>
                  <a:lnTo>
                    <a:pt x="24921" y="25180"/>
                  </a:lnTo>
                  <a:cubicBezTo>
                    <a:pt x="25349" y="24966"/>
                    <a:pt x="25516" y="24442"/>
                    <a:pt x="25302" y="24026"/>
                  </a:cubicBezTo>
                  <a:lnTo>
                    <a:pt x="13360" y="463"/>
                  </a:lnTo>
                  <a:cubicBezTo>
                    <a:pt x="13209" y="170"/>
                    <a:pt x="12911" y="1"/>
                    <a:pt x="1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047833" y="3075142"/>
              <a:ext cx="89871" cy="90374"/>
            </a:xfrm>
            <a:custGeom>
              <a:rect b="b" l="l" r="r" t="t"/>
              <a:pathLst>
                <a:path extrusionOk="0" h="2156" w="2144">
                  <a:moveTo>
                    <a:pt x="1072" y="0"/>
                  </a:moveTo>
                  <a:cubicBezTo>
                    <a:pt x="477" y="0"/>
                    <a:pt x="0" y="488"/>
                    <a:pt x="0" y="1084"/>
                  </a:cubicBezTo>
                  <a:cubicBezTo>
                    <a:pt x="0" y="1679"/>
                    <a:pt x="477" y="2155"/>
                    <a:pt x="1072" y="2155"/>
                  </a:cubicBezTo>
                  <a:cubicBezTo>
                    <a:pt x="1667" y="2155"/>
                    <a:pt x="2144" y="1679"/>
                    <a:pt x="2144" y="1084"/>
                  </a:cubicBezTo>
                  <a:cubicBezTo>
                    <a:pt x="2144" y="488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285876" y="2959830"/>
              <a:ext cx="90877" cy="90877"/>
            </a:xfrm>
            <a:custGeom>
              <a:rect b="b" l="l" r="r" t="t"/>
              <a:pathLst>
                <a:path extrusionOk="0" h="2168" w="2168"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80"/>
                    <a:pt x="489" y="2168"/>
                    <a:pt x="1084" y="2168"/>
                  </a:cubicBezTo>
                  <a:cubicBezTo>
                    <a:pt x="1679" y="2168"/>
                    <a:pt x="2168" y="1680"/>
                    <a:pt x="2168" y="1084"/>
                  </a:cubicBezTo>
                  <a:cubicBezTo>
                    <a:pt x="2168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151618" y="3293024"/>
              <a:ext cx="103369" cy="90248"/>
            </a:xfrm>
            <a:custGeom>
              <a:rect b="b" l="l" r="r" t="t"/>
              <a:pathLst>
                <a:path extrusionOk="0" h="2153" w="2466">
                  <a:moveTo>
                    <a:pt x="1220" y="1"/>
                  </a:moveTo>
                  <a:cubicBezTo>
                    <a:pt x="1059" y="1"/>
                    <a:pt x="894" y="36"/>
                    <a:pt x="739" y="112"/>
                  </a:cubicBezTo>
                  <a:cubicBezTo>
                    <a:pt x="215" y="386"/>
                    <a:pt x="1" y="1029"/>
                    <a:pt x="275" y="1565"/>
                  </a:cubicBezTo>
                  <a:cubicBezTo>
                    <a:pt x="461" y="1937"/>
                    <a:pt x="845" y="2153"/>
                    <a:pt x="1240" y="2153"/>
                  </a:cubicBezTo>
                  <a:cubicBezTo>
                    <a:pt x="1401" y="2153"/>
                    <a:pt x="1564" y="2117"/>
                    <a:pt x="1715" y="2041"/>
                  </a:cubicBezTo>
                  <a:cubicBezTo>
                    <a:pt x="2251" y="1767"/>
                    <a:pt x="2466" y="1124"/>
                    <a:pt x="2192" y="589"/>
                  </a:cubicBezTo>
                  <a:cubicBezTo>
                    <a:pt x="1997" y="216"/>
                    <a:pt x="1616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392176" y="3174442"/>
              <a:ext cx="90374" cy="89871"/>
            </a:xfrm>
            <a:custGeom>
              <a:rect b="b" l="l" r="r" t="t"/>
              <a:pathLst>
                <a:path extrusionOk="0" h="2144" w="2156">
                  <a:moveTo>
                    <a:pt x="1084" y="1"/>
                  </a:moveTo>
                  <a:cubicBezTo>
                    <a:pt x="489" y="1"/>
                    <a:pt x="1" y="477"/>
                    <a:pt x="1" y="1072"/>
                  </a:cubicBezTo>
                  <a:cubicBezTo>
                    <a:pt x="1" y="1667"/>
                    <a:pt x="489" y="2144"/>
                    <a:pt x="1084" y="2144"/>
                  </a:cubicBezTo>
                  <a:cubicBezTo>
                    <a:pt x="1680" y="2144"/>
                    <a:pt x="2156" y="1667"/>
                    <a:pt x="2156" y="1072"/>
                  </a:cubicBezTo>
                  <a:cubicBezTo>
                    <a:pt x="2156" y="477"/>
                    <a:pt x="168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261942" y="3511031"/>
              <a:ext cx="103327" cy="90290"/>
            </a:xfrm>
            <a:custGeom>
              <a:rect b="b" l="l" r="r" t="t"/>
              <a:pathLst>
                <a:path extrusionOk="0" h="2154" w="2465">
                  <a:moveTo>
                    <a:pt x="1231" y="0"/>
                  </a:moveTo>
                  <a:cubicBezTo>
                    <a:pt x="1069" y="0"/>
                    <a:pt x="904" y="37"/>
                    <a:pt x="750" y="114"/>
                  </a:cubicBezTo>
                  <a:cubicBezTo>
                    <a:pt x="738" y="114"/>
                    <a:pt x="738" y="114"/>
                    <a:pt x="738" y="126"/>
                  </a:cubicBezTo>
                  <a:cubicBezTo>
                    <a:pt x="215" y="388"/>
                    <a:pt x="0" y="1043"/>
                    <a:pt x="274" y="1567"/>
                  </a:cubicBezTo>
                  <a:cubicBezTo>
                    <a:pt x="465" y="1941"/>
                    <a:pt x="843" y="2153"/>
                    <a:pt x="1232" y="2153"/>
                  </a:cubicBezTo>
                  <a:cubicBezTo>
                    <a:pt x="1399" y="2153"/>
                    <a:pt x="1569" y="2114"/>
                    <a:pt x="1727" y="2031"/>
                  </a:cubicBezTo>
                  <a:cubicBezTo>
                    <a:pt x="2250" y="1769"/>
                    <a:pt x="2465" y="1115"/>
                    <a:pt x="2191" y="591"/>
                  </a:cubicBezTo>
                  <a:cubicBezTo>
                    <a:pt x="1998" y="213"/>
                    <a:pt x="1621" y="0"/>
                    <a:pt x="1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496506" y="3392030"/>
              <a:ext cx="102824" cy="90374"/>
            </a:xfrm>
            <a:custGeom>
              <a:rect b="b" l="l" r="r" t="t"/>
              <a:pathLst>
                <a:path extrusionOk="0" h="2156" w="2453">
                  <a:moveTo>
                    <a:pt x="1229" y="1"/>
                  </a:moveTo>
                  <a:cubicBezTo>
                    <a:pt x="1064" y="1"/>
                    <a:pt x="897" y="39"/>
                    <a:pt x="738" y="120"/>
                  </a:cubicBezTo>
                  <a:cubicBezTo>
                    <a:pt x="203" y="394"/>
                    <a:pt x="0" y="1036"/>
                    <a:pt x="262" y="1560"/>
                  </a:cubicBezTo>
                  <a:cubicBezTo>
                    <a:pt x="455" y="1938"/>
                    <a:pt x="831" y="2156"/>
                    <a:pt x="1224" y="2156"/>
                  </a:cubicBezTo>
                  <a:cubicBezTo>
                    <a:pt x="1389" y="2156"/>
                    <a:pt x="1556" y="2117"/>
                    <a:pt x="1715" y="2037"/>
                  </a:cubicBezTo>
                  <a:cubicBezTo>
                    <a:pt x="2239" y="1775"/>
                    <a:pt x="2453" y="1120"/>
                    <a:pt x="2191" y="596"/>
                  </a:cubicBezTo>
                  <a:cubicBezTo>
                    <a:pt x="1998" y="218"/>
                    <a:pt x="1622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372224" y="3728619"/>
              <a:ext cx="103369" cy="90374"/>
            </a:xfrm>
            <a:custGeom>
              <a:rect b="b" l="l" r="r" t="t"/>
              <a:pathLst>
                <a:path extrusionOk="0" h="2156" w="2466">
                  <a:moveTo>
                    <a:pt x="1234" y="1"/>
                  </a:moveTo>
                  <a:cubicBezTo>
                    <a:pt x="1070" y="1"/>
                    <a:pt x="905" y="37"/>
                    <a:pt x="751" y="114"/>
                  </a:cubicBezTo>
                  <a:cubicBezTo>
                    <a:pt x="215" y="388"/>
                    <a:pt x="0" y="1031"/>
                    <a:pt x="274" y="1567"/>
                  </a:cubicBezTo>
                  <a:cubicBezTo>
                    <a:pt x="460" y="1939"/>
                    <a:pt x="845" y="2155"/>
                    <a:pt x="1239" y="2155"/>
                  </a:cubicBezTo>
                  <a:cubicBezTo>
                    <a:pt x="1400" y="2155"/>
                    <a:pt x="1563" y="2119"/>
                    <a:pt x="1715" y="2043"/>
                  </a:cubicBezTo>
                  <a:cubicBezTo>
                    <a:pt x="2251" y="1769"/>
                    <a:pt x="2465" y="1127"/>
                    <a:pt x="2191" y="591"/>
                  </a:cubicBezTo>
                  <a:cubicBezTo>
                    <a:pt x="2006" y="213"/>
                    <a:pt x="1626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606787" y="3609954"/>
              <a:ext cx="102866" cy="90248"/>
            </a:xfrm>
            <a:custGeom>
              <a:rect b="b" l="l" r="r" t="t"/>
              <a:pathLst>
                <a:path extrusionOk="0" h="2153" w="2454">
                  <a:moveTo>
                    <a:pt x="1220" y="0"/>
                  </a:moveTo>
                  <a:cubicBezTo>
                    <a:pt x="1058" y="0"/>
                    <a:pt x="894" y="36"/>
                    <a:pt x="739" y="112"/>
                  </a:cubicBezTo>
                  <a:cubicBezTo>
                    <a:pt x="215" y="386"/>
                    <a:pt x="0" y="1029"/>
                    <a:pt x="274" y="1564"/>
                  </a:cubicBezTo>
                  <a:cubicBezTo>
                    <a:pt x="460" y="1936"/>
                    <a:pt x="839" y="2152"/>
                    <a:pt x="1234" y="2152"/>
                  </a:cubicBezTo>
                  <a:cubicBezTo>
                    <a:pt x="1396" y="2152"/>
                    <a:pt x="1560" y="2117"/>
                    <a:pt x="1715" y="2041"/>
                  </a:cubicBezTo>
                  <a:cubicBezTo>
                    <a:pt x="2251" y="1767"/>
                    <a:pt x="2453" y="1124"/>
                    <a:pt x="2191" y="588"/>
                  </a:cubicBezTo>
                  <a:cubicBezTo>
                    <a:pt x="1997" y="216"/>
                    <a:pt x="1616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078265" y="3079124"/>
              <a:ext cx="27498" cy="80901"/>
            </a:xfrm>
            <a:custGeom>
              <a:rect b="b" l="l" r="r" t="t"/>
              <a:pathLst>
                <a:path extrusionOk="0" h="1930" w="656">
                  <a:moveTo>
                    <a:pt x="656" y="0"/>
                  </a:moveTo>
                  <a:cubicBezTo>
                    <a:pt x="501" y="310"/>
                    <a:pt x="382" y="620"/>
                    <a:pt x="286" y="953"/>
                  </a:cubicBezTo>
                  <a:cubicBezTo>
                    <a:pt x="167" y="1262"/>
                    <a:pt x="72" y="1596"/>
                    <a:pt x="1" y="1929"/>
                  </a:cubicBezTo>
                  <a:cubicBezTo>
                    <a:pt x="144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07337" y="2960836"/>
              <a:ext cx="27498" cy="80901"/>
            </a:xfrm>
            <a:custGeom>
              <a:rect b="b" l="l" r="r" t="t"/>
              <a:pathLst>
                <a:path extrusionOk="0" h="1930" w="656">
                  <a:moveTo>
                    <a:pt x="656" y="1"/>
                  </a:moveTo>
                  <a:cubicBezTo>
                    <a:pt x="513" y="310"/>
                    <a:pt x="382" y="632"/>
                    <a:pt x="286" y="953"/>
                  </a:cubicBezTo>
                  <a:cubicBezTo>
                    <a:pt x="167" y="1263"/>
                    <a:pt x="72" y="1596"/>
                    <a:pt x="1" y="1929"/>
                  </a:cubicBezTo>
                  <a:cubicBezTo>
                    <a:pt x="155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195547" y="3296712"/>
              <a:ext cx="23013" cy="83877"/>
            </a:xfrm>
            <a:custGeom>
              <a:rect b="b" l="l" r="r" t="t"/>
              <a:pathLst>
                <a:path extrusionOk="0" h="2001" w="549">
                  <a:moveTo>
                    <a:pt x="548" y="1"/>
                  </a:moveTo>
                  <a:lnTo>
                    <a:pt x="548" y="1"/>
                  </a:lnTo>
                  <a:cubicBezTo>
                    <a:pt x="417" y="322"/>
                    <a:pt x="310" y="655"/>
                    <a:pt x="239" y="989"/>
                  </a:cubicBezTo>
                  <a:cubicBezTo>
                    <a:pt x="132" y="1322"/>
                    <a:pt x="48" y="1656"/>
                    <a:pt x="1" y="2001"/>
                  </a:cubicBezTo>
                  <a:cubicBezTo>
                    <a:pt x="132" y="1679"/>
                    <a:pt x="239" y="1358"/>
                    <a:pt x="310" y="1013"/>
                  </a:cubicBezTo>
                  <a:cubicBezTo>
                    <a:pt x="417" y="679"/>
                    <a:pt x="489" y="346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430613" y="3177921"/>
              <a:ext cx="18989" cy="81404"/>
            </a:xfrm>
            <a:custGeom>
              <a:rect b="b" l="l" r="r" t="t"/>
              <a:pathLst>
                <a:path extrusionOk="0" h="1942" w="453">
                  <a:moveTo>
                    <a:pt x="453" y="1"/>
                  </a:moveTo>
                  <a:lnTo>
                    <a:pt x="453" y="1"/>
                  </a:lnTo>
                  <a:cubicBezTo>
                    <a:pt x="334" y="310"/>
                    <a:pt x="251" y="632"/>
                    <a:pt x="179" y="965"/>
                  </a:cubicBezTo>
                  <a:cubicBezTo>
                    <a:pt x="96" y="1287"/>
                    <a:pt x="36" y="1620"/>
                    <a:pt x="1" y="1942"/>
                  </a:cubicBezTo>
                  <a:cubicBezTo>
                    <a:pt x="120" y="1632"/>
                    <a:pt x="203" y="1311"/>
                    <a:pt x="262" y="989"/>
                  </a:cubicBezTo>
                  <a:cubicBezTo>
                    <a:pt x="358" y="668"/>
                    <a:pt x="417" y="334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299876" y="3514803"/>
              <a:ext cx="21504" cy="76919"/>
            </a:xfrm>
            <a:custGeom>
              <a:rect b="b" l="l" r="r" t="t"/>
              <a:pathLst>
                <a:path extrusionOk="0" h="1835" w="513">
                  <a:moveTo>
                    <a:pt x="512" y="1"/>
                  </a:moveTo>
                  <a:lnTo>
                    <a:pt x="512" y="1"/>
                  </a:lnTo>
                  <a:cubicBezTo>
                    <a:pt x="381" y="286"/>
                    <a:pt x="286" y="596"/>
                    <a:pt x="214" y="905"/>
                  </a:cubicBezTo>
                  <a:cubicBezTo>
                    <a:pt x="119" y="1203"/>
                    <a:pt x="48" y="1513"/>
                    <a:pt x="0" y="1834"/>
                  </a:cubicBezTo>
                  <a:cubicBezTo>
                    <a:pt x="131" y="1536"/>
                    <a:pt x="226" y="1239"/>
                    <a:pt x="298" y="929"/>
                  </a:cubicBezTo>
                  <a:cubicBezTo>
                    <a:pt x="393" y="620"/>
                    <a:pt x="464" y="310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534901" y="3399030"/>
              <a:ext cx="26995" cy="75913"/>
            </a:xfrm>
            <a:custGeom>
              <a:rect b="b" l="l" r="r" t="t"/>
              <a:pathLst>
                <a:path extrusionOk="0" h="1811" w="644">
                  <a:moveTo>
                    <a:pt x="644" y="0"/>
                  </a:moveTo>
                  <a:lnTo>
                    <a:pt x="644" y="0"/>
                  </a:lnTo>
                  <a:cubicBezTo>
                    <a:pt x="501" y="286"/>
                    <a:pt x="382" y="584"/>
                    <a:pt x="287" y="893"/>
                  </a:cubicBezTo>
                  <a:cubicBezTo>
                    <a:pt x="156" y="1191"/>
                    <a:pt x="60" y="1501"/>
                    <a:pt x="1" y="1810"/>
                  </a:cubicBezTo>
                  <a:cubicBezTo>
                    <a:pt x="144" y="1524"/>
                    <a:pt x="263" y="1227"/>
                    <a:pt x="358" y="917"/>
                  </a:cubicBezTo>
                  <a:cubicBezTo>
                    <a:pt x="489" y="619"/>
                    <a:pt x="584" y="31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409152" y="3734906"/>
              <a:ext cx="29468" cy="78889"/>
            </a:xfrm>
            <a:custGeom>
              <a:rect b="b" l="l" r="r" t="t"/>
              <a:pathLst>
                <a:path extrusionOk="0" h="1882" w="703">
                  <a:moveTo>
                    <a:pt x="703" y="0"/>
                  </a:moveTo>
                  <a:cubicBezTo>
                    <a:pt x="548" y="298"/>
                    <a:pt x="417" y="607"/>
                    <a:pt x="322" y="929"/>
                  </a:cubicBezTo>
                  <a:cubicBezTo>
                    <a:pt x="191" y="1238"/>
                    <a:pt x="84" y="1560"/>
                    <a:pt x="1" y="1881"/>
                  </a:cubicBezTo>
                  <a:cubicBezTo>
                    <a:pt x="155" y="1584"/>
                    <a:pt x="298" y="1274"/>
                    <a:pt x="393" y="953"/>
                  </a:cubicBezTo>
                  <a:cubicBezTo>
                    <a:pt x="524" y="643"/>
                    <a:pt x="632" y="322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649207" y="3742870"/>
              <a:ext cx="22510" cy="89368"/>
            </a:xfrm>
            <a:custGeom>
              <a:rect b="b" l="l" r="r" t="t"/>
              <a:pathLst>
                <a:path extrusionOk="0" h="2132" w="537">
                  <a:moveTo>
                    <a:pt x="536" y="1"/>
                  </a:moveTo>
                  <a:lnTo>
                    <a:pt x="536" y="1"/>
                  </a:lnTo>
                  <a:cubicBezTo>
                    <a:pt x="405" y="346"/>
                    <a:pt x="298" y="703"/>
                    <a:pt x="227" y="1060"/>
                  </a:cubicBezTo>
                  <a:cubicBezTo>
                    <a:pt x="120" y="1406"/>
                    <a:pt x="48" y="1763"/>
                    <a:pt x="0" y="2132"/>
                  </a:cubicBezTo>
                  <a:cubicBezTo>
                    <a:pt x="131" y="1787"/>
                    <a:pt x="227" y="1441"/>
                    <a:pt x="310" y="1084"/>
                  </a:cubicBezTo>
                  <a:cubicBezTo>
                    <a:pt x="405" y="727"/>
                    <a:pt x="489" y="370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60541" y="3747859"/>
              <a:ext cx="322974" cy="163269"/>
            </a:xfrm>
            <a:custGeom>
              <a:rect b="b" l="l" r="r" t="t"/>
              <a:pathLst>
                <a:path extrusionOk="0" h="3895" w="7705">
                  <a:moveTo>
                    <a:pt x="7691" y="0"/>
                  </a:moveTo>
                  <a:cubicBezTo>
                    <a:pt x="7633" y="0"/>
                    <a:pt x="5925" y="849"/>
                    <a:pt x="3835" y="1906"/>
                  </a:cubicBezTo>
                  <a:cubicBezTo>
                    <a:pt x="1715" y="2977"/>
                    <a:pt x="1" y="3870"/>
                    <a:pt x="13" y="3894"/>
                  </a:cubicBezTo>
                  <a:cubicBezTo>
                    <a:pt x="13" y="3894"/>
                    <a:pt x="13" y="3894"/>
                    <a:pt x="13" y="3894"/>
                  </a:cubicBezTo>
                  <a:cubicBezTo>
                    <a:pt x="48" y="3894"/>
                    <a:pt x="1766" y="3041"/>
                    <a:pt x="3870" y="1977"/>
                  </a:cubicBezTo>
                  <a:cubicBezTo>
                    <a:pt x="5990" y="906"/>
                    <a:pt x="7704" y="25"/>
                    <a:pt x="7692" y="1"/>
                  </a:cubicBezTo>
                  <a:cubicBezTo>
                    <a:pt x="7692" y="0"/>
                    <a:pt x="7692" y="0"/>
                    <a:pt x="7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995438" y="2875453"/>
              <a:ext cx="322932" cy="162808"/>
            </a:xfrm>
            <a:custGeom>
              <a:rect b="b" l="l" r="r" t="t"/>
              <a:pathLst>
                <a:path extrusionOk="0" h="3884" w="7704">
                  <a:moveTo>
                    <a:pt x="7689" y="1"/>
                  </a:moveTo>
                  <a:cubicBezTo>
                    <a:pt x="7610" y="1"/>
                    <a:pt x="5911" y="845"/>
                    <a:pt x="3834" y="1895"/>
                  </a:cubicBezTo>
                  <a:cubicBezTo>
                    <a:pt x="1727" y="2966"/>
                    <a:pt x="0" y="3871"/>
                    <a:pt x="12" y="3883"/>
                  </a:cubicBezTo>
                  <a:cubicBezTo>
                    <a:pt x="12" y="3883"/>
                    <a:pt x="13" y="3884"/>
                    <a:pt x="14" y="3884"/>
                  </a:cubicBezTo>
                  <a:cubicBezTo>
                    <a:pt x="72" y="3884"/>
                    <a:pt x="1780" y="3047"/>
                    <a:pt x="3870" y="1978"/>
                  </a:cubicBezTo>
                  <a:cubicBezTo>
                    <a:pt x="5989" y="907"/>
                    <a:pt x="7704" y="14"/>
                    <a:pt x="7692" y="2"/>
                  </a:cubicBezTo>
                  <a:cubicBezTo>
                    <a:pt x="7691" y="1"/>
                    <a:pt x="7691" y="1"/>
                    <a:pt x="7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166624" y="3000280"/>
              <a:ext cx="3018" cy="1886"/>
            </a:xfrm>
            <a:custGeom>
              <a:rect b="b" l="l" r="r" t="t"/>
              <a:pathLst>
                <a:path extrusionOk="0" h="45" w="72">
                  <a:moveTo>
                    <a:pt x="72" y="0"/>
                  </a:moveTo>
                  <a:lnTo>
                    <a:pt x="0" y="36"/>
                  </a:lnTo>
                  <a:cubicBezTo>
                    <a:pt x="0" y="42"/>
                    <a:pt x="6" y="45"/>
                    <a:pt x="15" y="45"/>
                  </a:cubicBezTo>
                  <a:cubicBezTo>
                    <a:pt x="24" y="45"/>
                    <a:pt x="36" y="42"/>
                    <a:pt x="48" y="36"/>
                  </a:cubicBezTo>
                  <a:cubicBezTo>
                    <a:pt x="63" y="28"/>
                    <a:pt x="68" y="21"/>
                    <a:pt x="70" y="13"/>
                  </a:cubicBezTo>
                  <a:lnTo>
                    <a:pt x="70" y="13"/>
                  </a:lnTo>
                  <a:cubicBezTo>
                    <a:pt x="71" y="13"/>
                    <a:pt x="71" y="13"/>
                    <a:pt x="72" y="12"/>
                  </a:cubicBezTo>
                  <a:cubicBezTo>
                    <a:pt x="7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163606" y="2952872"/>
              <a:ext cx="448224" cy="879890"/>
            </a:xfrm>
            <a:custGeom>
              <a:rect b="b" l="l" r="r" t="t"/>
              <a:pathLst>
                <a:path extrusionOk="0" h="20991" w="10693">
                  <a:moveTo>
                    <a:pt x="25" y="0"/>
                  </a:moveTo>
                  <a:cubicBezTo>
                    <a:pt x="25" y="0"/>
                    <a:pt x="25" y="0"/>
                    <a:pt x="24" y="0"/>
                  </a:cubicBezTo>
                  <a:cubicBezTo>
                    <a:pt x="1" y="12"/>
                    <a:pt x="2370" y="4715"/>
                    <a:pt x="5311" y="10513"/>
                  </a:cubicBezTo>
                  <a:cubicBezTo>
                    <a:pt x="8248" y="16304"/>
                    <a:pt x="10639" y="20991"/>
                    <a:pt x="10669" y="20991"/>
                  </a:cubicBezTo>
                  <a:cubicBezTo>
                    <a:pt x="10669" y="20991"/>
                    <a:pt x="10669" y="20991"/>
                    <a:pt x="10669" y="20991"/>
                  </a:cubicBezTo>
                  <a:cubicBezTo>
                    <a:pt x="10692" y="20979"/>
                    <a:pt x="8323" y="16276"/>
                    <a:pt x="5382" y="10478"/>
                  </a:cubicBezTo>
                  <a:cubicBezTo>
                    <a:pt x="2445" y="4687"/>
                    <a:pt x="54" y="0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41031" y="3767350"/>
              <a:ext cx="547023" cy="788091"/>
            </a:xfrm>
            <a:custGeom>
              <a:rect b="b" l="l" r="r" t="t"/>
              <a:pathLst>
                <a:path extrusionOk="0" h="18801" w="13050">
                  <a:moveTo>
                    <a:pt x="3227" y="0"/>
                  </a:moveTo>
                  <a:lnTo>
                    <a:pt x="3227" y="1703"/>
                  </a:lnTo>
                  <a:lnTo>
                    <a:pt x="3203" y="1703"/>
                  </a:lnTo>
                  <a:cubicBezTo>
                    <a:pt x="1453" y="1750"/>
                    <a:pt x="48" y="3179"/>
                    <a:pt x="48" y="4929"/>
                  </a:cubicBezTo>
                  <a:cubicBezTo>
                    <a:pt x="24" y="8608"/>
                    <a:pt x="12" y="14561"/>
                    <a:pt x="12" y="17288"/>
                  </a:cubicBezTo>
                  <a:cubicBezTo>
                    <a:pt x="0" y="18098"/>
                    <a:pt x="655" y="18752"/>
                    <a:pt x="1465" y="18752"/>
                  </a:cubicBezTo>
                  <a:lnTo>
                    <a:pt x="11514" y="18800"/>
                  </a:lnTo>
                  <a:cubicBezTo>
                    <a:pt x="12323" y="18800"/>
                    <a:pt x="12978" y="18145"/>
                    <a:pt x="12990" y="17347"/>
                  </a:cubicBezTo>
                  <a:lnTo>
                    <a:pt x="13038" y="5096"/>
                  </a:lnTo>
                  <a:cubicBezTo>
                    <a:pt x="13050" y="3298"/>
                    <a:pt x="11609" y="1846"/>
                    <a:pt x="9811" y="1834"/>
                  </a:cubicBezTo>
                  <a:lnTo>
                    <a:pt x="9811" y="24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76295" y="3777326"/>
              <a:ext cx="276530" cy="45439"/>
            </a:xfrm>
            <a:custGeom>
              <a:rect b="b" l="l" r="r" t="t"/>
              <a:pathLst>
                <a:path extrusionOk="0" h="1084" w="6597">
                  <a:moveTo>
                    <a:pt x="12" y="0"/>
                  </a:moveTo>
                  <a:lnTo>
                    <a:pt x="0" y="810"/>
                  </a:lnTo>
                  <a:lnTo>
                    <a:pt x="6584" y="1084"/>
                  </a:lnTo>
                  <a:lnTo>
                    <a:pt x="6596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044815" y="3662014"/>
              <a:ext cx="341418" cy="138789"/>
            </a:xfrm>
            <a:custGeom>
              <a:rect b="b" l="l" r="r" t="t"/>
              <a:pathLst>
                <a:path extrusionOk="0" h="3311" w="8145">
                  <a:moveTo>
                    <a:pt x="513" y="1"/>
                  </a:moveTo>
                  <a:cubicBezTo>
                    <a:pt x="239" y="1"/>
                    <a:pt x="13" y="227"/>
                    <a:pt x="13" y="489"/>
                  </a:cubicBezTo>
                  <a:lnTo>
                    <a:pt x="1" y="2954"/>
                  </a:lnTo>
                  <a:cubicBezTo>
                    <a:pt x="1" y="3132"/>
                    <a:pt x="144" y="3275"/>
                    <a:pt x="322" y="3275"/>
                  </a:cubicBezTo>
                  <a:lnTo>
                    <a:pt x="7811" y="3311"/>
                  </a:lnTo>
                  <a:cubicBezTo>
                    <a:pt x="7990" y="3311"/>
                    <a:pt x="8133" y="3168"/>
                    <a:pt x="8133" y="3001"/>
                  </a:cubicBezTo>
                  <a:lnTo>
                    <a:pt x="8145" y="525"/>
                  </a:lnTo>
                  <a:cubicBezTo>
                    <a:pt x="8145" y="263"/>
                    <a:pt x="7919" y="37"/>
                    <a:pt x="7645" y="37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084762" y="3663523"/>
              <a:ext cx="7545" cy="136316"/>
            </a:xfrm>
            <a:custGeom>
              <a:rect b="b" l="l" r="r" t="t"/>
              <a:pathLst>
                <a:path extrusionOk="0" h="3252" w="180">
                  <a:moveTo>
                    <a:pt x="96" y="1"/>
                  </a:moveTo>
                  <a:cubicBezTo>
                    <a:pt x="48" y="1"/>
                    <a:pt x="12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79" y="1620"/>
                  </a:cubicBezTo>
                  <a:cubicBezTo>
                    <a:pt x="179" y="727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121187" y="3663523"/>
              <a:ext cx="7545" cy="136316"/>
            </a:xfrm>
            <a:custGeom>
              <a:rect b="b" l="l" r="r" t="t"/>
              <a:pathLst>
                <a:path extrusionOk="0" h="3252" w="180">
                  <a:moveTo>
                    <a:pt x="96" y="1"/>
                  </a:moveTo>
                  <a:cubicBezTo>
                    <a:pt x="48" y="1"/>
                    <a:pt x="13" y="727"/>
                    <a:pt x="13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32" y="3251"/>
                    <a:pt x="179" y="2525"/>
                    <a:pt x="179" y="1632"/>
                  </a:cubicBezTo>
                  <a:cubicBezTo>
                    <a:pt x="179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157612" y="3663523"/>
              <a:ext cx="7545" cy="136777"/>
            </a:xfrm>
            <a:custGeom>
              <a:rect b="b" l="l" r="r" t="t"/>
              <a:pathLst>
                <a:path extrusionOk="0" h="3263" w="180">
                  <a:moveTo>
                    <a:pt x="96" y="1"/>
                  </a:moveTo>
                  <a:cubicBezTo>
                    <a:pt x="48" y="1"/>
                    <a:pt x="13" y="739"/>
                    <a:pt x="1" y="1632"/>
                  </a:cubicBezTo>
                  <a:cubicBezTo>
                    <a:pt x="1" y="2525"/>
                    <a:pt x="37" y="3263"/>
                    <a:pt x="84" y="3263"/>
                  </a:cubicBezTo>
                  <a:cubicBezTo>
                    <a:pt x="132" y="3263"/>
                    <a:pt x="167" y="2537"/>
                    <a:pt x="179" y="1632"/>
                  </a:cubicBezTo>
                  <a:cubicBezTo>
                    <a:pt x="179" y="739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194038" y="3664026"/>
              <a:ext cx="7545" cy="136274"/>
            </a:xfrm>
            <a:custGeom>
              <a:rect b="b" l="l" r="r" t="t"/>
              <a:pathLst>
                <a:path extrusionOk="0" h="3251" w="180">
                  <a:moveTo>
                    <a:pt x="96" y="1"/>
                  </a:moveTo>
                  <a:cubicBezTo>
                    <a:pt x="49" y="1"/>
                    <a:pt x="13" y="727"/>
                    <a:pt x="1" y="1620"/>
                  </a:cubicBezTo>
                  <a:cubicBezTo>
                    <a:pt x="1" y="2525"/>
                    <a:pt x="37" y="3251"/>
                    <a:pt x="84" y="3251"/>
                  </a:cubicBezTo>
                  <a:cubicBezTo>
                    <a:pt x="132" y="3251"/>
                    <a:pt x="168" y="2525"/>
                    <a:pt x="180" y="1620"/>
                  </a:cubicBezTo>
                  <a:cubicBezTo>
                    <a:pt x="180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30505" y="3664026"/>
              <a:ext cx="7503" cy="136274"/>
            </a:xfrm>
            <a:custGeom>
              <a:rect b="b" l="l" r="r" t="t"/>
              <a:pathLst>
                <a:path extrusionOk="0" h="3251" w="179">
                  <a:moveTo>
                    <a:pt x="95" y="1"/>
                  </a:moveTo>
                  <a:cubicBezTo>
                    <a:pt x="48" y="1"/>
                    <a:pt x="12" y="727"/>
                    <a:pt x="0" y="1632"/>
                  </a:cubicBezTo>
                  <a:cubicBezTo>
                    <a:pt x="0" y="2525"/>
                    <a:pt x="36" y="3251"/>
                    <a:pt x="83" y="3251"/>
                  </a:cubicBezTo>
                  <a:cubicBezTo>
                    <a:pt x="131" y="3251"/>
                    <a:pt x="167" y="2525"/>
                    <a:pt x="179" y="1632"/>
                  </a:cubicBezTo>
                  <a:cubicBezTo>
                    <a:pt x="179" y="727"/>
                    <a:pt x="143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266930" y="3664026"/>
              <a:ext cx="7503" cy="136777"/>
            </a:xfrm>
            <a:custGeom>
              <a:rect b="b" l="l" r="r" t="t"/>
              <a:pathLst>
                <a:path extrusionOk="0" h="3263" w="179">
                  <a:moveTo>
                    <a:pt x="96" y="1"/>
                  </a:moveTo>
                  <a:cubicBezTo>
                    <a:pt x="48" y="1"/>
                    <a:pt x="0" y="739"/>
                    <a:pt x="0" y="1632"/>
                  </a:cubicBezTo>
                  <a:cubicBezTo>
                    <a:pt x="0" y="2525"/>
                    <a:pt x="36" y="3263"/>
                    <a:pt x="84" y="3263"/>
                  </a:cubicBezTo>
                  <a:cubicBezTo>
                    <a:pt x="131" y="3263"/>
                    <a:pt x="167" y="2537"/>
                    <a:pt x="179" y="1632"/>
                  </a:cubicBezTo>
                  <a:cubicBezTo>
                    <a:pt x="179" y="739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303355" y="3664529"/>
              <a:ext cx="7503" cy="136274"/>
            </a:xfrm>
            <a:custGeom>
              <a:rect b="b" l="l" r="r" t="t"/>
              <a:pathLst>
                <a:path extrusionOk="0" h="3251" w="179">
                  <a:moveTo>
                    <a:pt x="96" y="0"/>
                  </a:moveTo>
                  <a:cubicBezTo>
                    <a:pt x="48" y="0"/>
                    <a:pt x="0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67" y="1620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339781" y="3664529"/>
              <a:ext cx="7545" cy="136274"/>
            </a:xfrm>
            <a:custGeom>
              <a:rect b="b" l="l" r="r" t="t"/>
              <a:pathLst>
                <a:path extrusionOk="0" h="3251" w="180">
                  <a:moveTo>
                    <a:pt x="96" y="0"/>
                  </a:moveTo>
                  <a:cubicBezTo>
                    <a:pt x="48" y="0"/>
                    <a:pt x="12" y="727"/>
                    <a:pt x="1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20" y="3251"/>
                    <a:pt x="167" y="2525"/>
                    <a:pt x="179" y="1632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018366" y="4048818"/>
              <a:ext cx="396833" cy="263032"/>
            </a:xfrm>
            <a:custGeom>
              <a:rect b="b" l="l" r="r" t="t"/>
              <a:pathLst>
                <a:path extrusionOk="0" h="6275" w="9467">
                  <a:moveTo>
                    <a:pt x="275" y="0"/>
                  </a:moveTo>
                  <a:cubicBezTo>
                    <a:pt x="144" y="0"/>
                    <a:pt x="37" y="107"/>
                    <a:pt x="37" y="238"/>
                  </a:cubicBezTo>
                  <a:lnTo>
                    <a:pt x="13" y="5989"/>
                  </a:lnTo>
                  <a:cubicBezTo>
                    <a:pt x="1" y="6132"/>
                    <a:pt x="120" y="6239"/>
                    <a:pt x="251" y="6239"/>
                  </a:cubicBezTo>
                  <a:lnTo>
                    <a:pt x="9193" y="6275"/>
                  </a:lnTo>
                  <a:cubicBezTo>
                    <a:pt x="9335" y="6275"/>
                    <a:pt x="9443" y="6168"/>
                    <a:pt x="9443" y="6037"/>
                  </a:cubicBezTo>
                  <a:lnTo>
                    <a:pt x="9466" y="286"/>
                  </a:lnTo>
                  <a:cubicBezTo>
                    <a:pt x="9466" y="155"/>
                    <a:pt x="9359" y="36"/>
                    <a:pt x="9228" y="3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037648" y="4061687"/>
              <a:ext cx="353574" cy="233690"/>
            </a:xfrm>
            <a:custGeom>
              <a:rect b="b" l="l" r="r" t="t"/>
              <a:pathLst>
                <a:path extrusionOk="0" h="5575" w="8435">
                  <a:moveTo>
                    <a:pt x="113" y="1"/>
                  </a:moveTo>
                  <a:lnTo>
                    <a:pt x="113" y="1"/>
                  </a:lnTo>
                  <a:cubicBezTo>
                    <a:pt x="107" y="1"/>
                    <a:pt x="47" y="58"/>
                    <a:pt x="17" y="87"/>
                  </a:cubicBezTo>
                  <a:lnTo>
                    <a:pt x="17" y="87"/>
                  </a:lnTo>
                  <a:lnTo>
                    <a:pt x="17" y="86"/>
                  </a:lnTo>
                  <a:cubicBezTo>
                    <a:pt x="5" y="98"/>
                    <a:pt x="0" y="103"/>
                    <a:pt x="0" y="103"/>
                  </a:cubicBezTo>
                  <a:cubicBezTo>
                    <a:pt x="0" y="103"/>
                    <a:pt x="7" y="97"/>
                    <a:pt x="17" y="87"/>
                  </a:cubicBezTo>
                  <a:lnTo>
                    <a:pt x="17" y="87"/>
                  </a:lnTo>
                  <a:lnTo>
                    <a:pt x="17" y="801"/>
                  </a:lnTo>
                  <a:lnTo>
                    <a:pt x="17" y="1503"/>
                  </a:lnTo>
                  <a:lnTo>
                    <a:pt x="17" y="2884"/>
                  </a:lnTo>
                  <a:lnTo>
                    <a:pt x="17" y="5503"/>
                  </a:lnTo>
                  <a:lnTo>
                    <a:pt x="17" y="5575"/>
                  </a:lnTo>
                  <a:lnTo>
                    <a:pt x="101" y="5575"/>
                  </a:lnTo>
                  <a:lnTo>
                    <a:pt x="6089" y="5563"/>
                  </a:lnTo>
                  <a:lnTo>
                    <a:pt x="7780" y="5551"/>
                  </a:lnTo>
                  <a:lnTo>
                    <a:pt x="8221" y="5551"/>
                  </a:lnTo>
                  <a:cubicBezTo>
                    <a:pt x="8268" y="5551"/>
                    <a:pt x="8316" y="5551"/>
                    <a:pt x="8375" y="5539"/>
                  </a:cubicBezTo>
                  <a:lnTo>
                    <a:pt x="8209" y="5527"/>
                  </a:lnTo>
                  <a:lnTo>
                    <a:pt x="7744" y="5515"/>
                  </a:lnTo>
                  <a:lnTo>
                    <a:pt x="6030" y="5492"/>
                  </a:lnTo>
                  <a:lnTo>
                    <a:pt x="184" y="5421"/>
                  </a:lnTo>
                  <a:lnTo>
                    <a:pt x="184" y="5421"/>
                  </a:lnTo>
                  <a:cubicBezTo>
                    <a:pt x="185" y="4623"/>
                    <a:pt x="196" y="3771"/>
                    <a:pt x="196" y="2896"/>
                  </a:cubicBezTo>
                  <a:cubicBezTo>
                    <a:pt x="208" y="2444"/>
                    <a:pt x="208" y="1979"/>
                    <a:pt x="208" y="1515"/>
                  </a:cubicBezTo>
                  <a:lnTo>
                    <a:pt x="208" y="801"/>
                  </a:lnTo>
                  <a:lnTo>
                    <a:pt x="208" y="182"/>
                  </a:lnTo>
                  <a:lnTo>
                    <a:pt x="208" y="182"/>
                  </a:lnTo>
                  <a:lnTo>
                    <a:pt x="8316" y="193"/>
                  </a:lnTo>
                  <a:lnTo>
                    <a:pt x="8316" y="193"/>
                  </a:lnTo>
                  <a:cubicBezTo>
                    <a:pt x="8328" y="1792"/>
                    <a:pt x="8340" y="3112"/>
                    <a:pt x="8340" y="4051"/>
                  </a:cubicBezTo>
                  <a:cubicBezTo>
                    <a:pt x="8352" y="4515"/>
                    <a:pt x="8352" y="4884"/>
                    <a:pt x="8352" y="5146"/>
                  </a:cubicBezTo>
                  <a:lnTo>
                    <a:pt x="8352" y="5444"/>
                  </a:lnTo>
                  <a:cubicBezTo>
                    <a:pt x="8352" y="5448"/>
                    <a:pt x="8352" y="5452"/>
                    <a:pt x="8352" y="5456"/>
                  </a:cubicBezTo>
                  <a:cubicBezTo>
                    <a:pt x="8363" y="5384"/>
                    <a:pt x="8363" y="5289"/>
                    <a:pt x="8363" y="5182"/>
                  </a:cubicBezTo>
                  <a:cubicBezTo>
                    <a:pt x="8363" y="4920"/>
                    <a:pt x="8387" y="4551"/>
                    <a:pt x="8387" y="4099"/>
                  </a:cubicBezTo>
                  <a:cubicBezTo>
                    <a:pt x="8399" y="3134"/>
                    <a:pt x="8423" y="1777"/>
                    <a:pt x="8435" y="134"/>
                  </a:cubicBezTo>
                  <a:lnTo>
                    <a:pt x="8435" y="50"/>
                  </a:lnTo>
                  <a:lnTo>
                    <a:pt x="8375" y="50"/>
                  </a:lnTo>
                  <a:lnTo>
                    <a:pt x="112" y="3"/>
                  </a:lnTo>
                  <a:cubicBezTo>
                    <a:pt x="113" y="1"/>
                    <a:pt x="113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099223" y="4136046"/>
              <a:ext cx="235618" cy="7210"/>
            </a:xfrm>
            <a:custGeom>
              <a:rect b="b" l="l" r="r" t="t"/>
              <a:pathLst>
                <a:path extrusionOk="0" h="172" w="5621">
                  <a:moveTo>
                    <a:pt x="2214" y="1"/>
                  </a:moveTo>
                  <a:cubicBezTo>
                    <a:pt x="944" y="1"/>
                    <a:pt x="1" y="33"/>
                    <a:pt x="1" y="74"/>
                  </a:cubicBezTo>
                  <a:cubicBezTo>
                    <a:pt x="1" y="122"/>
                    <a:pt x="1251" y="170"/>
                    <a:pt x="2811" y="170"/>
                  </a:cubicBezTo>
                  <a:cubicBezTo>
                    <a:pt x="3014" y="171"/>
                    <a:pt x="3213" y="172"/>
                    <a:pt x="3404" y="172"/>
                  </a:cubicBezTo>
                  <a:cubicBezTo>
                    <a:pt x="4669" y="172"/>
                    <a:pt x="5621" y="139"/>
                    <a:pt x="5621" y="98"/>
                  </a:cubicBezTo>
                  <a:cubicBezTo>
                    <a:pt x="5621" y="50"/>
                    <a:pt x="4358" y="3"/>
                    <a:pt x="2811" y="3"/>
                  </a:cubicBezTo>
                  <a:cubicBezTo>
                    <a:pt x="2606" y="1"/>
                    <a:pt x="2406" y="1"/>
                    <a:pt x="2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098720" y="4176076"/>
              <a:ext cx="235618" cy="7503"/>
            </a:xfrm>
            <a:custGeom>
              <a:rect b="b" l="l" r="r" t="t"/>
              <a:pathLst>
                <a:path extrusionOk="0" h="179" w="5621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70" y="179"/>
                    <a:pt x="5621" y="155"/>
                    <a:pt x="5621" y="107"/>
                  </a:cubicBezTo>
                  <a:cubicBezTo>
                    <a:pt x="5621" y="60"/>
                    <a:pt x="4370" y="12"/>
                    <a:pt x="2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098720" y="4214514"/>
              <a:ext cx="235618" cy="7503"/>
            </a:xfrm>
            <a:custGeom>
              <a:rect b="b" l="l" r="r" t="t"/>
              <a:pathLst>
                <a:path extrusionOk="0" h="179" w="5621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59" y="179"/>
                    <a:pt x="5621" y="143"/>
                    <a:pt x="5621" y="95"/>
                  </a:cubicBezTo>
                  <a:cubicBezTo>
                    <a:pt x="5621" y="60"/>
                    <a:pt x="4359" y="12"/>
                    <a:pt x="2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079271" y="3837602"/>
              <a:ext cx="257080" cy="7210"/>
            </a:xfrm>
            <a:custGeom>
              <a:rect b="b" l="l" r="r" t="t"/>
              <a:pathLst>
                <a:path extrusionOk="0" h="172" w="6133">
                  <a:moveTo>
                    <a:pt x="2413" y="1"/>
                  </a:moveTo>
                  <a:cubicBezTo>
                    <a:pt x="1033" y="1"/>
                    <a:pt x="1" y="33"/>
                    <a:pt x="1" y="74"/>
                  </a:cubicBezTo>
                  <a:cubicBezTo>
                    <a:pt x="1" y="122"/>
                    <a:pt x="1370" y="170"/>
                    <a:pt x="3060" y="170"/>
                  </a:cubicBezTo>
                  <a:cubicBezTo>
                    <a:pt x="3284" y="171"/>
                    <a:pt x="3502" y="172"/>
                    <a:pt x="3712" y="172"/>
                  </a:cubicBezTo>
                  <a:cubicBezTo>
                    <a:pt x="5099" y="172"/>
                    <a:pt x="6132" y="140"/>
                    <a:pt x="6132" y="98"/>
                  </a:cubicBezTo>
                  <a:cubicBezTo>
                    <a:pt x="6132" y="51"/>
                    <a:pt x="4763" y="15"/>
                    <a:pt x="3060" y="3"/>
                  </a:cubicBezTo>
                  <a:cubicBezTo>
                    <a:pt x="2838" y="1"/>
                    <a:pt x="2621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962492" y="3878135"/>
              <a:ext cx="85386" cy="584456"/>
            </a:xfrm>
            <a:custGeom>
              <a:rect b="b" l="l" r="r" t="t"/>
              <a:pathLst>
                <a:path extrusionOk="0" h="13943" w="2037">
                  <a:moveTo>
                    <a:pt x="2036" y="0"/>
                  </a:moveTo>
                  <a:cubicBezTo>
                    <a:pt x="1977" y="0"/>
                    <a:pt x="1929" y="0"/>
                    <a:pt x="1882" y="24"/>
                  </a:cubicBezTo>
                  <a:cubicBezTo>
                    <a:pt x="1739" y="60"/>
                    <a:pt x="1608" y="119"/>
                    <a:pt x="1477" y="179"/>
                  </a:cubicBezTo>
                  <a:cubicBezTo>
                    <a:pt x="1012" y="453"/>
                    <a:pt x="643" y="869"/>
                    <a:pt x="429" y="1370"/>
                  </a:cubicBezTo>
                  <a:cubicBezTo>
                    <a:pt x="131" y="1989"/>
                    <a:pt x="48" y="2810"/>
                    <a:pt x="36" y="3691"/>
                  </a:cubicBezTo>
                  <a:cubicBezTo>
                    <a:pt x="36" y="4584"/>
                    <a:pt x="24" y="5549"/>
                    <a:pt x="12" y="6561"/>
                  </a:cubicBezTo>
                  <a:cubicBezTo>
                    <a:pt x="0" y="8597"/>
                    <a:pt x="0" y="10442"/>
                    <a:pt x="0" y="11776"/>
                  </a:cubicBezTo>
                  <a:cubicBezTo>
                    <a:pt x="0" y="12430"/>
                    <a:pt x="12" y="12954"/>
                    <a:pt x="12" y="13359"/>
                  </a:cubicBezTo>
                  <a:cubicBezTo>
                    <a:pt x="0" y="13550"/>
                    <a:pt x="12" y="13752"/>
                    <a:pt x="48" y="13942"/>
                  </a:cubicBezTo>
                  <a:cubicBezTo>
                    <a:pt x="72" y="13752"/>
                    <a:pt x="84" y="13550"/>
                    <a:pt x="84" y="13359"/>
                  </a:cubicBezTo>
                  <a:cubicBezTo>
                    <a:pt x="96" y="12954"/>
                    <a:pt x="108" y="12418"/>
                    <a:pt x="131" y="11776"/>
                  </a:cubicBezTo>
                  <a:cubicBezTo>
                    <a:pt x="155" y="10442"/>
                    <a:pt x="179" y="8597"/>
                    <a:pt x="191" y="6561"/>
                  </a:cubicBezTo>
                  <a:cubicBezTo>
                    <a:pt x="191" y="5537"/>
                    <a:pt x="203" y="4560"/>
                    <a:pt x="203" y="3691"/>
                  </a:cubicBezTo>
                  <a:cubicBezTo>
                    <a:pt x="203" y="2822"/>
                    <a:pt x="274" y="2024"/>
                    <a:pt x="536" y="1417"/>
                  </a:cubicBezTo>
                  <a:cubicBezTo>
                    <a:pt x="739" y="929"/>
                    <a:pt x="1084" y="524"/>
                    <a:pt x="1524" y="238"/>
                  </a:cubicBezTo>
                  <a:cubicBezTo>
                    <a:pt x="1691" y="143"/>
                    <a:pt x="1858" y="60"/>
                    <a:pt x="2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75486" y="4482485"/>
              <a:ext cx="490602" cy="52942"/>
            </a:xfrm>
            <a:custGeom>
              <a:rect b="b" l="l" r="r" t="t"/>
              <a:pathLst>
                <a:path extrusionOk="0" h="1263" w="11704">
                  <a:moveTo>
                    <a:pt x="5858" y="1"/>
                  </a:moveTo>
                  <a:cubicBezTo>
                    <a:pt x="5072" y="1"/>
                    <a:pt x="4286" y="60"/>
                    <a:pt x="3512" y="167"/>
                  </a:cubicBezTo>
                  <a:cubicBezTo>
                    <a:pt x="2881" y="263"/>
                    <a:pt x="2262" y="406"/>
                    <a:pt x="1643" y="584"/>
                  </a:cubicBezTo>
                  <a:cubicBezTo>
                    <a:pt x="1381" y="656"/>
                    <a:pt x="1143" y="751"/>
                    <a:pt x="941" y="822"/>
                  </a:cubicBezTo>
                  <a:cubicBezTo>
                    <a:pt x="738" y="882"/>
                    <a:pt x="560" y="953"/>
                    <a:pt x="429" y="1013"/>
                  </a:cubicBezTo>
                  <a:cubicBezTo>
                    <a:pt x="274" y="1072"/>
                    <a:pt x="131" y="1132"/>
                    <a:pt x="0" y="1215"/>
                  </a:cubicBezTo>
                  <a:cubicBezTo>
                    <a:pt x="155" y="1191"/>
                    <a:pt x="310" y="1144"/>
                    <a:pt x="452" y="1084"/>
                  </a:cubicBezTo>
                  <a:cubicBezTo>
                    <a:pt x="595" y="1025"/>
                    <a:pt x="762" y="965"/>
                    <a:pt x="976" y="906"/>
                  </a:cubicBezTo>
                  <a:cubicBezTo>
                    <a:pt x="1179" y="846"/>
                    <a:pt x="1417" y="763"/>
                    <a:pt x="1679" y="703"/>
                  </a:cubicBezTo>
                  <a:cubicBezTo>
                    <a:pt x="2286" y="548"/>
                    <a:pt x="2905" y="417"/>
                    <a:pt x="3536" y="322"/>
                  </a:cubicBezTo>
                  <a:cubicBezTo>
                    <a:pt x="4310" y="215"/>
                    <a:pt x="5084" y="167"/>
                    <a:pt x="5858" y="167"/>
                  </a:cubicBezTo>
                  <a:cubicBezTo>
                    <a:pt x="6632" y="167"/>
                    <a:pt x="7406" y="227"/>
                    <a:pt x="8168" y="346"/>
                  </a:cubicBezTo>
                  <a:cubicBezTo>
                    <a:pt x="8799" y="441"/>
                    <a:pt x="9418" y="572"/>
                    <a:pt x="10025" y="739"/>
                  </a:cubicBezTo>
                  <a:cubicBezTo>
                    <a:pt x="10287" y="798"/>
                    <a:pt x="10513" y="894"/>
                    <a:pt x="10728" y="953"/>
                  </a:cubicBezTo>
                  <a:cubicBezTo>
                    <a:pt x="10930" y="1013"/>
                    <a:pt x="11109" y="1072"/>
                    <a:pt x="11251" y="1120"/>
                  </a:cubicBezTo>
                  <a:cubicBezTo>
                    <a:pt x="11394" y="1191"/>
                    <a:pt x="11549" y="1239"/>
                    <a:pt x="11704" y="1263"/>
                  </a:cubicBezTo>
                  <a:cubicBezTo>
                    <a:pt x="11561" y="1191"/>
                    <a:pt x="11418" y="1120"/>
                    <a:pt x="11275" y="1072"/>
                  </a:cubicBezTo>
                  <a:cubicBezTo>
                    <a:pt x="11132" y="1001"/>
                    <a:pt x="10954" y="929"/>
                    <a:pt x="10751" y="858"/>
                  </a:cubicBezTo>
                  <a:cubicBezTo>
                    <a:pt x="10549" y="787"/>
                    <a:pt x="10323" y="703"/>
                    <a:pt x="10061" y="632"/>
                  </a:cubicBezTo>
                  <a:cubicBezTo>
                    <a:pt x="9442" y="441"/>
                    <a:pt x="8823" y="298"/>
                    <a:pt x="8192" y="191"/>
                  </a:cubicBezTo>
                  <a:cubicBezTo>
                    <a:pt x="7418" y="72"/>
                    <a:pt x="6632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575596" y="2239832"/>
              <a:ext cx="386815" cy="316309"/>
            </a:xfrm>
            <a:custGeom>
              <a:rect b="b" l="l" r="r" t="t"/>
              <a:pathLst>
                <a:path extrusionOk="0" h="7546" w="9228">
                  <a:moveTo>
                    <a:pt x="2502" y="0"/>
                  </a:moveTo>
                  <a:cubicBezTo>
                    <a:pt x="1508" y="0"/>
                    <a:pt x="594" y="812"/>
                    <a:pt x="310" y="1783"/>
                  </a:cubicBezTo>
                  <a:cubicBezTo>
                    <a:pt x="1" y="2843"/>
                    <a:pt x="358" y="4010"/>
                    <a:pt x="965" y="4914"/>
                  </a:cubicBezTo>
                  <a:cubicBezTo>
                    <a:pt x="1572" y="5831"/>
                    <a:pt x="2620" y="7022"/>
                    <a:pt x="4465" y="7546"/>
                  </a:cubicBezTo>
                  <a:cubicBezTo>
                    <a:pt x="5716" y="7331"/>
                    <a:pt x="7335" y="6141"/>
                    <a:pt x="8049" y="5295"/>
                  </a:cubicBezTo>
                  <a:cubicBezTo>
                    <a:pt x="8752" y="4450"/>
                    <a:pt x="9228" y="3331"/>
                    <a:pt x="9037" y="2247"/>
                  </a:cubicBezTo>
                  <a:cubicBezTo>
                    <a:pt x="8863" y="1189"/>
                    <a:pt x="7928" y="234"/>
                    <a:pt x="6864" y="234"/>
                  </a:cubicBezTo>
                  <a:cubicBezTo>
                    <a:pt x="6839" y="234"/>
                    <a:pt x="6813" y="234"/>
                    <a:pt x="6787" y="235"/>
                  </a:cubicBezTo>
                  <a:cubicBezTo>
                    <a:pt x="6132" y="295"/>
                    <a:pt x="5525" y="616"/>
                    <a:pt x="5108" y="1128"/>
                  </a:cubicBezTo>
                  <a:cubicBezTo>
                    <a:pt x="4954" y="1295"/>
                    <a:pt x="4823" y="1474"/>
                    <a:pt x="4704" y="1664"/>
                  </a:cubicBezTo>
                  <a:cubicBezTo>
                    <a:pt x="4596" y="1462"/>
                    <a:pt x="4477" y="1271"/>
                    <a:pt x="4346" y="1093"/>
                  </a:cubicBezTo>
                  <a:cubicBezTo>
                    <a:pt x="3989" y="533"/>
                    <a:pt x="3418" y="152"/>
                    <a:pt x="2775" y="21"/>
                  </a:cubicBezTo>
                  <a:cubicBezTo>
                    <a:pt x="2683" y="7"/>
                    <a:pt x="2593" y="0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593075" y="2334522"/>
              <a:ext cx="348879" cy="151741"/>
            </a:xfrm>
            <a:custGeom>
              <a:rect b="b" l="l" r="r" t="t"/>
              <a:pathLst>
                <a:path extrusionOk="0" h="3620" w="8323">
                  <a:moveTo>
                    <a:pt x="4739" y="0"/>
                  </a:moveTo>
                  <a:lnTo>
                    <a:pt x="4691" y="72"/>
                  </a:lnTo>
                  <a:lnTo>
                    <a:pt x="3647" y="1679"/>
                  </a:lnTo>
                  <a:lnTo>
                    <a:pt x="3647" y="1679"/>
                  </a:lnTo>
                  <a:lnTo>
                    <a:pt x="1012" y="1560"/>
                  </a:lnTo>
                  <a:lnTo>
                    <a:pt x="262" y="1524"/>
                  </a:lnTo>
                  <a:lnTo>
                    <a:pt x="0" y="1524"/>
                  </a:lnTo>
                  <a:cubicBezTo>
                    <a:pt x="24" y="1536"/>
                    <a:pt x="36" y="1536"/>
                    <a:pt x="60" y="1536"/>
                  </a:cubicBezTo>
                  <a:lnTo>
                    <a:pt x="262" y="1548"/>
                  </a:lnTo>
                  <a:lnTo>
                    <a:pt x="1012" y="1596"/>
                  </a:lnTo>
                  <a:lnTo>
                    <a:pt x="3656" y="1751"/>
                  </a:lnTo>
                  <a:lnTo>
                    <a:pt x="3667" y="1751"/>
                  </a:lnTo>
                  <a:lnTo>
                    <a:pt x="3679" y="1739"/>
                  </a:lnTo>
                  <a:lnTo>
                    <a:pt x="4708" y="172"/>
                  </a:lnTo>
                  <a:lnTo>
                    <a:pt x="4708" y="172"/>
                  </a:lnTo>
                  <a:cubicBezTo>
                    <a:pt x="4776" y="425"/>
                    <a:pt x="4853" y="678"/>
                    <a:pt x="4929" y="941"/>
                  </a:cubicBezTo>
                  <a:cubicBezTo>
                    <a:pt x="5203" y="1870"/>
                    <a:pt x="5453" y="2739"/>
                    <a:pt x="5680" y="3525"/>
                  </a:cubicBezTo>
                  <a:lnTo>
                    <a:pt x="5703" y="3620"/>
                  </a:lnTo>
                  <a:lnTo>
                    <a:pt x="5739" y="3525"/>
                  </a:lnTo>
                  <a:cubicBezTo>
                    <a:pt x="5940" y="2911"/>
                    <a:pt x="6129" y="2356"/>
                    <a:pt x="6283" y="1882"/>
                  </a:cubicBezTo>
                  <a:lnTo>
                    <a:pt x="6283" y="1882"/>
                  </a:lnTo>
                  <a:lnTo>
                    <a:pt x="7763" y="1953"/>
                  </a:lnTo>
                  <a:lnTo>
                    <a:pt x="8180" y="1965"/>
                  </a:lnTo>
                  <a:lnTo>
                    <a:pt x="8323" y="1965"/>
                  </a:lnTo>
                  <a:cubicBezTo>
                    <a:pt x="8311" y="1965"/>
                    <a:pt x="8287" y="1953"/>
                    <a:pt x="8275" y="1953"/>
                  </a:cubicBezTo>
                  <a:lnTo>
                    <a:pt x="8168" y="1953"/>
                  </a:lnTo>
                  <a:lnTo>
                    <a:pt x="7763" y="1929"/>
                  </a:lnTo>
                  <a:lnTo>
                    <a:pt x="6263" y="1834"/>
                  </a:lnTo>
                  <a:lnTo>
                    <a:pt x="6239" y="1834"/>
                  </a:lnTo>
                  <a:lnTo>
                    <a:pt x="6239" y="1858"/>
                  </a:lnTo>
                  <a:lnTo>
                    <a:pt x="5712" y="3406"/>
                  </a:lnTo>
                  <a:lnTo>
                    <a:pt x="5712" y="3406"/>
                  </a:lnTo>
                  <a:cubicBezTo>
                    <a:pt x="5493" y="2645"/>
                    <a:pt x="5252" y="1809"/>
                    <a:pt x="5001" y="917"/>
                  </a:cubicBezTo>
                  <a:cubicBezTo>
                    <a:pt x="4918" y="631"/>
                    <a:pt x="4834" y="358"/>
                    <a:pt x="4763" y="84"/>
                  </a:cubicBezTo>
                  <a:lnTo>
                    <a:pt x="4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184350" y="1737590"/>
              <a:ext cx="684764" cy="836045"/>
            </a:xfrm>
            <a:custGeom>
              <a:rect b="b" l="l" r="r" t="t"/>
              <a:pathLst>
                <a:path extrusionOk="0" h="19945" w="16336">
                  <a:moveTo>
                    <a:pt x="16335" y="1"/>
                  </a:moveTo>
                  <a:cubicBezTo>
                    <a:pt x="16334" y="1"/>
                    <a:pt x="16321" y="107"/>
                    <a:pt x="16276" y="299"/>
                  </a:cubicBezTo>
                  <a:cubicBezTo>
                    <a:pt x="16193" y="585"/>
                    <a:pt x="16074" y="847"/>
                    <a:pt x="15895" y="1085"/>
                  </a:cubicBezTo>
                  <a:cubicBezTo>
                    <a:pt x="15633" y="1466"/>
                    <a:pt x="15288" y="1799"/>
                    <a:pt x="14883" y="2037"/>
                  </a:cubicBezTo>
                  <a:cubicBezTo>
                    <a:pt x="14359" y="2359"/>
                    <a:pt x="13776" y="2573"/>
                    <a:pt x="13168" y="2657"/>
                  </a:cubicBezTo>
                  <a:cubicBezTo>
                    <a:pt x="12640" y="2733"/>
                    <a:pt x="12105" y="2767"/>
                    <a:pt x="11573" y="2767"/>
                  </a:cubicBezTo>
                  <a:cubicBezTo>
                    <a:pt x="11362" y="2767"/>
                    <a:pt x="11151" y="2762"/>
                    <a:pt x="10942" y="2752"/>
                  </a:cubicBezTo>
                  <a:cubicBezTo>
                    <a:pt x="10608" y="2729"/>
                    <a:pt x="10272" y="2718"/>
                    <a:pt x="9936" y="2718"/>
                  </a:cubicBezTo>
                  <a:cubicBezTo>
                    <a:pt x="9409" y="2718"/>
                    <a:pt x="8881" y="2744"/>
                    <a:pt x="8358" y="2788"/>
                  </a:cubicBezTo>
                  <a:cubicBezTo>
                    <a:pt x="7894" y="2847"/>
                    <a:pt x="7441" y="2954"/>
                    <a:pt x="7001" y="3121"/>
                  </a:cubicBezTo>
                  <a:cubicBezTo>
                    <a:pt x="6549" y="3311"/>
                    <a:pt x="6132" y="3561"/>
                    <a:pt x="5751" y="3871"/>
                  </a:cubicBezTo>
                  <a:cubicBezTo>
                    <a:pt x="4977" y="4502"/>
                    <a:pt x="4358" y="5335"/>
                    <a:pt x="3822" y="6252"/>
                  </a:cubicBezTo>
                  <a:cubicBezTo>
                    <a:pt x="3298" y="7157"/>
                    <a:pt x="2893" y="8133"/>
                    <a:pt x="2822" y="9134"/>
                  </a:cubicBezTo>
                  <a:cubicBezTo>
                    <a:pt x="2750" y="10134"/>
                    <a:pt x="3000" y="11074"/>
                    <a:pt x="3179" y="11955"/>
                  </a:cubicBezTo>
                  <a:cubicBezTo>
                    <a:pt x="3286" y="12384"/>
                    <a:pt x="3358" y="12825"/>
                    <a:pt x="3405" y="13253"/>
                  </a:cubicBezTo>
                  <a:cubicBezTo>
                    <a:pt x="3441" y="13670"/>
                    <a:pt x="3441" y="14087"/>
                    <a:pt x="3405" y="14503"/>
                  </a:cubicBezTo>
                  <a:cubicBezTo>
                    <a:pt x="3346" y="15241"/>
                    <a:pt x="3155" y="15968"/>
                    <a:pt x="2858" y="16658"/>
                  </a:cubicBezTo>
                  <a:cubicBezTo>
                    <a:pt x="2619" y="17218"/>
                    <a:pt x="2298" y="17754"/>
                    <a:pt x="1917" y="18242"/>
                  </a:cubicBezTo>
                  <a:cubicBezTo>
                    <a:pt x="1846" y="18349"/>
                    <a:pt x="1750" y="18444"/>
                    <a:pt x="1667" y="18539"/>
                  </a:cubicBezTo>
                  <a:cubicBezTo>
                    <a:pt x="1596" y="18635"/>
                    <a:pt x="1512" y="18730"/>
                    <a:pt x="1429" y="18813"/>
                  </a:cubicBezTo>
                  <a:cubicBezTo>
                    <a:pt x="1345" y="18897"/>
                    <a:pt x="1262" y="18968"/>
                    <a:pt x="1191" y="19051"/>
                  </a:cubicBezTo>
                  <a:lnTo>
                    <a:pt x="964" y="19242"/>
                  </a:lnTo>
                  <a:cubicBezTo>
                    <a:pt x="834" y="19361"/>
                    <a:pt x="703" y="19468"/>
                    <a:pt x="572" y="19563"/>
                  </a:cubicBezTo>
                  <a:cubicBezTo>
                    <a:pt x="464" y="19647"/>
                    <a:pt x="369" y="19718"/>
                    <a:pt x="262" y="19778"/>
                  </a:cubicBezTo>
                  <a:lnTo>
                    <a:pt x="72" y="19909"/>
                  </a:lnTo>
                  <a:lnTo>
                    <a:pt x="72" y="19909"/>
                  </a:lnTo>
                  <a:lnTo>
                    <a:pt x="262" y="19790"/>
                  </a:lnTo>
                  <a:cubicBezTo>
                    <a:pt x="369" y="19730"/>
                    <a:pt x="476" y="19659"/>
                    <a:pt x="583" y="19587"/>
                  </a:cubicBezTo>
                  <a:cubicBezTo>
                    <a:pt x="714" y="19492"/>
                    <a:pt x="857" y="19385"/>
                    <a:pt x="976" y="19278"/>
                  </a:cubicBezTo>
                  <a:lnTo>
                    <a:pt x="1215" y="19075"/>
                  </a:lnTo>
                  <a:lnTo>
                    <a:pt x="1453" y="18837"/>
                  </a:lnTo>
                  <a:cubicBezTo>
                    <a:pt x="1536" y="18766"/>
                    <a:pt x="1607" y="18670"/>
                    <a:pt x="1703" y="18575"/>
                  </a:cubicBezTo>
                  <a:cubicBezTo>
                    <a:pt x="1798" y="18480"/>
                    <a:pt x="1881" y="18385"/>
                    <a:pt x="1953" y="18266"/>
                  </a:cubicBezTo>
                  <a:cubicBezTo>
                    <a:pt x="2346" y="17789"/>
                    <a:pt x="2667" y="17254"/>
                    <a:pt x="2917" y="16682"/>
                  </a:cubicBezTo>
                  <a:cubicBezTo>
                    <a:pt x="3227" y="15992"/>
                    <a:pt x="3417" y="15253"/>
                    <a:pt x="3489" y="14503"/>
                  </a:cubicBezTo>
                  <a:cubicBezTo>
                    <a:pt x="3536" y="14087"/>
                    <a:pt x="3536" y="13670"/>
                    <a:pt x="3489" y="13253"/>
                  </a:cubicBezTo>
                  <a:cubicBezTo>
                    <a:pt x="3441" y="12801"/>
                    <a:pt x="3370" y="12372"/>
                    <a:pt x="3274" y="11932"/>
                  </a:cubicBezTo>
                  <a:cubicBezTo>
                    <a:pt x="3084" y="11050"/>
                    <a:pt x="2846" y="10110"/>
                    <a:pt x="2917" y="9134"/>
                  </a:cubicBezTo>
                  <a:cubicBezTo>
                    <a:pt x="2989" y="8157"/>
                    <a:pt x="3370" y="7181"/>
                    <a:pt x="3905" y="6288"/>
                  </a:cubicBezTo>
                  <a:cubicBezTo>
                    <a:pt x="4429" y="5395"/>
                    <a:pt x="5048" y="4562"/>
                    <a:pt x="5810" y="3942"/>
                  </a:cubicBezTo>
                  <a:cubicBezTo>
                    <a:pt x="6179" y="3633"/>
                    <a:pt x="6596" y="3383"/>
                    <a:pt x="7037" y="3192"/>
                  </a:cubicBezTo>
                  <a:cubicBezTo>
                    <a:pt x="7465" y="3026"/>
                    <a:pt x="7918" y="2919"/>
                    <a:pt x="8370" y="2871"/>
                  </a:cubicBezTo>
                  <a:cubicBezTo>
                    <a:pt x="8897" y="2820"/>
                    <a:pt x="9424" y="2795"/>
                    <a:pt x="9951" y="2795"/>
                  </a:cubicBezTo>
                  <a:cubicBezTo>
                    <a:pt x="10282" y="2795"/>
                    <a:pt x="10612" y="2805"/>
                    <a:pt x="10942" y="2823"/>
                  </a:cubicBezTo>
                  <a:cubicBezTo>
                    <a:pt x="11129" y="2832"/>
                    <a:pt x="11317" y="2837"/>
                    <a:pt x="11504" y="2837"/>
                  </a:cubicBezTo>
                  <a:cubicBezTo>
                    <a:pt x="12066" y="2837"/>
                    <a:pt x="12627" y="2796"/>
                    <a:pt x="13180" y="2716"/>
                  </a:cubicBezTo>
                  <a:cubicBezTo>
                    <a:pt x="13799" y="2621"/>
                    <a:pt x="14395" y="2407"/>
                    <a:pt x="14919" y="2073"/>
                  </a:cubicBezTo>
                  <a:cubicBezTo>
                    <a:pt x="15323" y="1823"/>
                    <a:pt x="15669" y="1502"/>
                    <a:pt x="15931" y="1109"/>
                  </a:cubicBezTo>
                  <a:cubicBezTo>
                    <a:pt x="16097" y="859"/>
                    <a:pt x="16216" y="585"/>
                    <a:pt x="16288" y="299"/>
                  </a:cubicBezTo>
                  <a:cubicBezTo>
                    <a:pt x="16312" y="204"/>
                    <a:pt x="16335" y="97"/>
                    <a:pt x="16335" y="2"/>
                  </a:cubicBezTo>
                  <a:cubicBezTo>
                    <a:pt x="16335" y="1"/>
                    <a:pt x="16335" y="1"/>
                    <a:pt x="16335" y="1"/>
                  </a:cubicBezTo>
                  <a:close/>
                  <a:moveTo>
                    <a:pt x="72" y="19909"/>
                  </a:moveTo>
                  <a:lnTo>
                    <a:pt x="72" y="19909"/>
                  </a:lnTo>
                  <a:cubicBezTo>
                    <a:pt x="48" y="19921"/>
                    <a:pt x="24" y="19933"/>
                    <a:pt x="0" y="19944"/>
                  </a:cubicBezTo>
                  <a:cubicBezTo>
                    <a:pt x="24" y="19944"/>
                    <a:pt x="48" y="19933"/>
                    <a:pt x="72" y="1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997193" y="1521050"/>
              <a:ext cx="699226" cy="866435"/>
            </a:xfrm>
            <a:custGeom>
              <a:rect b="b" l="l" r="r" t="t"/>
              <a:pathLst>
                <a:path extrusionOk="0" h="20670" w="16681">
                  <a:moveTo>
                    <a:pt x="16681" y="0"/>
                  </a:moveTo>
                  <a:lnTo>
                    <a:pt x="16609" y="24"/>
                  </a:lnTo>
                  <a:lnTo>
                    <a:pt x="16395" y="131"/>
                  </a:lnTo>
                  <a:cubicBezTo>
                    <a:pt x="16133" y="286"/>
                    <a:pt x="15883" y="465"/>
                    <a:pt x="15645" y="655"/>
                  </a:cubicBezTo>
                  <a:cubicBezTo>
                    <a:pt x="15276" y="965"/>
                    <a:pt x="14954" y="1334"/>
                    <a:pt x="14693" y="1739"/>
                  </a:cubicBezTo>
                  <a:cubicBezTo>
                    <a:pt x="14347" y="2274"/>
                    <a:pt x="14097" y="2882"/>
                    <a:pt x="13978" y="3513"/>
                  </a:cubicBezTo>
                  <a:cubicBezTo>
                    <a:pt x="13847" y="4275"/>
                    <a:pt x="13859" y="5060"/>
                    <a:pt x="14014" y="5822"/>
                  </a:cubicBezTo>
                  <a:cubicBezTo>
                    <a:pt x="14133" y="6644"/>
                    <a:pt x="14359" y="7513"/>
                    <a:pt x="14478" y="8442"/>
                  </a:cubicBezTo>
                  <a:cubicBezTo>
                    <a:pt x="14609" y="9406"/>
                    <a:pt x="14573" y="10382"/>
                    <a:pt x="14407" y="11347"/>
                  </a:cubicBezTo>
                  <a:cubicBezTo>
                    <a:pt x="14216" y="12383"/>
                    <a:pt x="13823" y="13371"/>
                    <a:pt x="13252" y="14240"/>
                  </a:cubicBezTo>
                  <a:cubicBezTo>
                    <a:pt x="12668" y="15121"/>
                    <a:pt x="11906" y="15847"/>
                    <a:pt x="11002" y="16383"/>
                  </a:cubicBezTo>
                  <a:cubicBezTo>
                    <a:pt x="10573" y="16633"/>
                    <a:pt x="10109" y="16836"/>
                    <a:pt x="9632" y="16967"/>
                  </a:cubicBezTo>
                  <a:cubicBezTo>
                    <a:pt x="9180" y="17098"/>
                    <a:pt x="8704" y="17181"/>
                    <a:pt x="8227" y="17205"/>
                  </a:cubicBezTo>
                  <a:cubicBezTo>
                    <a:pt x="7939" y="17223"/>
                    <a:pt x="7655" y="17229"/>
                    <a:pt x="7376" y="17229"/>
                  </a:cubicBezTo>
                  <a:cubicBezTo>
                    <a:pt x="6893" y="17229"/>
                    <a:pt x="6424" y="17212"/>
                    <a:pt x="5969" y="17212"/>
                  </a:cubicBezTo>
                  <a:cubicBezTo>
                    <a:pt x="5840" y="17212"/>
                    <a:pt x="5712" y="17213"/>
                    <a:pt x="5584" y="17217"/>
                  </a:cubicBezTo>
                  <a:cubicBezTo>
                    <a:pt x="5179" y="17229"/>
                    <a:pt x="4775" y="17264"/>
                    <a:pt x="4370" y="17324"/>
                  </a:cubicBezTo>
                  <a:cubicBezTo>
                    <a:pt x="4013" y="17395"/>
                    <a:pt x="3644" y="17502"/>
                    <a:pt x="3298" y="17633"/>
                  </a:cubicBezTo>
                  <a:cubicBezTo>
                    <a:pt x="2703" y="17860"/>
                    <a:pt x="2143" y="18181"/>
                    <a:pt x="1643" y="18586"/>
                  </a:cubicBezTo>
                  <a:cubicBezTo>
                    <a:pt x="1274" y="18895"/>
                    <a:pt x="929" y="19241"/>
                    <a:pt x="631" y="19622"/>
                  </a:cubicBezTo>
                  <a:cubicBezTo>
                    <a:pt x="512" y="19776"/>
                    <a:pt x="417" y="19931"/>
                    <a:pt x="334" y="20050"/>
                  </a:cubicBezTo>
                  <a:cubicBezTo>
                    <a:pt x="262" y="20181"/>
                    <a:pt x="191" y="20288"/>
                    <a:pt x="143" y="20384"/>
                  </a:cubicBezTo>
                  <a:cubicBezTo>
                    <a:pt x="95" y="20479"/>
                    <a:pt x="60" y="20550"/>
                    <a:pt x="36" y="20598"/>
                  </a:cubicBezTo>
                  <a:cubicBezTo>
                    <a:pt x="12" y="20646"/>
                    <a:pt x="0" y="20669"/>
                    <a:pt x="0" y="20669"/>
                  </a:cubicBezTo>
                  <a:cubicBezTo>
                    <a:pt x="0" y="20669"/>
                    <a:pt x="12" y="20646"/>
                    <a:pt x="48" y="20610"/>
                  </a:cubicBezTo>
                  <a:cubicBezTo>
                    <a:pt x="72" y="20562"/>
                    <a:pt x="107" y="20491"/>
                    <a:pt x="155" y="20396"/>
                  </a:cubicBezTo>
                  <a:cubicBezTo>
                    <a:pt x="203" y="20312"/>
                    <a:pt x="274" y="20193"/>
                    <a:pt x="357" y="20074"/>
                  </a:cubicBezTo>
                  <a:cubicBezTo>
                    <a:pt x="441" y="19943"/>
                    <a:pt x="536" y="19800"/>
                    <a:pt x="667" y="19645"/>
                  </a:cubicBezTo>
                  <a:cubicBezTo>
                    <a:pt x="1358" y="18764"/>
                    <a:pt x="2274" y="18086"/>
                    <a:pt x="3322" y="17693"/>
                  </a:cubicBezTo>
                  <a:cubicBezTo>
                    <a:pt x="3667" y="17562"/>
                    <a:pt x="4025" y="17467"/>
                    <a:pt x="4382" y="17395"/>
                  </a:cubicBezTo>
                  <a:cubicBezTo>
                    <a:pt x="4787" y="17336"/>
                    <a:pt x="5179" y="17300"/>
                    <a:pt x="5584" y="17300"/>
                  </a:cubicBezTo>
                  <a:cubicBezTo>
                    <a:pt x="5708" y="17296"/>
                    <a:pt x="5833" y="17295"/>
                    <a:pt x="5960" y="17295"/>
                  </a:cubicBezTo>
                  <a:cubicBezTo>
                    <a:pt x="6455" y="17295"/>
                    <a:pt x="6974" y="17317"/>
                    <a:pt x="7511" y="17317"/>
                  </a:cubicBezTo>
                  <a:cubicBezTo>
                    <a:pt x="7751" y="17317"/>
                    <a:pt x="7993" y="17312"/>
                    <a:pt x="8239" y="17300"/>
                  </a:cubicBezTo>
                  <a:cubicBezTo>
                    <a:pt x="8716" y="17264"/>
                    <a:pt x="9204" y="17193"/>
                    <a:pt x="9668" y="17062"/>
                  </a:cubicBezTo>
                  <a:cubicBezTo>
                    <a:pt x="10144" y="16919"/>
                    <a:pt x="10609" y="16717"/>
                    <a:pt x="11049" y="16455"/>
                  </a:cubicBezTo>
                  <a:cubicBezTo>
                    <a:pt x="11966" y="15919"/>
                    <a:pt x="12740" y="15181"/>
                    <a:pt x="13323" y="14288"/>
                  </a:cubicBezTo>
                  <a:cubicBezTo>
                    <a:pt x="13907" y="13407"/>
                    <a:pt x="14300" y="12406"/>
                    <a:pt x="14490" y="11371"/>
                  </a:cubicBezTo>
                  <a:cubicBezTo>
                    <a:pt x="14669" y="10394"/>
                    <a:pt x="14693" y="9406"/>
                    <a:pt x="14562" y="8430"/>
                  </a:cubicBezTo>
                  <a:cubicBezTo>
                    <a:pt x="14443" y="7489"/>
                    <a:pt x="14216" y="6632"/>
                    <a:pt x="14085" y="5810"/>
                  </a:cubicBezTo>
                  <a:cubicBezTo>
                    <a:pt x="13931" y="5060"/>
                    <a:pt x="13919" y="4286"/>
                    <a:pt x="14038" y="3524"/>
                  </a:cubicBezTo>
                  <a:cubicBezTo>
                    <a:pt x="14157" y="2893"/>
                    <a:pt x="14395" y="2298"/>
                    <a:pt x="14740" y="1762"/>
                  </a:cubicBezTo>
                  <a:cubicBezTo>
                    <a:pt x="15002" y="1369"/>
                    <a:pt x="15312" y="1000"/>
                    <a:pt x="15669" y="679"/>
                  </a:cubicBezTo>
                  <a:cubicBezTo>
                    <a:pt x="15907" y="488"/>
                    <a:pt x="16145" y="310"/>
                    <a:pt x="16407" y="155"/>
                  </a:cubicBezTo>
                  <a:lnTo>
                    <a:pt x="16609" y="36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611016" y="1591386"/>
              <a:ext cx="234612" cy="202168"/>
            </a:xfrm>
            <a:custGeom>
              <a:rect b="b" l="l" r="r" t="t"/>
              <a:pathLst>
                <a:path extrusionOk="0" h="4823" w="5597">
                  <a:moveTo>
                    <a:pt x="1" y="1"/>
                  </a:moveTo>
                  <a:cubicBezTo>
                    <a:pt x="72" y="72"/>
                    <a:pt x="156" y="132"/>
                    <a:pt x="239" y="180"/>
                  </a:cubicBezTo>
                  <a:lnTo>
                    <a:pt x="882" y="644"/>
                  </a:lnTo>
                  <a:cubicBezTo>
                    <a:pt x="1418" y="1037"/>
                    <a:pt x="2156" y="1596"/>
                    <a:pt x="2930" y="2263"/>
                  </a:cubicBezTo>
                  <a:cubicBezTo>
                    <a:pt x="3704" y="2930"/>
                    <a:pt x="4371" y="3573"/>
                    <a:pt x="4835" y="4049"/>
                  </a:cubicBezTo>
                  <a:cubicBezTo>
                    <a:pt x="5061" y="4287"/>
                    <a:pt x="5252" y="4478"/>
                    <a:pt x="5394" y="4621"/>
                  </a:cubicBezTo>
                  <a:cubicBezTo>
                    <a:pt x="5454" y="4692"/>
                    <a:pt x="5525" y="4763"/>
                    <a:pt x="5597" y="4823"/>
                  </a:cubicBezTo>
                  <a:cubicBezTo>
                    <a:pt x="5537" y="4752"/>
                    <a:pt x="5478" y="4668"/>
                    <a:pt x="5406" y="4597"/>
                  </a:cubicBezTo>
                  <a:cubicBezTo>
                    <a:pt x="5287" y="4454"/>
                    <a:pt x="5109" y="4251"/>
                    <a:pt x="4882" y="4001"/>
                  </a:cubicBezTo>
                  <a:cubicBezTo>
                    <a:pt x="3680" y="2739"/>
                    <a:pt x="2346" y="1585"/>
                    <a:pt x="906" y="596"/>
                  </a:cubicBezTo>
                  <a:cubicBezTo>
                    <a:pt x="632" y="406"/>
                    <a:pt x="418" y="251"/>
                    <a:pt x="251" y="156"/>
                  </a:cubicBezTo>
                  <a:cubicBezTo>
                    <a:pt x="168" y="96"/>
                    <a:pt x="84" y="4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583602" y="1665284"/>
              <a:ext cx="202168" cy="174209"/>
            </a:xfrm>
            <a:custGeom>
              <a:rect b="b" l="l" r="r" t="t"/>
              <a:pathLst>
                <a:path extrusionOk="0" h="4156" w="4823">
                  <a:moveTo>
                    <a:pt x="0" y="0"/>
                  </a:moveTo>
                  <a:lnTo>
                    <a:pt x="0" y="0"/>
                  </a:lnTo>
                  <a:cubicBezTo>
                    <a:pt x="48" y="72"/>
                    <a:pt x="107" y="131"/>
                    <a:pt x="167" y="191"/>
                  </a:cubicBezTo>
                  <a:cubicBezTo>
                    <a:pt x="274" y="310"/>
                    <a:pt x="441" y="476"/>
                    <a:pt x="643" y="691"/>
                  </a:cubicBezTo>
                  <a:cubicBezTo>
                    <a:pt x="1036" y="1095"/>
                    <a:pt x="1619" y="1643"/>
                    <a:pt x="2286" y="2227"/>
                  </a:cubicBezTo>
                  <a:cubicBezTo>
                    <a:pt x="2953" y="2810"/>
                    <a:pt x="3584" y="3298"/>
                    <a:pt x="4048" y="3631"/>
                  </a:cubicBezTo>
                  <a:cubicBezTo>
                    <a:pt x="4274" y="3798"/>
                    <a:pt x="4477" y="3941"/>
                    <a:pt x="4608" y="4024"/>
                  </a:cubicBezTo>
                  <a:cubicBezTo>
                    <a:pt x="4679" y="4072"/>
                    <a:pt x="4751" y="4120"/>
                    <a:pt x="4822" y="4155"/>
                  </a:cubicBezTo>
                  <a:cubicBezTo>
                    <a:pt x="4763" y="4096"/>
                    <a:pt x="4703" y="4048"/>
                    <a:pt x="4632" y="3989"/>
                  </a:cubicBezTo>
                  <a:lnTo>
                    <a:pt x="4084" y="3572"/>
                  </a:lnTo>
                  <a:cubicBezTo>
                    <a:pt x="3631" y="3227"/>
                    <a:pt x="3012" y="2727"/>
                    <a:pt x="2346" y="2155"/>
                  </a:cubicBezTo>
                  <a:cubicBezTo>
                    <a:pt x="1679" y="1584"/>
                    <a:pt x="1095" y="1036"/>
                    <a:pt x="679" y="631"/>
                  </a:cubicBezTo>
                  <a:lnTo>
                    <a:pt x="191" y="167"/>
                  </a:lnTo>
                  <a:cubicBezTo>
                    <a:pt x="131" y="107"/>
                    <a:pt x="72" y="4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592572" y="1755614"/>
              <a:ext cx="112842" cy="99344"/>
            </a:xfrm>
            <a:custGeom>
              <a:rect b="b" l="l" r="r" t="t"/>
              <a:pathLst>
                <a:path extrusionOk="0" h="2370" w="2692">
                  <a:moveTo>
                    <a:pt x="0" y="0"/>
                  </a:moveTo>
                  <a:lnTo>
                    <a:pt x="0" y="0"/>
                  </a:lnTo>
                  <a:cubicBezTo>
                    <a:pt x="119" y="131"/>
                    <a:pt x="250" y="262"/>
                    <a:pt x="381" y="369"/>
                  </a:cubicBezTo>
                  <a:lnTo>
                    <a:pt x="1334" y="1203"/>
                  </a:lnTo>
                  <a:lnTo>
                    <a:pt x="2286" y="2036"/>
                  </a:lnTo>
                  <a:cubicBezTo>
                    <a:pt x="2405" y="2167"/>
                    <a:pt x="2548" y="2274"/>
                    <a:pt x="2691" y="2369"/>
                  </a:cubicBezTo>
                  <a:cubicBezTo>
                    <a:pt x="2584" y="2227"/>
                    <a:pt x="2453" y="2108"/>
                    <a:pt x="2322" y="1988"/>
                  </a:cubicBezTo>
                  <a:cubicBezTo>
                    <a:pt x="2096" y="1762"/>
                    <a:pt x="1763" y="1465"/>
                    <a:pt x="1393" y="1131"/>
                  </a:cubicBezTo>
                  <a:cubicBezTo>
                    <a:pt x="1024" y="798"/>
                    <a:pt x="679" y="512"/>
                    <a:pt x="429" y="310"/>
                  </a:cubicBezTo>
                  <a:cubicBezTo>
                    <a:pt x="298" y="191"/>
                    <a:pt x="155" y="8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524207" y="1863884"/>
              <a:ext cx="89368" cy="70421"/>
            </a:xfrm>
            <a:custGeom>
              <a:rect b="b" l="l" r="r" t="t"/>
              <a:pathLst>
                <a:path extrusionOk="0" h="1680" w="2132">
                  <a:moveTo>
                    <a:pt x="0" y="1"/>
                  </a:moveTo>
                  <a:lnTo>
                    <a:pt x="0" y="1"/>
                  </a:lnTo>
                  <a:cubicBezTo>
                    <a:pt x="84" y="108"/>
                    <a:pt x="179" y="203"/>
                    <a:pt x="286" y="287"/>
                  </a:cubicBezTo>
                  <a:cubicBezTo>
                    <a:pt x="465" y="453"/>
                    <a:pt x="727" y="668"/>
                    <a:pt x="1012" y="906"/>
                  </a:cubicBezTo>
                  <a:cubicBezTo>
                    <a:pt x="1310" y="1144"/>
                    <a:pt x="1584" y="1334"/>
                    <a:pt x="1786" y="1477"/>
                  </a:cubicBezTo>
                  <a:cubicBezTo>
                    <a:pt x="1893" y="1560"/>
                    <a:pt x="2012" y="1620"/>
                    <a:pt x="2131" y="1680"/>
                  </a:cubicBezTo>
                  <a:cubicBezTo>
                    <a:pt x="2036" y="1584"/>
                    <a:pt x="1941" y="1501"/>
                    <a:pt x="1822" y="1418"/>
                  </a:cubicBezTo>
                  <a:lnTo>
                    <a:pt x="1072" y="834"/>
                  </a:lnTo>
                  <a:lnTo>
                    <a:pt x="322" y="239"/>
                  </a:lnTo>
                  <a:cubicBezTo>
                    <a:pt x="226" y="144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443350" y="1897292"/>
              <a:ext cx="160251" cy="121351"/>
            </a:xfrm>
            <a:custGeom>
              <a:rect b="b" l="l" r="r" t="t"/>
              <a:pathLst>
                <a:path extrusionOk="0" h="2895" w="38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6" y="49"/>
                    <a:pt x="72" y="97"/>
                    <a:pt x="119" y="132"/>
                  </a:cubicBezTo>
                  <a:cubicBezTo>
                    <a:pt x="203" y="228"/>
                    <a:pt x="322" y="359"/>
                    <a:pt x="477" y="502"/>
                  </a:cubicBezTo>
                  <a:cubicBezTo>
                    <a:pt x="893" y="906"/>
                    <a:pt x="1322" y="1275"/>
                    <a:pt x="1774" y="1621"/>
                  </a:cubicBezTo>
                  <a:cubicBezTo>
                    <a:pt x="2227" y="1966"/>
                    <a:pt x="2703" y="2287"/>
                    <a:pt x="3191" y="2573"/>
                  </a:cubicBezTo>
                  <a:cubicBezTo>
                    <a:pt x="3382" y="2680"/>
                    <a:pt x="3537" y="2764"/>
                    <a:pt x="3644" y="2823"/>
                  </a:cubicBezTo>
                  <a:cubicBezTo>
                    <a:pt x="3703" y="2859"/>
                    <a:pt x="3763" y="2883"/>
                    <a:pt x="3822" y="2895"/>
                  </a:cubicBezTo>
                  <a:cubicBezTo>
                    <a:pt x="3632" y="2764"/>
                    <a:pt x="3429" y="2633"/>
                    <a:pt x="3227" y="2514"/>
                  </a:cubicBezTo>
                  <a:cubicBezTo>
                    <a:pt x="2858" y="2287"/>
                    <a:pt x="2370" y="1954"/>
                    <a:pt x="1834" y="1549"/>
                  </a:cubicBezTo>
                  <a:cubicBezTo>
                    <a:pt x="1298" y="1144"/>
                    <a:pt x="846" y="763"/>
                    <a:pt x="524" y="466"/>
                  </a:cubicBezTo>
                  <a:cubicBezTo>
                    <a:pt x="212" y="189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390955" y="1958699"/>
              <a:ext cx="178191" cy="135352"/>
            </a:xfrm>
            <a:custGeom>
              <a:rect b="b" l="l" r="r" t="t"/>
              <a:pathLst>
                <a:path extrusionOk="0" h="3229" w="4251">
                  <a:moveTo>
                    <a:pt x="14" y="0"/>
                  </a:moveTo>
                  <a:cubicBezTo>
                    <a:pt x="13" y="0"/>
                    <a:pt x="13" y="1"/>
                    <a:pt x="12" y="1"/>
                  </a:cubicBezTo>
                  <a:cubicBezTo>
                    <a:pt x="0" y="13"/>
                    <a:pt x="929" y="751"/>
                    <a:pt x="2096" y="1644"/>
                  </a:cubicBezTo>
                  <a:cubicBezTo>
                    <a:pt x="3243" y="2534"/>
                    <a:pt x="4184" y="3228"/>
                    <a:pt x="4226" y="3228"/>
                  </a:cubicBezTo>
                  <a:cubicBezTo>
                    <a:pt x="4226" y="3228"/>
                    <a:pt x="4227" y="3228"/>
                    <a:pt x="4227" y="3228"/>
                  </a:cubicBezTo>
                  <a:cubicBezTo>
                    <a:pt x="4251" y="3216"/>
                    <a:pt x="3310" y="2466"/>
                    <a:pt x="2155" y="1573"/>
                  </a:cubicBezTo>
                  <a:cubicBezTo>
                    <a:pt x="1008" y="694"/>
                    <a:pt x="67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329045" y="2014113"/>
              <a:ext cx="196216" cy="147256"/>
            </a:xfrm>
            <a:custGeom>
              <a:rect b="b" l="l" r="r" t="t"/>
              <a:pathLst>
                <a:path extrusionOk="0" h="3513" w="4681">
                  <a:moveTo>
                    <a:pt x="1" y="1"/>
                  </a:moveTo>
                  <a:cubicBezTo>
                    <a:pt x="49" y="60"/>
                    <a:pt x="108" y="120"/>
                    <a:pt x="168" y="167"/>
                  </a:cubicBezTo>
                  <a:cubicBezTo>
                    <a:pt x="275" y="262"/>
                    <a:pt x="441" y="417"/>
                    <a:pt x="644" y="584"/>
                  </a:cubicBezTo>
                  <a:cubicBezTo>
                    <a:pt x="1049" y="917"/>
                    <a:pt x="1620" y="1382"/>
                    <a:pt x="2263" y="1870"/>
                  </a:cubicBezTo>
                  <a:cubicBezTo>
                    <a:pt x="2906" y="2358"/>
                    <a:pt x="3513" y="2775"/>
                    <a:pt x="3954" y="3060"/>
                  </a:cubicBezTo>
                  <a:cubicBezTo>
                    <a:pt x="4168" y="3203"/>
                    <a:pt x="4359" y="3322"/>
                    <a:pt x="4478" y="3406"/>
                  </a:cubicBezTo>
                  <a:cubicBezTo>
                    <a:pt x="4549" y="3441"/>
                    <a:pt x="4609" y="3477"/>
                    <a:pt x="4680" y="3513"/>
                  </a:cubicBezTo>
                  <a:cubicBezTo>
                    <a:pt x="4632" y="3453"/>
                    <a:pt x="4573" y="3406"/>
                    <a:pt x="4501" y="3370"/>
                  </a:cubicBezTo>
                  <a:lnTo>
                    <a:pt x="3989" y="3013"/>
                  </a:lnTo>
                  <a:cubicBezTo>
                    <a:pt x="3561" y="2703"/>
                    <a:pt x="2966" y="2275"/>
                    <a:pt x="2323" y="1798"/>
                  </a:cubicBezTo>
                  <a:cubicBezTo>
                    <a:pt x="1668" y="1310"/>
                    <a:pt x="1096" y="858"/>
                    <a:pt x="680" y="524"/>
                  </a:cubicBezTo>
                  <a:lnTo>
                    <a:pt x="191" y="143"/>
                  </a:lnTo>
                  <a:cubicBezTo>
                    <a:pt x="132" y="84"/>
                    <a:pt x="72" y="3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309595" y="2094927"/>
              <a:ext cx="151280" cy="115399"/>
            </a:xfrm>
            <a:custGeom>
              <a:rect b="b" l="l" r="r" t="t"/>
              <a:pathLst>
                <a:path extrusionOk="0" h="2753" w="3609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1" y="25"/>
                    <a:pt x="786" y="656"/>
                    <a:pt x="1775" y="1418"/>
                  </a:cubicBezTo>
                  <a:cubicBezTo>
                    <a:pt x="2755" y="2165"/>
                    <a:pt x="3541" y="2752"/>
                    <a:pt x="3594" y="2752"/>
                  </a:cubicBezTo>
                  <a:cubicBezTo>
                    <a:pt x="3595" y="2752"/>
                    <a:pt x="3596" y="2752"/>
                    <a:pt x="3596" y="2752"/>
                  </a:cubicBezTo>
                  <a:cubicBezTo>
                    <a:pt x="3608" y="2740"/>
                    <a:pt x="2834" y="2109"/>
                    <a:pt x="1834" y="1347"/>
                  </a:cubicBezTo>
                  <a:cubicBezTo>
                    <a:pt x="865" y="599"/>
                    <a:pt x="67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292619" y="2178802"/>
              <a:ext cx="86895" cy="58433"/>
            </a:xfrm>
            <a:custGeom>
              <a:rect b="b" l="l" r="r" t="t"/>
              <a:pathLst>
                <a:path extrusionOk="0" h="1394" w="2073">
                  <a:moveTo>
                    <a:pt x="1" y="1"/>
                  </a:moveTo>
                  <a:lnTo>
                    <a:pt x="1" y="1"/>
                  </a:lnTo>
                  <a:cubicBezTo>
                    <a:pt x="322" y="274"/>
                    <a:pt x="656" y="513"/>
                    <a:pt x="1013" y="727"/>
                  </a:cubicBezTo>
                  <a:cubicBezTo>
                    <a:pt x="1346" y="977"/>
                    <a:pt x="1703" y="1191"/>
                    <a:pt x="2072" y="1394"/>
                  </a:cubicBezTo>
                  <a:cubicBezTo>
                    <a:pt x="1751" y="1120"/>
                    <a:pt x="1418" y="882"/>
                    <a:pt x="1060" y="655"/>
                  </a:cubicBezTo>
                  <a:cubicBezTo>
                    <a:pt x="727" y="417"/>
                    <a:pt x="370" y="1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205308" y="2259156"/>
              <a:ext cx="126800" cy="90877"/>
            </a:xfrm>
            <a:custGeom>
              <a:rect b="b" l="l" r="r" t="t"/>
              <a:pathLst>
                <a:path extrusionOk="0" h="2168" w="3025">
                  <a:moveTo>
                    <a:pt x="0" y="1"/>
                  </a:moveTo>
                  <a:lnTo>
                    <a:pt x="0" y="1"/>
                  </a:lnTo>
                  <a:cubicBezTo>
                    <a:pt x="143" y="120"/>
                    <a:pt x="286" y="227"/>
                    <a:pt x="441" y="322"/>
                  </a:cubicBezTo>
                  <a:cubicBezTo>
                    <a:pt x="715" y="524"/>
                    <a:pt x="1096" y="786"/>
                    <a:pt x="1512" y="1084"/>
                  </a:cubicBezTo>
                  <a:cubicBezTo>
                    <a:pt x="1941" y="1382"/>
                    <a:pt x="2310" y="1655"/>
                    <a:pt x="2584" y="1858"/>
                  </a:cubicBezTo>
                  <a:cubicBezTo>
                    <a:pt x="2715" y="1977"/>
                    <a:pt x="2870" y="2084"/>
                    <a:pt x="3024" y="2167"/>
                  </a:cubicBezTo>
                  <a:cubicBezTo>
                    <a:pt x="2905" y="2036"/>
                    <a:pt x="2762" y="1917"/>
                    <a:pt x="2620" y="1810"/>
                  </a:cubicBezTo>
                  <a:cubicBezTo>
                    <a:pt x="2358" y="1596"/>
                    <a:pt x="1988" y="1310"/>
                    <a:pt x="1572" y="1013"/>
                  </a:cubicBezTo>
                  <a:cubicBezTo>
                    <a:pt x="1155" y="703"/>
                    <a:pt x="762" y="453"/>
                    <a:pt x="476" y="274"/>
                  </a:cubicBezTo>
                  <a:cubicBezTo>
                    <a:pt x="334" y="167"/>
                    <a:pt x="167" y="8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129439" y="2260665"/>
              <a:ext cx="181712" cy="165742"/>
            </a:xfrm>
            <a:custGeom>
              <a:rect b="b" l="l" r="r" t="t"/>
              <a:pathLst>
                <a:path extrusionOk="0" h="3954" w="4335">
                  <a:moveTo>
                    <a:pt x="0" y="0"/>
                  </a:moveTo>
                  <a:lnTo>
                    <a:pt x="0" y="0"/>
                  </a:lnTo>
                  <a:cubicBezTo>
                    <a:pt x="48" y="60"/>
                    <a:pt x="108" y="107"/>
                    <a:pt x="167" y="155"/>
                  </a:cubicBezTo>
                  <a:lnTo>
                    <a:pt x="643" y="572"/>
                  </a:lnTo>
                  <a:cubicBezTo>
                    <a:pt x="1048" y="917"/>
                    <a:pt x="1596" y="1393"/>
                    <a:pt x="2203" y="1941"/>
                  </a:cubicBezTo>
                  <a:cubicBezTo>
                    <a:pt x="2798" y="2489"/>
                    <a:pt x="3322" y="2989"/>
                    <a:pt x="3703" y="3358"/>
                  </a:cubicBezTo>
                  <a:lnTo>
                    <a:pt x="4156" y="3798"/>
                  </a:lnTo>
                  <a:cubicBezTo>
                    <a:pt x="4215" y="3858"/>
                    <a:pt x="4275" y="3905"/>
                    <a:pt x="4334" y="3953"/>
                  </a:cubicBezTo>
                  <a:cubicBezTo>
                    <a:pt x="4287" y="3882"/>
                    <a:pt x="4239" y="3822"/>
                    <a:pt x="4191" y="3774"/>
                  </a:cubicBezTo>
                  <a:cubicBezTo>
                    <a:pt x="4084" y="3667"/>
                    <a:pt x="3941" y="3501"/>
                    <a:pt x="3751" y="3310"/>
                  </a:cubicBezTo>
                  <a:cubicBezTo>
                    <a:pt x="3382" y="2929"/>
                    <a:pt x="2858" y="2417"/>
                    <a:pt x="2263" y="1870"/>
                  </a:cubicBezTo>
                  <a:cubicBezTo>
                    <a:pt x="1667" y="1322"/>
                    <a:pt x="1096" y="846"/>
                    <a:pt x="691" y="524"/>
                  </a:cubicBezTo>
                  <a:cubicBezTo>
                    <a:pt x="477" y="357"/>
                    <a:pt x="310" y="215"/>
                    <a:pt x="191" y="131"/>
                  </a:cubicBezTo>
                  <a:cubicBezTo>
                    <a:pt x="131" y="84"/>
                    <a:pt x="72" y="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066062" y="2317545"/>
              <a:ext cx="202671" cy="174209"/>
            </a:xfrm>
            <a:custGeom>
              <a:rect b="b" l="l" r="r" t="t"/>
              <a:pathLst>
                <a:path extrusionOk="0" h="4156" w="4835">
                  <a:moveTo>
                    <a:pt x="0" y="1"/>
                  </a:moveTo>
                  <a:lnTo>
                    <a:pt x="0" y="1"/>
                  </a:lnTo>
                  <a:cubicBezTo>
                    <a:pt x="48" y="60"/>
                    <a:pt x="107" y="108"/>
                    <a:pt x="179" y="155"/>
                  </a:cubicBezTo>
                  <a:lnTo>
                    <a:pt x="691" y="608"/>
                  </a:lnTo>
                  <a:lnTo>
                    <a:pt x="2405" y="2072"/>
                  </a:lnTo>
                  <a:cubicBezTo>
                    <a:pt x="3072" y="2644"/>
                    <a:pt x="3667" y="3168"/>
                    <a:pt x="4120" y="3549"/>
                  </a:cubicBezTo>
                  <a:lnTo>
                    <a:pt x="4632" y="4001"/>
                  </a:lnTo>
                  <a:cubicBezTo>
                    <a:pt x="4691" y="4061"/>
                    <a:pt x="4763" y="4108"/>
                    <a:pt x="4834" y="4156"/>
                  </a:cubicBezTo>
                  <a:cubicBezTo>
                    <a:pt x="4787" y="4084"/>
                    <a:pt x="4727" y="4025"/>
                    <a:pt x="4656" y="3977"/>
                  </a:cubicBezTo>
                  <a:cubicBezTo>
                    <a:pt x="4548" y="3858"/>
                    <a:pt x="4382" y="3703"/>
                    <a:pt x="4167" y="3501"/>
                  </a:cubicBezTo>
                  <a:cubicBezTo>
                    <a:pt x="3739" y="3108"/>
                    <a:pt x="3144" y="2584"/>
                    <a:pt x="2477" y="2013"/>
                  </a:cubicBezTo>
                  <a:cubicBezTo>
                    <a:pt x="1810" y="1429"/>
                    <a:pt x="1191" y="929"/>
                    <a:pt x="738" y="560"/>
                  </a:cubicBezTo>
                  <a:cubicBezTo>
                    <a:pt x="512" y="382"/>
                    <a:pt x="334" y="239"/>
                    <a:pt x="203" y="143"/>
                  </a:cubicBezTo>
                  <a:cubicBezTo>
                    <a:pt x="131" y="84"/>
                    <a:pt x="72" y="3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830492" y="1611799"/>
              <a:ext cx="153250" cy="287093"/>
            </a:xfrm>
            <a:custGeom>
              <a:rect b="b" l="l" r="r" t="t"/>
              <a:pathLst>
                <a:path extrusionOk="0" h="6849" w="3656">
                  <a:moveTo>
                    <a:pt x="2432" y="0"/>
                  </a:moveTo>
                  <a:cubicBezTo>
                    <a:pt x="1474" y="0"/>
                    <a:pt x="481" y="1990"/>
                    <a:pt x="286" y="3181"/>
                  </a:cubicBezTo>
                  <a:cubicBezTo>
                    <a:pt x="167" y="4015"/>
                    <a:pt x="1" y="5681"/>
                    <a:pt x="822" y="6848"/>
                  </a:cubicBezTo>
                  <a:cubicBezTo>
                    <a:pt x="1822" y="6050"/>
                    <a:pt x="2858" y="4967"/>
                    <a:pt x="3299" y="3753"/>
                  </a:cubicBezTo>
                  <a:cubicBezTo>
                    <a:pt x="3561" y="3133"/>
                    <a:pt x="3656" y="2467"/>
                    <a:pt x="3608" y="1800"/>
                  </a:cubicBezTo>
                  <a:cubicBezTo>
                    <a:pt x="3561" y="1121"/>
                    <a:pt x="3239" y="502"/>
                    <a:pt x="2715" y="74"/>
                  </a:cubicBezTo>
                  <a:lnTo>
                    <a:pt x="2715" y="62"/>
                  </a:lnTo>
                  <a:cubicBezTo>
                    <a:pt x="2622" y="20"/>
                    <a:pt x="2527" y="0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894373" y="1910956"/>
              <a:ext cx="176724" cy="103494"/>
            </a:xfrm>
            <a:custGeom>
              <a:rect b="b" l="l" r="r" t="t"/>
              <a:pathLst>
                <a:path extrusionOk="0" h="2469" w="4216">
                  <a:moveTo>
                    <a:pt x="2372" y="1"/>
                  </a:moveTo>
                  <a:cubicBezTo>
                    <a:pt x="1955" y="1"/>
                    <a:pt x="1540" y="94"/>
                    <a:pt x="1155" y="283"/>
                  </a:cubicBezTo>
                  <a:cubicBezTo>
                    <a:pt x="477" y="628"/>
                    <a:pt x="36" y="1319"/>
                    <a:pt x="1" y="2081"/>
                  </a:cubicBezTo>
                  <a:lnTo>
                    <a:pt x="1" y="2092"/>
                  </a:lnTo>
                  <a:cubicBezTo>
                    <a:pt x="452" y="2361"/>
                    <a:pt x="940" y="2468"/>
                    <a:pt x="1441" y="2468"/>
                  </a:cubicBezTo>
                  <a:cubicBezTo>
                    <a:pt x="1983" y="2468"/>
                    <a:pt x="2540" y="2343"/>
                    <a:pt x="3084" y="2164"/>
                  </a:cubicBezTo>
                  <a:cubicBezTo>
                    <a:pt x="3394" y="2081"/>
                    <a:pt x="3680" y="1914"/>
                    <a:pt x="3906" y="1676"/>
                  </a:cubicBezTo>
                  <a:cubicBezTo>
                    <a:pt x="4132" y="1438"/>
                    <a:pt x="4215" y="1092"/>
                    <a:pt x="4108" y="783"/>
                  </a:cubicBezTo>
                  <a:cubicBezTo>
                    <a:pt x="3989" y="461"/>
                    <a:pt x="3656" y="271"/>
                    <a:pt x="3322" y="164"/>
                  </a:cubicBezTo>
                  <a:cubicBezTo>
                    <a:pt x="3013" y="55"/>
                    <a:pt x="2692" y="1"/>
                    <a:pt x="2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812049" y="1961507"/>
              <a:ext cx="181167" cy="144490"/>
            </a:xfrm>
            <a:custGeom>
              <a:rect b="b" l="l" r="r" t="t"/>
              <a:pathLst>
                <a:path extrusionOk="0" h="3447" w="4322">
                  <a:moveTo>
                    <a:pt x="4161" y="0"/>
                  </a:moveTo>
                  <a:cubicBezTo>
                    <a:pt x="4139" y="0"/>
                    <a:pt x="4117" y="2"/>
                    <a:pt x="4096" y="5"/>
                  </a:cubicBezTo>
                  <a:cubicBezTo>
                    <a:pt x="3881" y="5"/>
                    <a:pt x="3667" y="41"/>
                    <a:pt x="3465" y="89"/>
                  </a:cubicBezTo>
                  <a:cubicBezTo>
                    <a:pt x="2786" y="255"/>
                    <a:pt x="2167" y="601"/>
                    <a:pt x="1655" y="1065"/>
                  </a:cubicBezTo>
                  <a:cubicBezTo>
                    <a:pt x="1381" y="1327"/>
                    <a:pt x="1119" y="1601"/>
                    <a:pt x="881" y="1887"/>
                  </a:cubicBezTo>
                  <a:cubicBezTo>
                    <a:pt x="667" y="2125"/>
                    <a:pt x="500" y="2387"/>
                    <a:pt x="345" y="2660"/>
                  </a:cubicBezTo>
                  <a:cubicBezTo>
                    <a:pt x="202" y="2911"/>
                    <a:pt x="95" y="3172"/>
                    <a:pt x="0" y="3446"/>
                  </a:cubicBezTo>
                  <a:cubicBezTo>
                    <a:pt x="167" y="3220"/>
                    <a:pt x="310" y="2982"/>
                    <a:pt x="441" y="2732"/>
                  </a:cubicBezTo>
                  <a:cubicBezTo>
                    <a:pt x="595" y="2470"/>
                    <a:pt x="774" y="2220"/>
                    <a:pt x="976" y="1994"/>
                  </a:cubicBezTo>
                  <a:cubicBezTo>
                    <a:pt x="1226" y="1708"/>
                    <a:pt x="1488" y="1446"/>
                    <a:pt x="1762" y="1184"/>
                  </a:cubicBezTo>
                  <a:cubicBezTo>
                    <a:pt x="2262" y="732"/>
                    <a:pt x="2858" y="386"/>
                    <a:pt x="3500" y="184"/>
                  </a:cubicBezTo>
                  <a:cubicBezTo>
                    <a:pt x="3989" y="41"/>
                    <a:pt x="4322" y="53"/>
                    <a:pt x="4322" y="17"/>
                  </a:cubicBezTo>
                  <a:cubicBezTo>
                    <a:pt x="4271" y="9"/>
                    <a:pt x="4215" y="0"/>
                    <a:pt x="4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803037" y="1690225"/>
              <a:ext cx="109866" cy="446212"/>
            </a:xfrm>
            <a:custGeom>
              <a:rect b="b" l="l" r="r" t="t"/>
              <a:pathLst>
                <a:path extrusionOk="0" h="10645" w="2621">
                  <a:moveTo>
                    <a:pt x="2620" y="0"/>
                  </a:moveTo>
                  <a:lnTo>
                    <a:pt x="2620" y="0"/>
                  </a:lnTo>
                  <a:cubicBezTo>
                    <a:pt x="2572" y="131"/>
                    <a:pt x="2537" y="262"/>
                    <a:pt x="2501" y="393"/>
                  </a:cubicBezTo>
                  <a:cubicBezTo>
                    <a:pt x="2430" y="703"/>
                    <a:pt x="2346" y="1084"/>
                    <a:pt x="2239" y="1548"/>
                  </a:cubicBezTo>
                  <a:lnTo>
                    <a:pt x="1346" y="5322"/>
                  </a:lnTo>
                  <a:cubicBezTo>
                    <a:pt x="1001" y="6799"/>
                    <a:pt x="656" y="8132"/>
                    <a:pt x="394" y="9085"/>
                  </a:cubicBezTo>
                  <a:cubicBezTo>
                    <a:pt x="275" y="9549"/>
                    <a:pt x="179" y="9930"/>
                    <a:pt x="96" y="10228"/>
                  </a:cubicBezTo>
                  <a:cubicBezTo>
                    <a:pt x="60" y="10359"/>
                    <a:pt x="25" y="10502"/>
                    <a:pt x="1" y="10645"/>
                  </a:cubicBezTo>
                  <a:cubicBezTo>
                    <a:pt x="72" y="10514"/>
                    <a:pt x="120" y="10383"/>
                    <a:pt x="155" y="10240"/>
                  </a:cubicBezTo>
                  <a:cubicBezTo>
                    <a:pt x="239" y="9978"/>
                    <a:pt x="358" y="9597"/>
                    <a:pt x="501" y="9121"/>
                  </a:cubicBezTo>
                  <a:cubicBezTo>
                    <a:pt x="775" y="8156"/>
                    <a:pt x="1144" y="6835"/>
                    <a:pt x="1489" y="5358"/>
                  </a:cubicBezTo>
                  <a:cubicBezTo>
                    <a:pt x="1846" y="3894"/>
                    <a:pt x="2132" y="2560"/>
                    <a:pt x="2334" y="1584"/>
                  </a:cubicBezTo>
                  <a:cubicBezTo>
                    <a:pt x="2430" y="1096"/>
                    <a:pt x="2513" y="703"/>
                    <a:pt x="2561" y="429"/>
                  </a:cubicBezTo>
                  <a:cubicBezTo>
                    <a:pt x="2596" y="298"/>
                    <a:pt x="2608" y="155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665803" y="1827082"/>
              <a:ext cx="157233" cy="178610"/>
            </a:xfrm>
            <a:custGeom>
              <a:rect b="b" l="l" r="r" t="t"/>
              <a:pathLst>
                <a:path extrusionOk="0" h="4261" w="3751">
                  <a:moveTo>
                    <a:pt x="694" y="0"/>
                  </a:moveTo>
                  <a:cubicBezTo>
                    <a:pt x="561" y="0"/>
                    <a:pt x="434" y="34"/>
                    <a:pt x="322" y="117"/>
                  </a:cubicBezTo>
                  <a:cubicBezTo>
                    <a:pt x="0" y="355"/>
                    <a:pt x="12" y="843"/>
                    <a:pt x="120" y="1236"/>
                  </a:cubicBezTo>
                  <a:cubicBezTo>
                    <a:pt x="596" y="2879"/>
                    <a:pt x="2013" y="4070"/>
                    <a:pt x="3715" y="4260"/>
                  </a:cubicBezTo>
                  <a:lnTo>
                    <a:pt x="3751" y="4165"/>
                  </a:lnTo>
                  <a:cubicBezTo>
                    <a:pt x="3656" y="2569"/>
                    <a:pt x="2798" y="1105"/>
                    <a:pt x="1441" y="260"/>
                  </a:cubicBezTo>
                  <a:cubicBezTo>
                    <a:pt x="1216" y="120"/>
                    <a:pt x="945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731695" y="1886854"/>
              <a:ext cx="96326" cy="207156"/>
            </a:xfrm>
            <a:custGeom>
              <a:rect b="b" l="l" r="r" t="t"/>
              <a:pathLst>
                <a:path extrusionOk="0" h="4942" w="2298">
                  <a:moveTo>
                    <a:pt x="0" y="0"/>
                  </a:moveTo>
                  <a:cubicBezTo>
                    <a:pt x="191" y="203"/>
                    <a:pt x="381" y="405"/>
                    <a:pt x="595" y="596"/>
                  </a:cubicBezTo>
                  <a:cubicBezTo>
                    <a:pt x="1072" y="1060"/>
                    <a:pt x="1476" y="1596"/>
                    <a:pt x="1798" y="2191"/>
                  </a:cubicBezTo>
                  <a:cubicBezTo>
                    <a:pt x="1965" y="2513"/>
                    <a:pt x="2072" y="2870"/>
                    <a:pt x="2119" y="3227"/>
                  </a:cubicBezTo>
                  <a:cubicBezTo>
                    <a:pt x="2167" y="3525"/>
                    <a:pt x="2167" y="3822"/>
                    <a:pt x="2143" y="4120"/>
                  </a:cubicBezTo>
                  <a:cubicBezTo>
                    <a:pt x="2084" y="4632"/>
                    <a:pt x="1977" y="4942"/>
                    <a:pt x="2000" y="4942"/>
                  </a:cubicBezTo>
                  <a:cubicBezTo>
                    <a:pt x="2048" y="4882"/>
                    <a:pt x="2072" y="4811"/>
                    <a:pt x="2096" y="4739"/>
                  </a:cubicBezTo>
                  <a:cubicBezTo>
                    <a:pt x="2155" y="4537"/>
                    <a:pt x="2215" y="4334"/>
                    <a:pt x="2238" y="4132"/>
                  </a:cubicBezTo>
                  <a:cubicBezTo>
                    <a:pt x="2286" y="3822"/>
                    <a:pt x="2298" y="3513"/>
                    <a:pt x="2262" y="3203"/>
                  </a:cubicBezTo>
                  <a:cubicBezTo>
                    <a:pt x="2203" y="2834"/>
                    <a:pt x="2096" y="2465"/>
                    <a:pt x="1929" y="2120"/>
                  </a:cubicBezTo>
                  <a:cubicBezTo>
                    <a:pt x="1607" y="1513"/>
                    <a:pt x="1179" y="977"/>
                    <a:pt x="667" y="512"/>
                  </a:cubicBezTo>
                  <a:cubicBezTo>
                    <a:pt x="464" y="346"/>
                    <a:pt x="310" y="215"/>
                    <a:pt x="191" y="120"/>
                  </a:cubicBezTo>
                  <a:cubicBezTo>
                    <a:pt x="72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434092" y="2044041"/>
              <a:ext cx="1757307" cy="2521421"/>
            </a:xfrm>
            <a:custGeom>
              <a:rect b="b" l="l" r="r" t="t"/>
              <a:pathLst>
                <a:path extrusionOk="0" h="60152" w="41923">
                  <a:moveTo>
                    <a:pt x="1906" y="1"/>
                  </a:moveTo>
                  <a:cubicBezTo>
                    <a:pt x="858" y="1"/>
                    <a:pt x="1" y="846"/>
                    <a:pt x="1" y="1894"/>
                  </a:cubicBezTo>
                  <a:lnTo>
                    <a:pt x="1" y="58258"/>
                  </a:lnTo>
                  <a:cubicBezTo>
                    <a:pt x="1" y="59306"/>
                    <a:pt x="858" y="60151"/>
                    <a:pt x="1906" y="60151"/>
                  </a:cubicBezTo>
                  <a:lnTo>
                    <a:pt x="40030" y="60151"/>
                  </a:lnTo>
                  <a:cubicBezTo>
                    <a:pt x="41077" y="60151"/>
                    <a:pt x="41923" y="59306"/>
                    <a:pt x="41923" y="58258"/>
                  </a:cubicBezTo>
                  <a:lnTo>
                    <a:pt x="41923" y="1894"/>
                  </a:lnTo>
                  <a:cubicBezTo>
                    <a:pt x="41923" y="846"/>
                    <a:pt x="41077" y="1"/>
                    <a:pt x="400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489003" y="2223736"/>
              <a:ext cx="1646016" cy="2106145"/>
            </a:xfrm>
            <a:custGeom>
              <a:rect b="b" l="l" r="r" t="t"/>
              <a:pathLst>
                <a:path extrusionOk="0" h="50245" w="39268">
                  <a:moveTo>
                    <a:pt x="1" y="0"/>
                  </a:moveTo>
                  <a:lnTo>
                    <a:pt x="1" y="50244"/>
                  </a:lnTo>
                  <a:lnTo>
                    <a:pt x="39267" y="50244"/>
                  </a:lnTo>
                  <a:lnTo>
                    <a:pt x="39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245089" y="4371700"/>
              <a:ext cx="135310" cy="134807"/>
            </a:xfrm>
            <a:custGeom>
              <a:rect b="b" l="l" r="r" t="t"/>
              <a:pathLst>
                <a:path extrusionOk="0" h="3216" w="3228">
                  <a:moveTo>
                    <a:pt x="1620" y="1"/>
                  </a:moveTo>
                  <a:cubicBezTo>
                    <a:pt x="727" y="1"/>
                    <a:pt x="1" y="727"/>
                    <a:pt x="1" y="1608"/>
                  </a:cubicBezTo>
                  <a:cubicBezTo>
                    <a:pt x="1" y="2501"/>
                    <a:pt x="727" y="3215"/>
                    <a:pt x="1620" y="3215"/>
                  </a:cubicBezTo>
                  <a:cubicBezTo>
                    <a:pt x="2501" y="3215"/>
                    <a:pt x="3227" y="2501"/>
                    <a:pt x="3227" y="1608"/>
                  </a:cubicBezTo>
                  <a:cubicBezTo>
                    <a:pt x="3227" y="715"/>
                    <a:pt x="2501" y="1"/>
                    <a:pt x="16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048460" y="2116430"/>
              <a:ext cx="529083" cy="28001"/>
            </a:xfrm>
            <a:custGeom>
              <a:rect b="b" l="l" r="r" t="t"/>
              <a:pathLst>
                <a:path extrusionOk="0" h="668" w="12622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465"/>
                  </a:lnTo>
                  <a:cubicBezTo>
                    <a:pt x="0" y="584"/>
                    <a:pt x="84" y="667"/>
                    <a:pt x="191" y="667"/>
                  </a:cubicBezTo>
                  <a:lnTo>
                    <a:pt x="12419" y="667"/>
                  </a:lnTo>
                  <a:cubicBezTo>
                    <a:pt x="12526" y="667"/>
                    <a:pt x="12621" y="584"/>
                    <a:pt x="12621" y="465"/>
                  </a:cubicBezTo>
                  <a:lnTo>
                    <a:pt x="12621" y="203"/>
                  </a:lnTo>
                  <a:cubicBezTo>
                    <a:pt x="12621" y="96"/>
                    <a:pt x="12526" y="0"/>
                    <a:pt x="124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672177" y="2819418"/>
              <a:ext cx="1345049" cy="64930"/>
            </a:xfrm>
            <a:custGeom>
              <a:rect b="b" l="l" r="r" t="t"/>
              <a:pathLst>
                <a:path extrusionOk="0" h="1549" w="32088">
                  <a:moveTo>
                    <a:pt x="0" y="1"/>
                  </a:moveTo>
                  <a:lnTo>
                    <a:pt x="0" y="1548"/>
                  </a:lnTo>
                  <a:lnTo>
                    <a:pt x="36" y="1548"/>
                  </a:lnTo>
                  <a:lnTo>
                    <a:pt x="22777" y="1525"/>
                  </a:lnTo>
                  <a:lnTo>
                    <a:pt x="29599" y="1513"/>
                  </a:lnTo>
                  <a:lnTo>
                    <a:pt x="29587" y="1513"/>
                  </a:lnTo>
                  <a:lnTo>
                    <a:pt x="22753" y="1501"/>
                  </a:lnTo>
                  <a:lnTo>
                    <a:pt x="83" y="1477"/>
                  </a:lnTo>
                  <a:lnTo>
                    <a:pt x="83" y="1477"/>
                  </a:lnTo>
                  <a:lnTo>
                    <a:pt x="83" y="108"/>
                  </a:lnTo>
                  <a:lnTo>
                    <a:pt x="83" y="108"/>
                  </a:lnTo>
                  <a:cubicBezTo>
                    <a:pt x="15316" y="108"/>
                    <a:pt x="28183" y="96"/>
                    <a:pt x="32076" y="84"/>
                  </a:cubicBezTo>
                  <a:lnTo>
                    <a:pt x="32076" y="84"/>
                  </a:lnTo>
                  <a:cubicBezTo>
                    <a:pt x="32087" y="566"/>
                    <a:pt x="32087" y="931"/>
                    <a:pt x="32087" y="1167"/>
                  </a:cubicBezTo>
                  <a:lnTo>
                    <a:pt x="32087" y="1155"/>
                  </a:lnTo>
                  <a:lnTo>
                    <a:pt x="32087" y="48"/>
                  </a:lnTo>
                  <a:lnTo>
                    <a:pt x="32087" y="36"/>
                  </a:lnTo>
                  <a:cubicBezTo>
                    <a:pt x="28206" y="13"/>
                    <a:pt x="15312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653692" y="2737556"/>
              <a:ext cx="263577" cy="3563"/>
            </a:xfrm>
            <a:custGeom>
              <a:rect b="b" l="l" r="r" t="t"/>
              <a:pathLst>
                <a:path extrusionOk="0" h="85" w="6288">
                  <a:moveTo>
                    <a:pt x="3144" y="1"/>
                  </a:moveTo>
                  <a:cubicBezTo>
                    <a:pt x="1406" y="1"/>
                    <a:pt x="1" y="25"/>
                    <a:pt x="1" y="49"/>
                  </a:cubicBezTo>
                  <a:cubicBezTo>
                    <a:pt x="1" y="72"/>
                    <a:pt x="1406" y="84"/>
                    <a:pt x="3144" y="84"/>
                  </a:cubicBezTo>
                  <a:cubicBezTo>
                    <a:pt x="4882" y="84"/>
                    <a:pt x="6287" y="72"/>
                    <a:pt x="6287" y="49"/>
                  </a:cubicBezTo>
                  <a:cubicBezTo>
                    <a:pt x="6287" y="25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652183" y="3752687"/>
              <a:ext cx="1346097" cy="64427"/>
            </a:xfrm>
            <a:custGeom>
              <a:rect b="b" l="l" r="r" t="t"/>
              <a:pathLst>
                <a:path extrusionOk="0" h="1537" w="32113">
                  <a:moveTo>
                    <a:pt x="1" y="0"/>
                  </a:moveTo>
                  <a:lnTo>
                    <a:pt x="1" y="1536"/>
                  </a:lnTo>
                  <a:lnTo>
                    <a:pt x="49" y="1536"/>
                  </a:lnTo>
                  <a:lnTo>
                    <a:pt x="22778" y="1512"/>
                  </a:lnTo>
                  <a:lnTo>
                    <a:pt x="29612" y="1500"/>
                  </a:lnTo>
                  <a:lnTo>
                    <a:pt x="29588" y="1500"/>
                  </a:lnTo>
                  <a:lnTo>
                    <a:pt x="22754" y="1489"/>
                  </a:lnTo>
                  <a:lnTo>
                    <a:pt x="96" y="1477"/>
                  </a:lnTo>
                  <a:lnTo>
                    <a:pt x="96" y="1477"/>
                  </a:lnTo>
                  <a:lnTo>
                    <a:pt x="96" y="107"/>
                  </a:lnTo>
                  <a:lnTo>
                    <a:pt x="96" y="107"/>
                  </a:lnTo>
                  <a:cubicBezTo>
                    <a:pt x="15335" y="107"/>
                    <a:pt x="28185" y="95"/>
                    <a:pt x="32088" y="72"/>
                  </a:cubicBezTo>
                  <a:lnTo>
                    <a:pt x="32088" y="72"/>
                  </a:lnTo>
                  <a:lnTo>
                    <a:pt x="32088" y="1155"/>
                  </a:lnTo>
                  <a:lnTo>
                    <a:pt x="32088" y="1429"/>
                  </a:lnTo>
                  <a:lnTo>
                    <a:pt x="32088" y="1512"/>
                  </a:lnTo>
                  <a:cubicBezTo>
                    <a:pt x="32088" y="1512"/>
                    <a:pt x="32100" y="1465"/>
                    <a:pt x="32100" y="1405"/>
                  </a:cubicBezTo>
                  <a:lnTo>
                    <a:pt x="32100" y="1143"/>
                  </a:lnTo>
                  <a:cubicBezTo>
                    <a:pt x="32112" y="905"/>
                    <a:pt x="32112" y="524"/>
                    <a:pt x="32112" y="36"/>
                  </a:cubicBezTo>
                  <a:lnTo>
                    <a:pt x="32112" y="24"/>
                  </a:lnTo>
                  <a:lnTo>
                    <a:pt x="32088" y="24"/>
                  </a:lnTo>
                  <a:cubicBezTo>
                    <a:pt x="28207" y="12"/>
                    <a:pt x="15312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665680" y="3692285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4" y="1"/>
                  </a:moveTo>
                  <a:cubicBezTo>
                    <a:pt x="1405" y="1"/>
                    <a:pt x="0" y="12"/>
                    <a:pt x="0" y="36"/>
                  </a:cubicBezTo>
                  <a:cubicBezTo>
                    <a:pt x="0" y="60"/>
                    <a:pt x="1405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652183" y="3052474"/>
              <a:ext cx="1346097" cy="64930"/>
            </a:xfrm>
            <a:custGeom>
              <a:rect b="b" l="l" r="r" t="t"/>
              <a:pathLst>
                <a:path extrusionOk="0" h="1549" w="32113">
                  <a:moveTo>
                    <a:pt x="1" y="1"/>
                  </a:moveTo>
                  <a:lnTo>
                    <a:pt x="1" y="1549"/>
                  </a:lnTo>
                  <a:lnTo>
                    <a:pt x="49" y="1549"/>
                  </a:lnTo>
                  <a:lnTo>
                    <a:pt x="22778" y="1525"/>
                  </a:lnTo>
                  <a:lnTo>
                    <a:pt x="29612" y="1513"/>
                  </a:lnTo>
                  <a:lnTo>
                    <a:pt x="29588" y="1513"/>
                  </a:lnTo>
                  <a:lnTo>
                    <a:pt x="22754" y="1501"/>
                  </a:lnTo>
                  <a:lnTo>
                    <a:pt x="96" y="1489"/>
                  </a:lnTo>
                  <a:lnTo>
                    <a:pt x="96" y="1489"/>
                  </a:lnTo>
                  <a:lnTo>
                    <a:pt x="96" y="120"/>
                  </a:lnTo>
                  <a:lnTo>
                    <a:pt x="96" y="120"/>
                  </a:lnTo>
                  <a:cubicBezTo>
                    <a:pt x="15335" y="120"/>
                    <a:pt x="28185" y="96"/>
                    <a:pt x="32088" y="84"/>
                  </a:cubicBezTo>
                  <a:lnTo>
                    <a:pt x="32088" y="84"/>
                  </a:lnTo>
                  <a:lnTo>
                    <a:pt x="32088" y="1168"/>
                  </a:lnTo>
                  <a:lnTo>
                    <a:pt x="32088" y="1441"/>
                  </a:lnTo>
                  <a:lnTo>
                    <a:pt x="32088" y="1525"/>
                  </a:lnTo>
                  <a:cubicBezTo>
                    <a:pt x="32088" y="1525"/>
                    <a:pt x="32100" y="1477"/>
                    <a:pt x="32100" y="1418"/>
                  </a:cubicBezTo>
                  <a:lnTo>
                    <a:pt x="32100" y="1156"/>
                  </a:lnTo>
                  <a:cubicBezTo>
                    <a:pt x="32112" y="906"/>
                    <a:pt x="32112" y="537"/>
                    <a:pt x="32112" y="48"/>
                  </a:cubicBezTo>
                  <a:lnTo>
                    <a:pt x="32112" y="37"/>
                  </a:lnTo>
                  <a:lnTo>
                    <a:pt x="32088" y="37"/>
                  </a:lnTo>
                  <a:cubicBezTo>
                    <a:pt x="28207" y="13"/>
                    <a:pt x="15312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653692" y="2992114"/>
              <a:ext cx="263577" cy="4024"/>
            </a:xfrm>
            <a:custGeom>
              <a:rect b="b" l="l" r="r" t="t"/>
              <a:pathLst>
                <a:path extrusionOk="0" h="96" w="6288">
                  <a:moveTo>
                    <a:pt x="3144" y="0"/>
                  </a:moveTo>
                  <a:cubicBezTo>
                    <a:pt x="1406" y="0"/>
                    <a:pt x="1" y="24"/>
                    <a:pt x="1" y="48"/>
                  </a:cubicBezTo>
                  <a:cubicBezTo>
                    <a:pt x="1" y="72"/>
                    <a:pt x="1406" y="95"/>
                    <a:pt x="3144" y="95"/>
                  </a:cubicBezTo>
                  <a:cubicBezTo>
                    <a:pt x="4882" y="95"/>
                    <a:pt x="6287" y="72"/>
                    <a:pt x="6287" y="48"/>
                  </a:cubicBezTo>
                  <a:cubicBezTo>
                    <a:pt x="6287" y="24"/>
                    <a:pt x="4882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652183" y="3286032"/>
              <a:ext cx="574018" cy="64427"/>
            </a:xfrm>
            <a:custGeom>
              <a:rect b="b" l="l" r="r" t="t"/>
              <a:pathLst>
                <a:path extrusionOk="0" h="1537" w="13694">
                  <a:moveTo>
                    <a:pt x="49" y="1"/>
                  </a:moveTo>
                  <a:lnTo>
                    <a:pt x="1" y="37"/>
                  </a:lnTo>
                  <a:lnTo>
                    <a:pt x="1" y="1537"/>
                  </a:lnTo>
                  <a:lnTo>
                    <a:pt x="49" y="1537"/>
                  </a:lnTo>
                  <a:lnTo>
                    <a:pt x="9740" y="1513"/>
                  </a:lnTo>
                  <a:lnTo>
                    <a:pt x="12633" y="1501"/>
                  </a:lnTo>
                  <a:lnTo>
                    <a:pt x="12610" y="1501"/>
                  </a:lnTo>
                  <a:lnTo>
                    <a:pt x="9716" y="1489"/>
                  </a:lnTo>
                  <a:lnTo>
                    <a:pt x="84" y="1477"/>
                  </a:lnTo>
                  <a:lnTo>
                    <a:pt x="84" y="1477"/>
                  </a:lnTo>
                  <a:lnTo>
                    <a:pt x="84" y="108"/>
                  </a:lnTo>
                  <a:lnTo>
                    <a:pt x="84" y="108"/>
                  </a:lnTo>
                  <a:cubicBezTo>
                    <a:pt x="6103" y="108"/>
                    <a:pt x="11290" y="96"/>
                    <a:pt x="13658" y="84"/>
                  </a:cubicBezTo>
                  <a:lnTo>
                    <a:pt x="13658" y="84"/>
                  </a:lnTo>
                  <a:cubicBezTo>
                    <a:pt x="13669" y="549"/>
                    <a:pt x="13669" y="898"/>
                    <a:pt x="13669" y="1144"/>
                  </a:cubicBezTo>
                  <a:lnTo>
                    <a:pt x="13669" y="1418"/>
                  </a:lnTo>
                  <a:lnTo>
                    <a:pt x="13669" y="1525"/>
                  </a:lnTo>
                  <a:cubicBezTo>
                    <a:pt x="13669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93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81" y="25"/>
                  </a:lnTo>
                  <a:cubicBezTo>
                    <a:pt x="11312" y="13"/>
                    <a:pt x="6097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653692" y="3225672"/>
              <a:ext cx="263577" cy="3521"/>
            </a:xfrm>
            <a:custGeom>
              <a:rect b="b" l="l" r="r" t="t"/>
              <a:pathLst>
                <a:path extrusionOk="0" h="84" w="6288">
                  <a:moveTo>
                    <a:pt x="3144" y="0"/>
                  </a:moveTo>
                  <a:cubicBezTo>
                    <a:pt x="1406" y="0"/>
                    <a:pt x="1" y="12"/>
                    <a:pt x="1" y="36"/>
                  </a:cubicBezTo>
                  <a:cubicBezTo>
                    <a:pt x="1" y="60"/>
                    <a:pt x="1406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652183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7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777177" y="3508608"/>
              <a:ext cx="99135" cy="64427"/>
            </a:xfrm>
            <a:custGeom>
              <a:rect b="b" l="l" r="r" t="t"/>
              <a:pathLst>
                <a:path extrusionOk="0" h="1537" w="2365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2293" y="73"/>
                  </a:move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29"/>
                    <a:pt x="2317" y="1464"/>
                    <a:pt x="2317" y="1499"/>
                  </a:cubicBezTo>
                  <a:lnTo>
                    <a:pt x="2317" y="1499"/>
                  </a:lnTo>
                  <a:cubicBezTo>
                    <a:pt x="2262" y="1489"/>
                    <a:pt x="2206" y="1489"/>
                    <a:pt x="2150" y="1489"/>
                  </a:cubicBezTo>
                  <a:lnTo>
                    <a:pt x="1674" y="1477"/>
                  </a:lnTo>
                  <a:cubicBezTo>
                    <a:pt x="1291" y="1466"/>
                    <a:pt x="748" y="1454"/>
                    <a:pt x="103" y="1454"/>
                  </a:cubicBezTo>
                  <a:lnTo>
                    <a:pt x="103" y="1454"/>
                  </a:lnTo>
                  <a:lnTo>
                    <a:pt x="103" y="799"/>
                  </a:lnTo>
                  <a:lnTo>
                    <a:pt x="103" y="430"/>
                  </a:lnTo>
                  <a:lnTo>
                    <a:pt x="103" y="239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2293" y="73"/>
                  </a:ln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34" y="1537"/>
                    <a:pt x="1305" y="1525"/>
                    <a:pt x="1698" y="1513"/>
                  </a:cubicBezTo>
                  <a:lnTo>
                    <a:pt x="2162" y="1513"/>
                  </a:lnTo>
                  <a:cubicBezTo>
                    <a:pt x="2222" y="1513"/>
                    <a:pt x="2270" y="1501"/>
                    <a:pt x="2329" y="1501"/>
                  </a:cubicBezTo>
                  <a:cubicBezTo>
                    <a:pt x="2325" y="1501"/>
                    <a:pt x="2322" y="1500"/>
                    <a:pt x="2318" y="1499"/>
                  </a:cubicBezTo>
                  <a:lnTo>
                    <a:pt x="2318" y="1499"/>
                  </a:lnTo>
                  <a:cubicBezTo>
                    <a:pt x="2330" y="1465"/>
                    <a:pt x="2341" y="1441"/>
                    <a:pt x="2341" y="1406"/>
                  </a:cubicBezTo>
                  <a:lnTo>
                    <a:pt x="2341" y="1120"/>
                  </a:ln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903220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3" y="1512"/>
                    <a:pt x="2251" y="1500"/>
                    <a:pt x="2311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3" y="1465"/>
                    <a:pt x="719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75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029513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2274" y="72"/>
                  </a:moveTo>
                  <a:lnTo>
                    <a:pt x="2274" y="72"/>
                  </a:lnTo>
                  <a:cubicBezTo>
                    <a:pt x="2275" y="490"/>
                    <a:pt x="2286" y="838"/>
                    <a:pt x="2286" y="1095"/>
                  </a:cubicBezTo>
                  <a:lnTo>
                    <a:pt x="2286" y="1393"/>
                  </a:lnTo>
                  <a:lnTo>
                    <a:pt x="2286" y="1496"/>
                  </a:lnTo>
                  <a:lnTo>
                    <a:pt x="2286" y="1496"/>
                  </a:lnTo>
                  <a:cubicBezTo>
                    <a:pt x="2234" y="1488"/>
                    <a:pt x="2183" y="1488"/>
                    <a:pt x="2131" y="1488"/>
                  </a:cubicBezTo>
                  <a:lnTo>
                    <a:pt x="1655" y="1476"/>
                  </a:lnTo>
                  <a:cubicBezTo>
                    <a:pt x="1269" y="1465"/>
                    <a:pt x="711" y="1453"/>
                    <a:pt x="71" y="1453"/>
                  </a:cubicBezTo>
                  <a:lnTo>
                    <a:pt x="71" y="1453"/>
                  </a:lnTo>
                  <a:lnTo>
                    <a:pt x="71" y="798"/>
                  </a:lnTo>
                  <a:lnTo>
                    <a:pt x="71" y="429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2274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2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191" y="1512"/>
                    <a:pt x="2250" y="1500"/>
                    <a:pt x="2310" y="1500"/>
                  </a:cubicBezTo>
                  <a:cubicBezTo>
                    <a:pt x="2302" y="1499"/>
                    <a:pt x="2295" y="1497"/>
                    <a:pt x="2287" y="1496"/>
                  </a:cubicBezTo>
                  <a:lnTo>
                    <a:pt x="2287" y="1496"/>
                  </a:lnTo>
                  <a:cubicBezTo>
                    <a:pt x="2299" y="1463"/>
                    <a:pt x="2310" y="1439"/>
                    <a:pt x="2310" y="1405"/>
                  </a:cubicBezTo>
                  <a:cubicBezTo>
                    <a:pt x="2322" y="1322"/>
                    <a:pt x="2322" y="1226"/>
                    <a:pt x="2322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4759" y="3508650"/>
              <a:ext cx="97877" cy="64385"/>
            </a:xfrm>
            <a:custGeom>
              <a:rect b="b" l="l" r="r" t="t"/>
              <a:pathLst>
                <a:path extrusionOk="0" h="1536" w="2335">
                  <a:moveTo>
                    <a:pt x="2275" y="72"/>
                  </a:moveTo>
                  <a:lnTo>
                    <a:pt x="2275" y="72"/>
                  </a:lnTo>
                  <a:cubicBezTo>
                    <a:pt x="2275" y="490"/>
                    <a:pt x="2286" y="838"/>
                    <a:pt x="2286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3" y="1488"/>
                    <a:pt x="2187" y="1488"/>
                    <a:pt x="2132" y="1488"/>
                  </a:cubicBezTo>
                  <a:lnTo>
                    <a:pt x="1655" y="1476"/>
                  </a:lnTo>
                  <a:cubicBezTo>
                    <a:pt x="1270" y="1465"/>
                    <a:pt x="712" y="1453"/>
                    <a:pt x="72" y="1453"/>
                  </a:cubicBezTo>
                  <a:lnTo>
                    <a:pt x="72" y="1453"/>
                  </a:lnTo>
                  <a:lnTo>
                    <a:pt x="72" y="798"/>
                  </a:lnTo>
                  <a:lnTo>
                    <a:pt x="72" y="429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2275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3" y="1536"/>
                    <a:pt x="1274" y="1524"/>
                    <a:pt x="1679" y="1512"/>
                  </a:cubicBezTo>
                  <a:lnTo>
                    <a:pt x="2144" y="1512"/>
                  </a:lnTo>
                  <a:cubicBezTo>
                    <a:pt x="2191" y="1512"/>
                    <a:pt x="2251" y="1500"/>
                    <a:pt x="2310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10" y="1440"/>
                    <a:pt x="2310" y="1405"/>
                  </a:cubicBezTo>
                  <a:lnTo>
                    <a:pt x="2310" y="1119"/>
                  </a:lnTo>
                  <a:cubicBezTo>
                    <a:pt x="2322" y="869"/>
                    <a:pt x="2334" y="500"/>
                    <a:pt x="2334" y="48"/>
                  </a:cubicBezTo>
                  <a:lnTo>
                    <a:pt x="2334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280005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32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9" y="1536"/>
                  </a:lnTo>
                  <a:cubicBezTo>
                    <a:pt x="715" y="1536"/>
                    <a:pt x="1287" y="1524"/>
                    <a:pt x="1692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300" y="1498"/>
                  </a:cubicBezTo>
                  <a:lnTo>
                    <a:pt x="2300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405293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48" y="0"/>
                  </a:moveTo>
                  <a:lnTo>
                    <a:pt x="0" y="48"/>
                  </a:lnTo>
                  <a:lnTo>
                    <a:pt x="0" y="429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48" y="1536"/>
                  </a:lnTo>
                  <a:cubicBezTo>
                    <a:pt x="715" y="1536"/>
                    <a:pt x="1286" y="1524"/>
                    <a:pt x="1691" y="1512"/>
                  </a:cubicBezTo>
                  <a:lnTo>
                    <a:pt x="2155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44" y="1488"/>
                  </a:cubicBezTo>
                  <a:lnTo>
                    <a:pt x="1667" y="1476"/>
                  </a:lnTo>
                  <a:cubicBezTo>
                    <a:pt x="1270" y="1465"/>
                    <a:pt x="723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9"/>
                    <a:pt x="2310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2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531042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cubicBezTo>
                    <a:pt x="43" y="6"/>
                    <a:pt x="15" y="34"/>
                    <a:pt x="1" y="48"/>
                  </a:cubicBez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8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56" y="1512"/>
                  </a:lnTo>
                  <a:cubicBezTo>
                    <a:pt x="2203" y="1512"/>
                    <a:pt x="2263" y="1500"/>
                    <a:pt x="2311" y="1500"/>
                  </a:cubicBezTo>
                  <a:cubicBezTo>
                    <a:pt x="2263" y="1488"/>
                    <a:pt x="2203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311" y="1215"/>
                    <a:pt x="2311" y="1310"/>
                    <a:pt x="2311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3" y="1441"/>
                    <a:pt x="2323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656036" y="3508608"/>
              <a:ext cx="99135" cy="64427"/>
            </a:xfrm>
            <a:custGeom>
              <a:rect b="b" l="l" r="r" t="t"/>
              <a:pathLst>
                <a:path extrusionOk="0" h="1537" w="2365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239"/>
                  </a:lnTo>
                  <a:lnTo>
                    <a:pt x="19" y="430"/>
                  </a:ln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22" y="1537"/>
                    <a:pt x="1293" y="1525"/>
                    <a:pt x="1698" y="1513"/>
                  </a:cubicBezTo>
                  <a:lnTo>
                    <a:pt x="2162" y="1513"/>
                  </a:lnTo>
                  <a:cubicBezTo>
                    <a:pt x="2210" y="1513"/>
                    <a:pt x="2269" y="1501"/>
                    <a:pt x="2317" y="1501"/>
                  </a:cubicBezTo>
                  <a:cubicBezTo>
                    <a:pt x="2269" y="1489"/>
                    <a:pt x="2210" y="1489"/>
                    <a:pt x="2150" y="1489"/>
                  </a:cubicBezTo>
                  <a:lnTo>
                    <a:pt x="1674" y="1477"/>
                  </a:lnTo>
                  <a:cubicBezTo>
                    <a:pt x="1277" y="1466"/>
                    <a:pt x="730" y="1454"/>
                    <a:pt x="91" y="1454"/>
                  </a:cubicBezTo>
                  <a:lnTo>
                    <a:pt x="91" y="1454"/>
                  </a:lnTo>
                  <a:lnTo>
                    <a:pt x="91" y="799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2282" y="73"/>
                  </a:lnTo>
                  <a:lnTo>
                    <a:pt x="2282" y="73"/>
                  </a:ln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30"/>
                    <a:pt x="2317" y="1466"/>
                    <a:pt x="2317" y="1501"/>
                  </a:cubicBezTo>
                  <a:cubicBezTo>
                    <a:pt x="2329" y="1466"/>
                    <a:pt x="2329" y="1442"/>
                    <a:pt x="2329" y="1406"/>
                  </a:cubicBezTo>
                  <a:cubicBezTo>
                    <a:pt x="2341" y="1323"/>
                    <a:pt x="2341" y="1227"/>
                    <a:pt x="2341" y="1120"/>
                  </a:cubicBez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782079" y="3508650"/>
              <a:ext cx="98380" cy="64385"/>
            </a:xfrm>
            <a:custGeom>
              <a:rect b="b" l="l" r="r" t="t"/>
              <a:pathLst>
                <a:path extrusionOk="0" h="1536" w="2347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44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2" y="1465"/>
                    <a:pt x="730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907870" y="3508650"/>
              <a:ext cx="98338" cy="64385"/>
            </a:xfrm>
            <a:custGeom>
              <a:rect b="b" l="l" r="r" t="t"/>
              <a:pathLst>
                <a:path extrusionOk="0" h="1536" w="2346">
                  <a:moveTo>
                    <a:pt x="2275" y="72"/>
                  </a:moveTo>
                  <a:lnTo>
                    <a:pt x="2275" y="72"/>
                  </a:lnTo>
                  <a:cubicBezTo>
                    <a:pt x="2286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2" y="1488"/>
                    <a:pt x="2188" y="1488"/>
                    <a:pt x="2143" y="1488"/>
                  </a:cubicBezTo>
                  <a:lnTo>
                    <a:pt x="1667" y="1476"/>
                  </a:lnTo>
                  <a:cubicBezTo>
                    <a:pt x="1269" y="1465"/>
                    <a:pt x="723" y="1453"/>
                    <a:pt x="83" y="1453"/>
                  </a:cubicBezTo>
                  <a:lnTo>
                    <a:pt x="83" y="1453"/>
                  </a:lnTo>
                  <a:lnTo>
                    <a:pt x="83" y="798"/>
                  </a:lnTo>
                  <a:lnTo>
                    <a:pt x="83" y="42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2275" y="72"/>
                  </a:lnTo>
                  <a:close/>
                  <a:moveTo>
                    <a:pt x="48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14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203" y="1512"/>
                    <a:pt x="2262" y="1500"/>
                    <a:pt x="2310" y="1500"/>
                  </a:cubicBezTo>
                  <a:cubicBezTo>
                    <a:pt x="2306" y="1500"/>
                    <a:pt x="2302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22" y="1440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665680" y="3447242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4" y="1"/>
                  </a:moveTo>
                  <a:cubicBezTo>
                    <a:pt x="1405" y="1"/>
                    <a:pt x="0" y="24"/>
                    <a:pt x="0" y="48"/>
                  </a:cubicBezTo>
                  <a:cubicBezTo>
                    <a:pt x="0" y="72"/>
                    <a:pt x="1405" y="84"/>
                    <a:pt x="3144" y="84"/>
                  </a:cubicBezTo>
                  <a:cubicBezTo>
                    <a:pt x="4882" y="84"/>
                    <a:pt x="6287" y="72"/>
                    <a:pt x="6287" y="48"/>
                  </a:cubicBezTo>
                  <a:cubicBezTo>
                    <a:pt x="6287" y="24"/>
                    <a:pt x="4882" y="1"/>
                    <a:pt x="3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415269" y="3286032"/>
              <a:ext cx="573976" cy="64427"/>
            </a:xfrm>
            <a:custGeom>
              <a:rect b="b" l="l" r="r" t="t"/>
              <a:pathLst>
                <a:path extrusionOk="0" h="1537" w="13693">
                  <a:moveTo>
                    <a:pt x="48" y="1"/>
                  </a:moveTo>
                  <a:lnTo>
                    <a:pt x="1" y="37"/>
                  </a:lnTo>
                  <a:lnTo>
                    <a:pt x="1" y="775"/>
                  </a:lnTo>
                  <a:lnTo>
                    <a:pt x="1" y="1489"/>
                  </a:lnTo>
                  <a:lnTo>
                    <a:pt x="1" y="1537"/>
                  </a:lnTo>
                  <a:lnTo>
                    <a:pt x="36" y="1537"/>
                  </a:lnTo>
                  <a:lnTo>
                    <a:pt x="9740" y="1513"/>
                  </a:lnTo>
                  <a:lnTo>
                    <a:pt x="12621" y="1501"/>
                  </a:lnTo>
                  <a:lnTo>
                    <a:pt x="12597" y="1501"/>
                  </a:lnTo>
                  <a:lnTo>
                    <a:pt x="9704" y="1489"/>
                  </a:lnTo>
                  <a:lnTo>
                    <a:pt x="72" y="1477"/>
                  </a:lnTo>
                  <a:lnTo>
                    <a:pt x="72" y="1477"/>
                  </a:lnTo>
                  <a:lnTo>
                    <a:pt x="72" y="108"/>
                  </a:lnTo>
                  <a:lnTo>
                    <a:pt x="72" y="108"/>
                  </a:lnTo>
                  <a:cubicBezTo>
                    <a:pt x="6085" y="108"/>
                    <a:pt x="11270" y="96"/>
                    <a:pt x="13646" y="84"/>
                  </a:cubicBezTo>
                  <a:lnTo>
                    <a:pt x="13646" y="84"/>
                  </a:lnTo>
                  <a:cubicBezTo>
                    <a:pt x="13657" y="549"/>
                    <a:pt x="13657" y="898"/>
                    <a:pt x="13657" y="1144"/>
                  </a:cubicBezTo>
                  <a:lnTo>
                    <a:pt x="13657" y="1418"/>
                  </a:lnTo>
                  <a:lnTo>
                    <a:pt x="13657" y="1525"/>
                  </a:lnTo>
                  <a:cubicBezTo>
                    <a:pt x="13657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81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69" y="25"/>
                  </a:lnTo>
                  <a:cubicBezTo>
                    <a:pt x="11311" y="13"/>
                    <a:pt x="6097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2428263" y="3225672"/>
              <a:ext cx="263535" cy="3521"/>
            </a:xfrm>
            <a:custGeom>
              <a:rect b="b" l="l" r="r" t="t"/>
              <a:pathLst>
                <a:path extrusionOk="0" h="84" w="6287">
                  <a:moveTo>
                    <a:pt x="3143" y="0"/>
                  </a:moveTo>
                  <a:cubicBezTo>
                    <a:pt x="1405" y="0"/>
                    <a:pt x="0" y="12"/>
                    <a:pt x="0" y="36"/>
                  </a:cubicBezTo>
                  <a:cubicBezTo>
                    <a:pt x="0" y="60"/>
                    <a:pt x="1405" y="84"/>
                    <a:pt x="3143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886120" y="4559360"/>
              <a:ext cx="3008000" cy="3521"/>
            </a:xfrm>
            <a:custGeom>
              <a:rect b="b" l="l" r="r" t="t"/>
              <a:pathLst>
                <a:path extrusionOk="0" h="84" w="71760">
                  <a:moveTo>
                    <a:pt x="35886" y="0"/>
                  </a:moveTo>
                  <a:cubicBezTo>
                    <a:pt x="16062" y="0"/>
                    <a:pt x="1" y="24"/>
                    <a:pt x="1" y="48"/>
                  </a:cubicBezTo>
                  <a:cubicBezTo>
                    <a:pt x="1" y="72"/>
                    <a:pt x="16074" y="84"/>
                    <a:pt x="35886" y="84"/>
                  </a:cubicBezTo>
                  <a:cubicBezTo>
                    <a:pt x="55698" y="84"/>
                    <a:pt x="71760" y="72"/>
                    <a:pt x="71760" y="48"/>
                  </a:cubicBezTo>
                  <a:cubicBezTo>
                    <a:pt x="71760" y="24"/>
                    <a:pt x="55710" y="0"/>
                    <a:pt x="35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489249" y="4384191"/>
              <a:ext cx="223630" cy="184689"/>
            </a:xfrm>
            <a:custGeom>
              <a:rect b="b" l="l" r="r" t="t"/>
              <a:pathLst>
                <a:path extrusionOk="0" h="4406" w="5335">
                  <a:moveTo>
                    <a:pt x="96" y="0"/>
                  </a:moveTo>
                  <a:lnTo>
                    <a:pt x="1" y="4275"/>
                  </a:lnTo>
                  <a:lnTo>
                    <a:pt x="5335" y="4406"/>
                  </a:lnTo>
                  <a:cubicBezTo>
                    <a:pt x="5323" y="3894"/>
                    <a:pt x="2584" y="2810"/>
                    <a:pt x="2584" y="2810"/>
                  </a:cubicBezTo>
                  <a:lnTo>
                    <a:pt x="275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21692" y="4490491"/>
              <a:ext cx="18528" cy="17186"/>
            </a:xfrm>
            <a:custGeom>
              <a:rect b="b" l="l" r="r" t="t"/>
              <a:pathLst>
                <a:path extrusionOk="0" h="410" w="442">
                  <a:moveTo>
                    <a:pt x="167" y="0"/>
                  </a:moveTo>
                  <a:cubicBezTo>
                    <a:pt x="60" y="24"/>
                    <a:pt x="1" y="131"/>
                    <a:pt x="13" y="238"/>
                  </a:cubicBezTo>
                  <a:cubicBezTo>
                    <a:pt x="33" y="342"/>
                    <a:pt x="117" y="410"/>
                    <a:pt x="209" y="410"/>
                  </a:cubicBezTo>
                  <a:cubicBezTo>
                    <a:pt x="223" y="410"/>
                    <a:pt x="237" y="408"/>
                    <a:pt x="251" y="405"/>
                  </a:cubicBezTo>
                  <a:cubicBezTo>
                    <a:pt x="370" y="369"/>
                    <a:pt x="441" y="262"/>
                    <a:pt x="417" y="143"/>
                  </a:cubicBezTo>
                  <a:cubicBezTo>
                    <a:pt x="389" y="57"/>
                    <a:pt x="306" y="2"/>
                    <a:pt x="220" y="2"/>
                  </a:cubicBezTo>
                  <a:cubicBezTo>
                    <a:pt x="198" y="2"/>
                    <a:pt x="177" y="5"/>
                    <a:pt x="155" y="12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489249" y="4544899"/>
              <a:ext cx="224636" cy="23977"/>
            </a:xfrm>
            <a:custGeom>
              <a:rect b="b" l="l" r="r" t="t"/>
              <a:pathLst>
                <a:path extrusionOk="0" h="572" w="5359">
                  <a:moveTo>
                    <a:pt x="37" y="0"/>
                  </a:moveTo>
                  <a:lnTo>
                    <a:pt x="1" y="441"/>
                  </a:lnTo>
                  <a:lnTo>
                    <a:pt x="5335" y="572"/>
                  </a:lnTo>
                  <a:cubicBezTo>
                    <a:pt x="5359" y="405"/>
                    <a:pt x="5132" y="298"/>
                    <a:pt x="5132" y="298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580081" y="4499839"/>
              <a:ext cx="21252" cy="13162"/>
            </a:xfrm>
            <a:custGeom>
              <a:rect b="b" l="l" r="r" t="t"/>
              <a:pathLst>
                <a:path extrusionOk="0" h="314" w="507">
                  <a:moveTo>
                    <a:pt x="414" y="0"/>
                  </a:moveTo>
                  <a:cubicBezTo>
                    <a:pt x="358" y="0"/>
                    <a:pt x="281" y="15"/>
                    <a:pt x="203" y="63"/>
                  </a:cubicBezTo>
                  <a:cubicBezTo>
                    <a:pt x="36" y="146"/>
                    <a:pt x="1" y="301"/>
                    <a:pt x="25" y="313"/>
                  </a:cubicBezTo>
                  <a:cubicBezTo>
                    <a:pt x="26" y="314"/>
                    <a:pt x="27" y="314"/>
                    <a:pt x="29" y="314"/>
                  </a:cubicBezTo>
                  <a:cubicBezTo>
                    <a:pt x="55" y="314"/>
                    <a:pt x="115" y="213"/>
                    <a:pt x="239" y="134"/>
                  </a:cubicBezTo>
                  <a:cubicBezTo>
                    <a:pt x="370" y="51"/>
                    <a:pt x="501" y="51"/>
                    <a:pt x="501" y="27"/>
                  </a:cubicBezTo>
                  <a:cubicBezTo>
                    <a:pt x="507" y="15"/>
                    <a:pt x="471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608543" y="4510527"/>
              <a:ext cx="16012" cy="17438"/>
            </a:xfrm>
            <a:custGeom>
              <a:rect b="b" l="l" r="r" t="t"/>
              <a:pathLst>
                <a:path extrusionOk="0" h="416" w="382">
                  <a:moveTo>
                    <a:pt x="354" y="1"/>
                  </a:moveTo>
                  <a:cubicBezTo>
                    <a:pt x="304" y="1"/>
                    <a:pt x="196" y="32"/>
                    <a:pt x="108" y="129"/>
                  </a:cubicBezTo>
                  <a:cubicBezTo>
                    <a:pt x="0" y="260"/>
                    <a:pt x="12" y="403"/>
                    <a:pt x="36" y="415"/>
                  </a:cubicBezTo>
                  <a:cubicBezTo>
                    <a:pt x="60" y="415"/>
                    <a:pt x="96" y="296"/>
                    <a:pt x="179" y="189"/>
                  </a:cubicBezTo>
                  <a:cubicBezTo>
                    <a:pt x="274" y="82"/>
                    <a:pt x="381" y="34"/>
                    <a:pt x="381" y="10"/>
                  </a:cubicBezTo>
                  <a:cubicBezTo>
                    <a:pt x="381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634992" y="4520713"/>
              <a:ext cx="11527" cy="18737"/>
            </a:xfrm>
            <a:custGeom>
              <a:rect b="b" l="l" r="r" t="t"/>
              <a:pathLst>
                <a:path extrusionOk="0" h="447" w="275">
                  <a:moveTo>
                    <a:pt x="262" y="0"/>
                  </a:moveTo>
                  <a:cubicBezTo>
                    <a:pt x="226" y="0"/>
                    <a:pt x="123" y="62"/>
                    <a:pt x="72" y="184"/>
                  </a:cubicBezTo>
                  <a:cubicBezTo>
                    <a:pt x="0" y="327"/>
                    <a:pt x="24" y="446"/>
                    <a:pt x="48" y="446"/>
                  </a:cubicBezTo>
                  <a:cubicBezTo>
                    <a:pt x="72" y="446"/>
                    <a:pt x="96" y="339"/>
                    <a:pt x="143" y="220"/>
                  </a:cubicBezTo>
                  <a:cubicBezTo>
                    <a:pt x="203" y="101"/>
                    <a:pt x="274" y="29"/>
                    <a:pt x="274" y="6"/>
                  </a:cubicBezTo>
                  <a:cubicBezTo>
                    <a:pt x="273" y="2"/>
                    <a:pt x="268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576099" y="4470036"/>
              <a:ext cx="24480" cy="5365"/>
            </a:xfrm>
            <a:custGeom>
              <a:rect b="b" l="l" r="r" t="t"/>
              <a:pathLst>
                <a:path extrusionOk="0" h="128" w="584">
                  <a:moveTo>
                    <a:pt x="286" y="0"/>
                  </a:moveTo>
                  <a:cubicBezTo>
                    <a:pt x="120" y="12"/>
                    <a:pt x="0" y="95"/>
                    <a:pt x="12" y="119"/>
                  </a:cubicBezTo>
                  <a:cubicBezTo>
                    <a:pt x="15" y="125"/>
                    <a:pt x="24" y="127"/>
                    <a:pt x="39" y="127"/>
                  </a:cubicBezTo>
                  <a:cubicBezTo>
                    <a:pt x="84" y="127"/>
                    <a:pt x="181" y="104"/>
                    <a:pt x="298" y="95"/>
                  </a:cubicBezTo>
                  <a:cubicBezTo>
                    <a:pt x="314" y="94"/>
                    <a:pt x="331" y="93"/>
                    <a:pt x="346" y="93"/>
                  </a:cubicBezTo>
                  <a:cubicBezTo>
                    <a:pt x="439" y="93"/>
                    <a:pt x="516" y="114"/>
                    <a:pt x="552" y="114"/>
                  </a:cubicBezTo>
                  <a:cubicBezTo>
                    <a:pt x="563" y="114"/>
                    <a:pt x="570" y="112"/>
                    <a:pt x="572" y="107"/>
                  </a:cubicBezTo>
                  <a:cubicBezTo>
                    <a:pt x="584" y="83"/>
                    <a:pt x="465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3492267" y="4402635"/>
              <a:ext cx="110830" cy="27498"/>
            </a:xfrm>
            <a:custGeom>
              <a:rect b="b" l="l" r="r" t="t"/>
              <a:pathLst>
                <a:path extrusionOk="0" h="656" w="2644">
                  <a:moveTo>
                    <a:pt x="12" y="1"/>
                  </a:moveTo>
                  <a:lnTo>
                    <a:pt x="0" y="560"/>
                  </a:lnTo>
                  <a:lnTo>
                    <a:pt x="2620" y="656"/>
                  </a:lnTo>
                  <a:lnTo>
                    <a:pt x="2643" y="16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3567129" y="4432605"/>
              <a:ext cx="33953" cy="19492"/>
            </a:xfrm>
            <a:custGeom>
              <a:rect b="b" l="l" r="r" t="t"/>
              <a:pathLst>
                <a:path extrusionOk="0" h="465" w="810">
                  <a:moveTo>
                    <a:pt x="146" y="89"/>
                  </a:moveTo>
                  <a:cubicBezTo>
                    <a:pt x="167" y="89"/>
                    <a:pt x="191" y="95"/>
                    <a:pt x="214" y="107"/>
                  </a:cubicBezTo>
                  <a:cubicBezTo>
                    <a:pt x="274" y="119"/>
                    <a:pt x="322" y="131"/>
                    <a:pt x="369" y="155"/>
                  </a:cubicBezTo>
                  <a:cubicBezTo>
                    <a:pt x="453" y="191"/>
                    <a:pt x="536" y="238"/>
                    <a:pt x="607" y="298"/>
                  </a:cubicBezTo>
                  <a:cubicBezTo>
                    <a:pt x="675" y="345"/>
                    <a:pt x="724" y="393"/>
                    <a:pt x="755" y="425"/>
                  </a:cubicBezTo>
                  <a:lnTo>
                    <a:pt x="755" y="425"/>
                  </a:lnTo>
                  <a:cubicBezTo>
                    <a:pt x="690" y="407"/>
                    <a:pt x="622" y="388"/>
                    <a:pt x="548" y="369"/>
                  </a:cubicBezTo>
                  <a:cubicBezTo>
                    <a:pt x="465" y="345"/>
                    <a:pt x="381" y="310"/>
                    <a:pt x="298" y="262"/>
                  </a:cubicBezTo>
                  <a:cubicBezTo>
                    <a:pt x="250" y="238"/>
                    <a:pt x="203" y="214"/>
                    <a:pt x="155" y="179"/>
                  </a:cubicBezTo>
                  <a:cubicBezTo>
                    <a:pt x="131" y="167"/>
                    <a:pt x="119" y="155"/>
                    <a:pt x="95" y="131"/>
                  </a:cubicBezTo>
                  <a:cubicBezTo>
                    <a:pt x="95" y="119"/>
                    <a:pt x="84" y="119"/>
                    <a:pt x="95" y="107"/>
                  </a:cubicBezTo>
                  <a:cubicBezTo>
                    <a:pt x="107" y="95"/>
                    <a:pt x="125" y="89"/>
                    <a:pt x="146" y="89"/>
                  </a:cubicBezTo>
                  <a:close/>
                  <a:moveTo>
                    <a:pt x="143" y="0"/>
                  </a:moveTo>
                  <a:cubicBezTo>
                    <a:pt x="95" y="0"/>
                    <a:pt x="48" y="12"/>
                    <a:pt x="24" y="48"/>
                  </a:cubicBezTo>
                  <a:cubicBezTo>
                    <a:pt x="0" y="95"/>
                    <a:pt x="0" y="155"/>
                    <a:pt x="36" y="191"/>
                  </a:cubicBezTo>
                  <a:cubicBezTo>
                    <a:pt x="60" y="214"/>
                    <a:pt x="84" y="238"/>
                    <a:pt x="119" y="262"/>
                  </a:cubicBezTo>
                  <a:cubicBezTo>
                    <a:pt x="167" y="286"/>
                    <a:pt x="214" y="322"/>
                    <a:pt x="262" y="345"/>
                  </a:cubicBezTo>
                  <a:cubicBezTo>
                    <a:pt x="357" y="381"/>
                    <a:pt x="441" y="417"/>
                    <a:pt x="536" y="429"/>
                  </a:cubicBezTo>
                  <a:cubicBezTo>
                    <a:pt x="588" y="448"/>
                    <a:pt x="637" y="457"/>
                    <a:pt x="686" y="457"/>
                  </a:cubicBezTo>
                  <a:cubicBezTo>
                    <a:pt x="716" y="457"/>
                    <a:pt x="746" y="454"/>
                    <a:pt x="778" y="448"/>
                  </a:cubicBezTo>
                  <a:lnTo>
                    <a:pt x="778" y="448"/>
                  </a:lnTo>
                  <a:cubicBezTo>
                    <a:pt x="788" y="458"/>
                    <a:pt x="795" y="464"/>
                    <a:pt x="798" y="464"/>
                  </a:cubicBezTo>
                  <a:cubicBezTo>
                    <a:pt x="801" y="462"/>
                    <a:pt x="800" y="455"/>
                    <a:pt x="797" y="444"/>
                  </a:cubicBezTo>
                  <a:lnTo>
                    <a:pt x="797" y="444"/>
                  </a:lnTo>
                  <a:cubicBezTo>
                    <a:pt x="801" y="443"/>
                    <a:pt x="805" y="442"/>
                    <a:pt x="810" y="441"/>
                  </a:cubicBezTo>
                  <a:cubicBezTo>
                    <a:pt x="804" y="439"/>
                    <a:pt x="799" y="438"/>
                    <a:pt x="794" y="436"/>
                  </a:cubicBezTo>
                  <a:lnTo>
                    <a:pt x="794" y="436"/>
                  </a:lnTo>
                  <a:cubicBezTo>
                    <a:pt x="777" y="397"/>
                    <a:pt x="729" y="324"/>
                    <a:pt x="643" y="238"/>
                  </a:cubicBezTo>
                  <a:cubicBezTo>
                    <a:pt x="572" y="167"/>
                    <a:pt x="488" y="119"/>
                    <a:pt x="405" y="72"/>
                  </a:cubicBezTo>
                  <a:cubicBezTo>
                    <a:pt x="357" y="48"/>
                    <a:pt x="298" y="24"/>
                    <a:pt x="238" y="12"/>
                  </a:cubicBezTo>
                  <a:cubicBezTo>
                    <a:pt x="214" y="0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596554" y="4417599"/>
              <a:ext cx="18528" cy="35504"/>
            </a:xfrm>
            <a:custGeom>
              <a:rect b="b" l="l" r="r" t="t"/>
              <a:pathLst>
                <a:path extrusionOk="0" h="847" w="442">
                  <a:moveTo>
                    <a:pt x="298" y="1"/>
                  </a:moveTo>
                  <a:cubicBezTo>
                    <a:pt x="215" y="13"/>
                    <a:pt x="155" y="60"/>
                    <a:pt x="120" y="132"/>
                  </a:cubicBezTo>
                  <a:cubicBezTo>
                    <a:pt x="96" y="180"/>
                    <a:pt x="72" y="239"/>
                    <a:pt x="48" y="299"/>
                  </a:cubicBezTo>
                  <a:cubicBezTo>
                    <a:pt x="24" y="382"/>
                    <a:pt x="1" y="489"/>
                    <a:pt x="13" y="584"/>
                  </a:cubicBezTo>
                  <a:cubicBezTo>
                    <a:pt x="1" y="680"/>
                    <a:pt x="24" y="763"/>
                    <a:pt x="72" y="846"/>
                  </a:cubicBezTo>
                  <a:cubicBezTo>
                    <a:pt x="84" y="834"/>
                    <a:pt x="60" y="739"/>
                    <a:pt x="72" y="584"/>
                  </a:cubicBezTo>
                  <a:cubicBezTo>
                    <a:pt x="84" y="489"/>
                    <a:pt x="96" y="406"/>
                    <a:pt x="132" y="310"/>
                  </a:cubicBezTo>
                  <a:cubicBezTo>
                    <a:pt x="155" y="263"/>
                    <a:pt x="179" y="215"/>
                    <a:pt x="203" y="180"/>
                  </a:cubicBezTo>
                  <a:cubicBezTo>
                    <a:pt x="227" y="132"/>
                    <a:pt x="274" y="96"/>
                    <a:pt x="298" y="84"/>
                  </a:cubicBezTo>
                  <a:cubicBezTo>
                    <a:pt x="322" y="84"/>
                    <a:pt x="346" y="132"/>
                    <a:pt x="346" y="191"/>
                  </a:cubicBezTo>
                  <a:cubicBezTo>
                    <a:pt x="358" y="239"/>
                    <a:pt x="358" y="287"/>
                    <a:pt x="346" y="346"/>
                  </a:cubicBezTo>
                  <a:cubicBezTo>
                    <a:pt x="334" y="430"/>
                    <a:pt x="298" y="513"/>
                    <a:pt x="251" y="584"/>
                  </a:cubicBezTo>
                  <a:cubicBezTo>
                    <a:pt x="179" y="715"/>
                    <a:pt x="84" y="775"/>
                    <a:pt x="96" y="787"/>
                  </a:cubicBezTo>
                  <a:cubicBezTo>
                    <a:pt x="96" y="787"/>
                    <a:pt x="203" y="763"/>
                    <a:pt x="310" y="632"/>
                  </a:cubicBezTo>
                  <a:cubicBezTo>
                    <a:pt x="370" y="549"/>
                    <a:pt x="417" y="453"/>
                    <a:pt x="429" y="358"/>
                  </a:cubicBezTo>
                  <a:cubicBezTo>
                    <a:pt x="441" y="299"/>
                    <a:pt x="441" y="239"/>
                    <a:pt x="429" y="180"/>
                  </a:cubicBezTo>
                  <a:cubicBezTo>
                    <a:pt x="429" y="144"/>
                    <a:pt x="417" y="108"/>
                    <a:pt x="405" y="72"/>
                  </a:cubicBezTo>
                  <a:cubicBezTo>
                    <a:pt x="394" y="37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3473279" y="3686996"/>
              <a:ext cx="211683" cy="789558"/>
            </a:xfrm>
            <a:custGeom>
              <a:rect b="b" l="l" r="r" t="t"/>
              <a:pathLst>
                <a:path extrusionOk="0" h="18836" w="5050">
                  <a:moveTo>
                    <a:pt x="4239" y="0"/>
                  </a:moveTo>
                  <a:lnTo>
                    <a:pt x="1" y="1358"/>
                  </a:lnTo>
                  <a:cubicBezTo>
                    <a:pt x="60" y="1393"/>
                    <a:pt x="787" y="6156"/>
                    <a:pt x="787" y="6156"/>
                  </a:cubicBezTo>
                  <a:lnTo>
                    <a:pt x="179" y="18788"/>
                  </a:lnTo>
                  <a:lnTo>
                    <a:pt x="3537" y="18836"/>
                  </a:lnTo>
                  <a:lnTo>
                    <a:pt x="5049" y="5584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3291152" y="4386664"/>
              <a:ext cx="225600" cy="179700"/>
            </a:xfrm>
            <a:custGeom>
              <a:rect b="b" l="l" r="r" t="t"/>
              <a:pathLst>
                <a:path extrusionOk="0" h="4287" w="5382">
                  <a:moveTo>
                    <a:pt x="0" y="1"/>
                  </a:moveTo>
                  <a:lnTo>
                    <a:pt x="48" y="4287"/>
                  </a:lnTo>
                  <a:lnTo>
                    <a:pt x="5382" y="4263"/>
                  </a:lnTo>
                  <a:cubicBezTo>
                    <a:pt x="5346" y="3751"/>
                    <a:pt x="2584" y="2739"/>
                    <a:pt x="2584" y="2739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3323554" y="4491958"/>
              <a:ext cx="18528" cy="17228"/>
            </a:xfrm>
            <a:custGeom>
              <a:rect b="b" l="l" r="r" t="t"/>
              <a:pathLst>
                <a:path extrusionOk="0" h="411" w="442">
                  <a:moveTo>
                    <a:pt x="168" y="1"/>
                  </a:moveTo>
                  <a:cubicBezTo>
                    <a:pt x="60" y="37"/>
                    <a:pt x="1" y="144"/>
                    <a:pt x="13" y="251"/>
                  </a:cubicBezTo>
                  <a:cubicBezTo>
                    <a:pt x="44" y="344"/>
                    <a:pt x="129" y="410"/>
                    <a:pt x="221" y="410"/>
                  </a:cubicBezTo>
                  <a:cubicBezTo>
                    <a:pt x="235" y="410"/>
                    <a:pt x="249" y="409"/>
                    <a:pt x="263" y="406"/>
                  </a:cubicBezTo>
                  <a:cubicBezTo>
                    <a:pt x="370" y="370"/>
                    <a:pt x="441" y="251"/>
                    <a:pt x="418" y="144"/>
                  </a:cubicBezTo>
                  <a:cubicBezTo>
                    <a:pt x="389" y="58"/>
                    <a:pt x="299" y="2"/>
                    <a:pt x="209" y="2"/>
                  </a:cubicBezTo>
                  <a:cubicBezTo>
                    <a:pt x="187" y="2"/>
                    <a:pt x="165" y="6"/>
                    <a:pt x="144" y="13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3293625" y="4548378"/>
              <a:ext cx="224133" cy="17983"/>
            </a:xfrm>
            <a:custGeom>
              <a:rect b="b" l="l" r="r" t="t"/>
              <a:pathLst>
                <a:path extrusionOk="0" h="429" w="5347">
                  <a:moveTo>
                    <a:pt x="12" y="0"/>
                  </a:moveTo>
                  <a:lnTo>
                    <a:pt x="1" y="429"/>
                  </a:lnTo>
                  <a:lnTo>
                    <a:pt x="5323" y="405"/>
                  </a:lnTo>
                  <a:cubicBezTo>
                    <a:pt x="5346" y="238"/>
                    <a:pt x="5108" y="131"/>
                    <a:pt x="5108" y="13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3381943" y="4499587"/>
              <a:ext cx="21252" cy="13875"/>
            </a:xfrm>
            <a:custGeom>
              <a:rect b="b" l="l" r="r" t="t"/>
              <a:pathLst>
                <a:path extrusionOk="0" h="331" w="507">
                  <a:moveTo>
                    <a:pt x="423" y="0"/>
                  </a:moveTo>
                  <a:cubicBezTo>
                    <a:pt x="360" y="0"/>
                    <a:pt x="270" y="16"/>
                    <a:pt x="191" y="69"/>
                  </a:cubicBezTo>
                  <a:cubicBezTo>
                    <a:pt x="37" y="164"/>
                    <a:pt x="1" y="319"/>
                    <a:pt x="25" y="331"/>
                  </a:cubicBezTo>
                  <a:cubicBezTo>
                    <a:pt x="49" y="331"/>
                    <a:pt x="120" y="224"/>
                    <a:pt x="239" y="140"/>
                  </a:cubicBezTo>
                  <a:cubicBezTo>
                    <a:pt x="370" y="57"/>
                    <a:pt x="501" y="45"/>
                    <a:pt x="501" y="21"/>
                  </a:cubicBezTo>
                  <a:cubicBezTo>
                    <a:pt x="506" y="11"/>
                    <a:pt x="474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3410907" y="4509521"/>
              <a:ext cx="16012" cy="17438"/>
            </a:xfrm>
            <a:custGeom>
              <a:rect b="b" l="l" r="r" t="t"/>
              <a:pathLst>
                <a:path extrusionOk="0" h="416" w="382">
                  <a:moveTo>
                    <a:pt x="354" y="1"/>
                  </a:moveTo>
                  <a:cubicBezTo>
                    <a:pt x="304" y="1"/>
                    <a:pt x="196" y="32"/>
                    <a:pt x="108" y="130"/>
                  </a:cubicBezTo>
                  <a:cubicBezTo>
                    <a:pt x="1" y="273"/>
                    <a:pt x="12" y="415"/>
                    <a:pt x="48" y="415"/>
                  </a:cubicBezTo>
                  <a:cubicBezTo>
                    <a:pt x="72" y="415"/>
                    <a:pt x="96" y="296"/>
                    <a:pt x="179" y="189"/>
                  </a:cubicBezTo>
                  <a:cubicBezTo>
                    <a:pt x="274" y="82"/>
                    <a:pt x="382" y="34"/>
                    <a:pt x="382" y="11"/>
                  </a:cubicBezTo>
                  <a:cubicBezTo>
                    <a:pt x="382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3437859" y="4519204"/>
              <a:ext cx="11024" cy="18737"/>
            </a:xfrm>
            <a:custGeom>
              <a:rect b="b" l="l" r="r" t="t"/>
              <a:pathLst>
                <a:path extrusionOk="0" h="447" w="263">
                  <a:moveTo>
                    <a:pt x="239" y="1"/>
                  </a:moveTo>
                  <a:cubicBezTo>
                    <a:pt x="206" y="1"/>
                    <a:pt x="111" y="62"/>
                    <a:pt x="60" y="184"/>
                  </a:cubicBezTo>
                  <a:cubicBezTo>
                    <a:pt x="0" y="327"/>
                    <a:pt x="36" y="446"/>
                    <a:pt x="60" y="446"/>
                  </a:cubicBezTo>
                  <a:cubicBezTo>
                    <a:pt x="84" y="446"/>
                    <a:pt x="84" y="339"/>
                    <a:pt x="143" y="220"/>
                  </a:cubicBezTo>
                  <a:cubicBezTo>
                    <a:pt x="191" y="101"/>
                    <a:pt x="262" y="18"/>
                    <a:pt x="250" y="6"/>
                  </a:cubicBezTo>
                  <a:cubicBezTo>
                    <a:pt x="249" y="2"/>
                    <a:pt x="245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3377458" y="4470455"/>
              <a:ext cx="23977" cy="5365"/>
            </a:xfrm>
            <a:custGeom>
              <a:rect b="b" l="l" r="r" t="t"/>
              <a:pathLst>
                <a:path extrusionOk="0" h="128" w="572">
                  <a:moveTo>
                    <a:pt x="324" y="1"/>
                  </a:moveTo>
                  <a:cubicBezTo>
                    <a:pt x="312" y="1"/>
                    <a:pt x="299" y="1"/>
                    <a:pt x="287" y="2"/>
                  </a:cubicBezTo>
                  <a:cubicBezTo>
                    <a:pt x="108" y="2"/>
                    <a:pt x="1" y="97"/>
                    <a:pt x="13" y="121"/>
                  </a:cubicBezTo>
                  <a:cubicBezTo>
                    <a:pt x="15" y="126"/>
                    <a:pt x="21" y="128"/>
                    <a:pt x="31" y="128"/>
                  </a:cubicBezTo>
                  <a:cubicBezTo>
                    <a:pt x="72" y="128"/>
                    <a:pt x="172" y="95"/>
                    <a:pt x="287" y="85"/>
                  </a:cubicBezTo>
                  <a:cubicBezTo>
                    <a:pt x="308" y="84"/>
                    <a:pt x="329" y="83"/>
                    <a:pt x="350" y="83"/>
                  </a:cubicBezTo>
                  <a:cubicBezTo>
                    <a:pt x="430" y="83"/>
                    <a:pt x="500" y="94"/>
                    <a:pt x="536" y="94"/>
                  </a:cubicBezTo>
                  <a:cubicBezTo>
                    <a:pt x="551" y="94"/>
                    <a:pt x="560" y="92"/>
                    <a:pt x="560" y="85"/>
                  </a:cubicBezTo>
                  <a:cubicBezTo>
                    <a:pt x="571" y="63"/>
                    <a:pt x="471" y="1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291613" y="4405653"/>
              <a:ext cx="110872" cy="23977"/>
            </a:xfrm>
            <a:custGeom>
              <a:rect b="b" l="l" r="r" t="t"/>
              <a:pathLst>
                <a:path extrusionOk="0" h="572" w="2645">
                  <a:moveTo>
                    <a:pt x="1" y="0"/>
                  </a:moveTo>
                  <a:lnTo>
                    <a:pt x="13" y="560"/>
                  </a:lnTo>
                  <a:lnTo>
                    <a:pt x="2632" y="572"/>
                  </a:lnTo>
                  <a:lnTo>
                    <a:pt x="2644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366979" y="4433108"/>
              <a:ext cx="34498" cy="18989"/>
            </a:xfrm>
            <a:custGeom>
              <a:rect b="b" l="l" r="r" t="t"/>
              <a:pathLst>
                <a:path extrusionOk="0" h="453" w="823">
                  <a:moveTo>
                    <a:pt x="156" y="91"/>
                  </a:moveTo>
                  <a:cubicBezTo>
                    <a:pt x="176" y="91"/>
                    <a:pt x="200" y="96"/>
                    <a:pt x="227" y="107"/>
                  </a:cubicBezTo>
                  <a:cubicBezTo>
                    <a:pt x="275" y="119"/>
                    <a:pt x="334" y="131"/>
                    <a:pt x="382" y="155"/>
                  </a:cubicBezTo>
                  <a:cubicBezTo>
                    <a:pt x="465" y="179"/>
                    <a:pt x="548" y="226"/>
                    <a:pt x="620" y="286"/>
                  </a:cubicBezTo>
                  <a:cubicBezTo>
                    <a:pt x="688" y="336"/>
                    <a:pt x="741" y="379"/>
                    <a:pt x="775" y="409"/>
                  </a:cubicBezTo>
                  <a:lnTo>
                    <a:pt x="775" y="409"/>
                  </a:lnTo>
                  <a:cubicBezTo>
                    <a:pt x="707" y="396"/>
                    <a:pt x="640" y="379"/>
                    <a:pt x="572" y="369"/>
                  </a:cubicBezTo>
                  <a:cubicBezTo>
                    <a:pt x="477" y="345"/>
                    <a:pt x="394" y="310"/>
                    <a:pt x="310" y="274"/>
                  </a:cubicBezTo>
                  <a:cubicBezTo>
                    <a:pt x="263" y="250"/>
                    <a:pt x="215" y="214"/>
                    <a:pt x="167" y="191"/>
                  </a:cubicBezTo>
                  <a:cubicBezTo>
                    <a:pt x="144" y="179"/>
                    <a:pt x="132" y="167"/>
                    <a:pt x="108" y="143"/>
                  </a:cubicBezTo>
                  <a:cubicBezTo>
                    <a:pt x="108" y="131"/>
                    <a:pt x="96" y="143"/>
                    <a:pt x="108" y="119"/>
                  </a:cubicBezTo>
                  <a:cubicBezTo>
                    <a:pt x="114" y="99"/>
                    <a:pt x="132" y="91"/>
                    <a:pt x="156" y="91"/>
                  </a:cubicBezTo>
                  <a:close/>
                  <a:moveTo>
                    <a:pt x="144" y="0"/>
                  </a:moveTo>
                  <a:cubicBezTo>
                    <a:pt x="96" y="0"/>
                    <a:pt x="60" y="24"/>
                    <a:pt x="25" y="60"/>
                  </a:cubicBezTo>
                  <a:cubicBezTo>
                    <a:pt x="1" y="95"/>
                    <a:pt x="1" y="155"/>
                    <a:pt x="36" y="191"/>
                  </a:cubicBezTo>
                  <a:cubicBezTo>
                    <a:pt x="60" y="226"/>
                    <a:pt x="96" y="238"/>
                    <a:pt x="120" y="262"/>
                  </a:cubicBezTo>
                  <a:cubicBezTo>
                    <a:pt x="167" y="286"/>
                    <a:pt x="227" y="310"/>
                    <a:pt x="275" y="333"/>
                  </a:cubicBezTo>
                  <a:cubicBezTo>
                    <a:pt x="370" y="381"/>
                    <a:pt x="465" y="405"/>
                    <a:pt x="560" y="417"/>
                  </a:cubicBezTo>
                  <a:cubicBezTo>
                    <a:pt x="602" y="435"/>
                    <a:pt x="647" y="444"/>
                    <a:pt x="691" y="444"/>
                  </a:cubicBezTo>
                  <a:cubicBezTo>
                    <a:pt x="726" y="444"/>
                    <a:pt x="762" y="438"/>
                    <a:pt x="795" y="427"/>
                  </a:cubicBezTo>
                  <a:lnTo>
                    <a:pt x="795" y="427"/>
                  </a:lnTo>
                  <a:cubicBezTo>
                    <a:pt x="813" y="443"/>
                    <a:pt x="822" y="452"/>
                    <a:pt x="822" y="452"/>
                  </a:cubicBezTo>
                  <a:cubicBezTo>
                    <a:pt x="822" y="449"/>
                    <a:pt x="818" y="438"/>
                    <a:pt x="809" y="422"/>
                  </a:cubicBezTo>
                  <a:lnTo>
                    <a:pt x="809" y="422"/>
                  </a:lnTo>
                  <a:cubicBezTo>
                    <a:pt x="814" y="420"/>
                    <a:pt x="818" y="419"/>
                    <a:pt x="822" y="417"/>
                  </a:cubicBezTo>
                  <a:cubicBezTo>
                    <a:pt x="817" y="416"/>
                    <a:pt x="811" y="415"/>
                    <a:pt x="805" y="414"/>
                  </a:cubicBezTo>
                  <a:lnTo>
                    <a:pt x="805" y="414"/>
                  </a:lnTo>
                  <a:cubicBezTo>
                    <a:pt x="782" y="373"/>
                    <a:pt x="734" y="305"/>
                    <a:pt x="656" y="226"/>
                  </a:cubicBezTo>
                  <a:cubicBezTo>
                    <a:pt x="584" y="167"/>
                    <a:pt x="501" y="107"/>
                    <a:pt x="406" y="71"/>
                  </a:cubicBezTo>
                  <a:cubicBezTo>
                    <a:pt x="358" y="48"/>
                    <a:pt x="298" y="24"/>
                    <a:pt x="239" y="12"/>
                  </a:cubicBezTo>
                  <a:cubicBezTo>
                    <a:pt x="215" y="0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396949" y="4416635"/>
              <a:ext cx="17480" cy="35965"/>
            </a:xfrm>
            <a:custGeom>
              <a:rect b="b" l="l" r="r" t="t"/>
              <a:pathLst>
                <a:path extrusionOk="0" h="858" w="417">
                  <a:moveTo>
                    <a:pt x="274" y="0"/>
                  </a:moveTo>
                  <a:cubicBezTo>
                    <a:pt x="191" y="24"/>
                    <a:pt x="131" y="72"/>
                    <a:pt x="107" y="143"/>
                  </a:cubicBezTo>
                  <a:cubicBezTo>
                    <a:pt x="72" y="191"/>
                    <a:pt x="48" y="250"/>
                    <a:pt x="36" y="310"/>
                  </a:cubicBezTo>
                  <a:cubicBezTo>
                    <a:pt x="12" y="405"/>
                    <a:pt x="0" y="500"/>
                    <a:pt x="0" y="595"/>
                  </a:cubicBezTo>
                  <a:cubicBezTo>
                    <a:pt x="0" y="691"/>
                    <a:pt x="24" y="774"/>
                    <a:pt x="72" y="857"/>
                  </a:cubicBezTo>
                  <a:cubicBezTo>
                    <a:pt x="83" y="845"/>
                    <a:pt x="60" y="750"/>
                    <a:pt x="72" y="595"/>
                  </a:cubicBezTo>
                  <a:cubicBezTo>
                    <a:pt x="72" y="512"/>
                    <a:pt x="83" y="417"/>
                    <a:pt x="119" y="333"/>
                  </a:cubicBezTo>
                  <a:cubicBezTo>
                    <a:pt x="131" y="286"/>
                    <a:pt x="155" y="238"/>
                    <a:pt x="179" y="191"/>
                  </a:cubicBezTo>
                  <a:cubicBezTo>
                    <a:pt x="203" y="143"/>
                    <a:pt x="250" y="107"/>
                    <a:pt x="274" y="95"/>
                  </a:cubicBezTo>
                  <a:cubicBezTo>
                    <a:pt x="298" y="95"/>
                    <a:pt x="322" y="143"/>
                    <a:pt x="334" y="191"/>
                  </a:cubicBezTo>
                  <a:cubicBezTo>
                    <a:pt x="334" y="250"/>
                    <a:pt x="334" y="298"/>
                    <a:pt x="334" y="345"/>
                  </a:cubicBezTo>
                  <a:cubicBezTo>
                    <a:pt x="322" y="441"/>
                    <a:pt x="298" y="524"/>
                    <a:pt x="250" y="595"/>
                  </a:cubicBezTo>
                  <a:cubicBezTo>
                    <a:pt x="191" y="667"/>
                    <a:pt x="143" y="738"/>
                    <a:pt x="83" y="798"/>
                  </a:cubicBezTo>
                  <a:cubicBezTo>
                    <a:pt x="83" y="798"/>
                    <a:pt x="191" y="774"/>
                    <a:pt x="298" y="631"/>
                  </a:cubicBezTo>
                  <a:cubicBezTo>
                    <a:pt x="357" y="548"/>
                    <a:pt x="393" y="453"/>
                    <a:pt x="405" y="357"/>
                  </a:cubicBezTo>
                  <a:cubicBezTo>
                    <a:pt x="417" y="298"/>
                    <a:pt x="417" y="238"/>
                    <a:pt x="405" y="179"/>
                  </a:cubicBezTo>
                  <a:cubicBezTo>
                    <a:pt x="405" y="143"/>
                    <a:pt x="393" y="107"/>
                    <a:pt x="381" y="72"/>
                  </a:cubicBezTo>
                  <a:cubicBezTo>
                    <a:pt x="357" y="36"/>
                    <a:pt x="322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260176" y="3714912"/>
              <a:ext cx="208162" cy="783606"/>
            </a:xfrm>
            <a:custGeom>
              <a:rect b="b" l="l" r="r" t="t"/>
              <a:pathLst>
                <a:path extrusionOk="0" h="18694" w="4966">
                  <a:moveTo>
                    <a:pt x="1" y="1"/>
                  </a:moveTo>
                  <a:cubicBezTo>
                    <a:pt x="1" y="965"/>
                    <a:pt x="382" y="18694"/>
                    <a:pt x="382" y="18694"/>
                  </a:cubicBezTo>
                  <a:lnTo>
                    <a:pt x="3573" y="18420"/>
                  </a:lnTo>
                  <a:lnTo>
                    <a:pt x="4228" y="7514"/>
                  </a:lnTo>
                  <a:lnTo>
                    <a:pt x="4573" y="6561"/>
                  </a:lnTo>
                  <a:lnTo>
                    <a:pt x="4966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522698" y="2751254"/>
              <a:ext cx="304992" cy="318070"/>
            </a:xfrm>
            <a:custGeom>
              <a:rect b="b" l="l" r="r" t="t"/>
              <a:pathLst>
                <a:path extrusionOk="0" h="7588" w="7276">
                  <a:moveTo>
                    <a:pt x="501" y="0"/>
                  </a:moveTo>
                  <a:lnTo>
                    <a:pt x="1" y="4834"/>
                  </a:lnTo>
                  <a:lnTo>
                    <a:pt x="1977" y="7441"/>
                  </a:lnTo>
                  <a:cubicBezTo>
                    <a:pt x="1977" y="7441"/>
                    <a:pt x="2803" y="7587"/>
                    <a:pt x="3390" y="7587"/>
                  </a:cubicBezTo>
                  <a:cubicBezTo>
                    <a:pt x="3572" y="7587"/>
                    <a:pt x="3730" y="7573"/>
                    <a:pt x="3834" y="7537"/>
                  </a:cubicBezTo>
                  <a:cubicBezTo>
                    <a:pt x="4275" y="7382"/>
                    <a:pt x="7275" y="3155"/>
                    <a:pt x="7275" y="3155"/>
                  </a:cubicBezTo>
                  <a:lnTo>
                    <a:pt x="5835" y="1084"/>
                  </a:lnTo>
                  <a:lnTo>
                    <a:pt x="3037" y="4012"/>
                  </a:lnTo>
                  <a:cubicBezTo>
                    <a:pt x="3037" y="4012"/>
                    <a:pt x="548" y="6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3647944" y="2918920"/>
              <a:ext cx="5072" cy="38480"/>
            </a:xfrm>
            <a:custGeom>
              <a:rect b="b" l="l" r="r" t="t"/>
              <a:pathLst>
                <a:path extrusionOk="0" h="918" w="121">
                  <a:moveTo>
                    <a:pt x="49" y="1"/>
                  </a:moveTo>
                  <a:cubicBezTo>
                    <a:pt x="13" y="155"/>
                    <a:pt x="1" y="310"/>
                    <a:pt x="25" y="465"/>
                  </a:cubicBezTo>
                  <a:cubicBezTo>
                    <a:pt x="1" y="620"/>
                    <a:pt x="25" y="774"/>
                    <a:pt x="72" y="917"/>
                  </a:cubicBezTo>
                  <a:cubicBezTo>
                    <a:pt x="108" y="774"/>
                    <a:pt x="120" y="620"/>
                    <a:pt x="108" y="465"/>
                  </a:cubicBezTo>
                  <a:cubicBezTo>
                    <a:pt x="120" y="310"/>
                    <a:pt x="96" y="155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150397" y="2627475"/>
              <a:ext cx="429738" cy="1122718"/>
            </a:xfrm>
            <a:custGeom>
              <a:rect b="b" l="l" r="r" t="t"/>
              <a:pathLst>
                <a:path extrusionOk="0" h="26784" w="10252">
                  <a:moveTo>
                    <a:pt x="3048" y="0"/>
                  </a:moveTo>
                  <a:lnTo>
                    <a:pt x="2620" y="1060"/>
                  </a:lnTo>
                  <a:cubicBezTo>
                    <a:pt x="2620" y="1060"/>
                    <a:pt x="405" y="2929"/>
                    <a:pt x="203" y="3215"/>
                  </a:cubicBezTo>
                  <a:cubicBezTo>
                    <a:pt x="0" y="3501"/>
                    <a:pt x="1786" y="12799"/>
                    <a:pt x="1786" y="12799"/>
                  </a:cubicBezTo>
                  <a:cubicBezTo>
                    <a:pt x="1786" y="12799"/>
                    <a:pt x="1667" y="26468"/>
                    <a:pt x="1786" y="26468"/>
                  </a:cubicBezTo>
                  <a:cubicBezTo>
                    <a:pt x="1873" y="26468"/>
                    <a:pt x="2882" y="26783"/>
                    <a:pt x="4895" y="26783"/>
                  </a:cubicBezTo>
                  <a:cubicBezTo>
                    <a:pt x="5386" y="26783"/>
                    <a:pt x="5937" y="26765"/>
                    <a:pt x="6549" y="26718"/>
                  </a:cubicBezTo>
                  <a:cubicBezTo>
                    <a:pt x="9668" y="26492"/>
                    <a:pt x="10252" y="26170"/>
                    <a:pt x="10252" y="26170"/>
                  </a:cubicBezTo>
                  <a:lnTo>
                    <a:pt x="9275" y="14097"/>
                  </a:lnTo>
                  <a:lnTo>
                    <a:pt x="7787" y="5965"/>
                  </a:lnTo>
                  <a:lnTo>
                    <a:pt x="5215" y="266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3282140" y="2612008"/>
              <a:ext cx="235115" cy="373820"/>
            </a:xfrm>
            <a:custGeom>
              <a:rect b="b" l="l" r="r" t="t"/>
              <a:pathLst>
                <a:path extrusionOk="0" h="8918" w="5609">
                  <a:moveTo>
                    <a:pt x="167" y="0"/>
                  </a:moveTo>
                  <a:lnTo>
                    <a:pt x="1" y="536"/>
                  </a:lnTo>
                  <a:lnTo>
                    <a:pt x="4644" y="6394"/>
                  </a:lnTo>
                  <a:lnTo>
                    <a:pt x="5120" y="8918"/>
                  </a:lnTo>
                  <a:lnTo>
                    <a:pt x="5609" y="8227"/>
                  </a:lnTo>
                  <a:lnTo>
                    <a:pt x="4942" y="4977"/>
                  </a:lnTo>
                  <a:cubicBezTo>
                    <a:pt x="4942" y="4977"/>
                    <a:pt x="4608" y="3405"/>
                    <a:pt x="4644" y="3358"/>
                  </a:cubicBezTo>
                  <a:cubicBezTo>
                    <a:pt x="4668" y="3310"/>
                    <a:pt x="3906" y="1441"/>
                    <a:pt x="3906" y="1441"/>
                  </a:cubicBezTo>
                  <a:cubicBezTo>
                    <a:pt x="3906" y="1441"/>
                    <a:pt x="3644" y="596"/>
                    <a:pt x="3644" y="596"/>
                  </a:cubicBezTo>
                  <a:cubicBezTo>
                    <a:pt x="3644" y="596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3440835" y="2655895"/>
              <a:ext cx="226145" cy="1054602"/>
            </a:xfrm>
            <a:custGeom>
              <a:rect b="b" l="l" r="r" t="t"/>
              <a:pathLst>
                <a:path extrusionOk="0" h="25159" w="5395">
                  <a:moveTo>
                    <a:pt x="1" y="1"/>
                  </a:moveTo>
                  <a:lnTo>
                    <a:pt x="858" y="2180"/>
                  </a:lnTo>
                  <a:lnTo>
                    <a:pt x="1156" y="3930"/>
                  </a:lnTo>
                  <a:lnTo>
                    <a:pt x="1346" y="7942"/>
                  </a:lnTo>
                  <a:lnTo>
                    <a:pt x="2335" y="13324"/>
                  </a:lnTo>
                  <a:lnTo>
                    <a:pt x="3299" y="25159"/>
                  </a:lnTo>
                  <a:lnTo>
                    <a:pt x="5394" y="24742"/>
                  </a:lnTo>
                  <a:lnTo>
                    <a:pt x="4263" y="15801"/>
                  </a:lnTo>
                  <a:lnTo>
                    <a:pt x="3501" y="6704"/>
                  </a:lnTo>
                  <a:lnTo>
                    <a:pt x="2882" y="3156"/>
                  </a:lnTo>
                  <a:cubicBezTo>
                    <a:pt x="2799" y="2656"/>
                    <a:pt x="2608" y="2168"/>
                    <a:pt x="2323" y="1739"/>
                  </a:cubicBezTo>
                  <a:lnTo>
                    <a:pt x="525" y="692"/>
                  </a:lnTo>
                  <a:cubicBezTo>
                    <a:pt x="334" y="465"/>
                    <a:pt x="168" y="2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440835" y="2655895"/>
              <a:ext cx="76416" cy="218139"/>
            </a:xfrm>
            <a:custGeom>
              <a:rect b="b" l="l" r="r" t="t"/>
              <a:pathLst>
                <a:path extrusionOk="0" h="5204" w="1823">
                  <a:moveTo>
                    <a:pt x="1" y="1"/>
                  </a:moveTo>
                  <a:lnTo>
                    <a:pt x="799" y="2311"/>
                  </a:lnTo>
                  <a:lnTo>
                    <a:pt x="1418" y="5204"/>
                  </a:lnTo>
                  <a:lnTo>
                    <a:pt x="1823" y="2227"/>
                  </a:lnTo>
                  <a:lnTo>
                    <a:pt x="513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385464" y="2918920"/>
              <a:ext cx="390797" cy="295518"/>
            </a:xfrm>
            <a:custGeom>
              <a:rect b="b" l="l" r="r" t="t"/>
              <a:pathLst>
                <a:path extrusionOk="0" h="7050" w="9323">
                  <a:moveTo>
                    <a:pt x="3834" y="1"/>
                  </a:moveTo>
                  <a:lnTo>
                    <a:pt x="667" y="4501"/>
                  </a:lnTo>
                  <a:lnTo>
                    <a:pt x="0" y="5370"/>
                  </a:lnTo>
                  <a:lnTo>
                    <a:pt x="5168" y="7049"/>
                  </a:lnTo>
                  <a:lnTo>
                    <a:pt x="9323" y="1667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697363" y="2974333"/>
              <a:ext cx="11527" cy="11485"/>
            </a:xfrm>
            <a:custGeom>
              <a:rect b="b" l="l" r="r" t="t"/>
              <a:pathLst>
                <a:path extrusionOk="0" h="274" w="275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44" y="274"/>
                  </a:cubicBezTo>
                  <a:cubicBezTo>
                    <a:pt x="215" y="274"/>
                    <a:pt x="275" y="214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3605525" y="2948848"/>
              <a:ext cx="11527" cy="11527"/>
            </a:xfrm>
            <a:custGeom>
              <a:rect b="b" l="l" r="r" t="t"/>
              <a:pathLst>
                <a:path extrusionOk="0" h="275" w="27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15" y="275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3508740" y="2798159"/>
              <a:ext cx="14503" cy="54451"/>
            </a:xfrm>
            <a:custGeom>
              <a:rect b="b" l="l" r="r" t="t"/>
              <a:pathLst>
                <a:path extrusionOk="0" h="1299" w="346">
                  <a:moveTo>
                    <a:pt x="0" y="0"/>
                  </a:moveTo>
                  <a:cubicBezTo>
                    <a:pt x="0" y="0"/>
                    <a:pt x="60" y="298"/>
                    <a:pt x="155" y="655"/>
                  </a:cubicBezTo>
                  <a:cubicBezTo>
                    <a:pt x="203" y="869"/>
                    <a:pt x="274" y="1084"/>
                    <a:pt x="345" y="1298"/>
                  </a:cubicBezTo>
                  <a:cubicBezTo>
                    <a:pt x="345" y="1298"/>
                    <a:pt x="286" y="1000"/>
                    <a:pt x="191" y="643"/>
                  </a:cubicBezTo>
                  <a:cubicBezTo>
                    <a:pt x="95" y="298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3503752" y="2843890"/>
              <a:ext cx="49924" cy="66649"/>
            </a:xfrm>
            <a:custGeom>
              <a:rect b="b" l="l" r="r" t="t"/>
              <a:pathLst>
                <a:path extrusionOk="0" h="1590" w="1191">
                  <a:moveTo>
                    <a:pt x="513" y="0"/>
                  </a:moveTo>
                  <a:cubicBezTo>
                    <a:pt x="470" y="0"/>
                    <a:pt x="425" y="5"/>
                    <a:pt x="381" y="17"/>
                  </a:cubicBezTo>
                  <a:cubicBezTo>
                    <a:pt x="179" y="100"/>
                    <a:pt x="36" y="290"/>
                    <a:pt x="24" y="505"/>
                  </a:cubicBezTo>
                  <a:cubicBezTo>
                    <a:pt x="0" y="850"/>
                    <a:pt x="107" y="1195"/>
                    <a:pt x="333" y="1457"/>
                  </a:cubicBezTo>
                  <a:cubicBezTo>
                    <a:pt x="435" y="1541"/>
                    <a:pt x="560" y="1590"/>
                    <a:pt x="683" y="1590"/>
                  </a:cubicBezTo>
                  <a:cubicBezTo>
                    <a:pt x="734" y="1590"/>
                    <a:pt x="785" y="1582"/>
                    <a:pt x="834" y="1564"/>
                  </a:cubicBezTo>
                  <a:cubicBezTo>
                    <a:pt x="964" y="1517"/>
                    <a:pt x="1072" y="1421"/>
                    <a:pt x="1119" y="1302"/>
                  </a:cubicBezTo>
                  <a:cubicBezTo>
                    <a:pt x="1179" y="1183"/>
                    <a:pt x="1191" y="1052"/>
                    <a:pt x="1167" y="921"/>
                  </a:cubicBezTo>
                  <a:lnTo>
                    <a:pt x="976" y="267"/>
                  </a:lnTo>
                  <a:cubicBezTo>
                    <a:pt x="879" y="102"/>
                    <a:pt x="704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3503752" y="2843051"/>
              <a:ext cx="49924" cy="68242"/>
            </a:xfrm>
            <a:custGeom>
              <a:rect b="b" l="l" r="r" t="t"/>
              <a:pathLst>
                <a:path extrusionOk="0" h="1628" w="1191">
                  <a:moveTo>
                    <a:pt x="1179" y="941"/>
                  </a:moveTo>
                  <a:cubicBezTo>
                    <a:pt x="1179" y="953"/>
                    <a:pt x="1179" y="953"/>
                    <a:pt x="1179" y="965"/>
                  </a:cubicBezTo>
                  <a:cubicBezTo>
                    <a:pt x="1179" y="977"/>
                    <a:pt x="1179" y="989"/>
                    <a:pt x="1179" y="1001"/>
                  </a:cubicBezTo>
                  <a:cubicBezTo>
                    <a:pt x="1181" y="1010"/>
                    <a:pt x="1182" y="1018"/>
                    <a:pt x="1183" y="1026"/>
                  </a:cubicBezTo>
                  <a:lnTo>
                    <a:pt x="1183" y="1026"/>
                  </a:lnTo>
                  <a:cubicBezTo>
                    <a:pt x="1184" y="998"/>
                    <a:pt x="1183" y="970"/>
                    <a:pt x="1179" y="941"/>
                  </a:cubicBezTo>
                  <a:close/>
                  <a:moveTo>
                    <a:pt x="536" y="1"/>
                  </a:moveTo>
                  <a:cubicBezTo>
                    <a:pt x="500" y="1"/>
                    <a:pt x="453" y="13"/>
                    <a:pt x="405" y="25"/>
                  </a:cubicBezTo>
                  <a:cubicBezTo>
                    <a:pt x="357" y="25"/>
                    <a:pt x="310" y="48"/>
                    <a:pt x="274" y="72"/>
                  </a:cubicBezTo>
                  <a:cubicBezTo>
                    <a:pt x="179" y="132"/>
                    <a:pt x="107" y="215"/>
                    <a:pt x="72" y="322"/>
                  </a:cubicBezTo>
                  <a:cubicBezTo>
                    <a:pt x="24" y="429"/>
                    <a:pt x="0" y="548"/>
                    <a:pt x="0" y="668"/>
                  </a:cubicBezTo>
                  <a:cubicBezTo>
                    <a:pt x="12" y="787"/>
                    <a:pt x="24" y="906"/>
                    <a:pt x="72" y="1025"/>
                  </a:cubicBezTo>
                  <a:cubicBezTo>
                    <a:pt x="119" y="1215"/>
                    <a:pt x="214" y="1394"/>
                    <a:pt x="357" y="1525"/>
                  </a:cubicBezTo>
                  <a:cubicBezTo>
                    <a:pt x="429" y="1584"/>
                    <a:pt x="512" y="1608"/>
                    <a:pt x="607" y="1620"/>
                  </a:cubicBezTo>
                  <a:cubicBezTo>
                    <a:pt x="633" y="1624"/>
                    <a:pt x="661" y="1627"/>
                    <a:pt x="690" y="1627"/>
                  </a:cubicBezTo>
                  <a:cubicBezTo>
                    <a:pt x="740" y="1627"/>
                    <a:pt x="793" y="1619"/>
                    <a:pt x="845" y="1596"/>
                  </a:cubicBezTo>
                  <a:cubicBezTo>
                    <a:pt x="905" y="1584"/>
                    <a:pt x="953" y="1561"/>
                    <a:pt x="1000" y="1513"/>
                  </a:cubicBezTo>
                  <a:cubicBezTo>
                    <a:pt x="1036" y="1489"/>
                    <a:pt x="1072" y="1441"/>
                    <a:pt x="1095" y="1394"/>
                  </a:cubicBezTo>
                  <a:cubicBezTo>
                    <a:pt x="1143" y="1322"/>
                    <a:pt x="1167" y="1251"/>
                    <a:pt x="1179" y="1168"/>
                  </a:cubicBezTo>
                  <a:cubicBezTo>
                    <a:pt x="1189" y="1117"/>
                    <a:pt x="1190" y="1074"/>
                    <a:pt x="1183" y="1026"/>
                  </a:cubicBezTo>
                  <a:lnTo>
                    <a:pt x="1183" y="1026"/>
                  </a:lnTo>
                  <a:cubicBezTo>
                    <a:pt x="1181" y="1069"/>
                    <a:pt x="1174" y="1113"/>
                    <a:pt x="1167" y="1156"/>
                  </a:cubicBezTo>
                  <a:cubicBezTo>
                    <a:pt x="1155" y="1239"/>
                    <a:pt x="1131" y="1310"/>
                    <a:pt x="1084" y="1382"/>
                  </a:cubicBezTo>
                  <a:cubicBezTo>
                    <a:pt x="1060" y="1430"/>
                    <a:pt x="1024" y="1465"/>
                    <a:pt x="988" y="1501"/>
                  </a:cubicBezTo>
                  <a:cubicBezTo>
                    <a:pt x="941" y="1537"/>
                    <a:pt x="893" y="1561"/>
                    <a:pt x="845" y="1572"/>
                  </a:cubicBezTo>
                  <a:cubicBezTo>
                    <a:pt x="799" y="1587"/>
                    <a:pt x="752" y="1593"/>
                    <a:pt x="705" y="1593"/>
                  </a:cubicBezTo>
                  <a:cubicBezTo>
                    <a:pt x="594" y="1593"/>
                    <a:pt x="485" y="1556"/>
                    <a:pt x="393" y="1489"/>
                  </a:cubicBezTo>
                  <a:cubicBezTo>
                    <a:pt x="250" y="1358"/>
                    <a:pt x="155" y="1203"/>
                    <a:pt x="107" y="1025"/>
                  </a:cubicBezTo>
                  <a:cubicBezTo>
                    <a:pt x="24" y="799"/>
                    <a:pt x="24" y="548"/>
                    <a:pt x="107" y="334"/>
                  </a:cubicBezTo>
                  <a:cubicBezTo>
                    <a:pt x="155" y="239"/>
                    <a:pt x="214" y="156"/>
                    <a:pt x="298" y="96"/>
                  </a:cubicBezTo>
                  <a:cubicBezTo>
                    <a:pt x="333" y="72"/>
                    <a:pt x="381" y="60"/>
                    <a:pt x="429" y="48"/>
                  </a:cubicBezTo>
                  <a:cubicBezTo>
                    <a:pt x="469" y="35"/>
                    <a:pt x="511" y="28"/>
                    <a:pt x="553" y="28"/>
                  </a:cubicBezTo>
                  <a:cubicBezTo>
                    <a:pt x="623" y="28"/>
                    <a:pt x="695" y="47"/>
                    <a:pt x="762" y="84"/>
                  </a:cubicBezTo>
                  <a:cubicBezTo>
                    <a:pt x="810" y="108"/>
                    <a:pt x="857" y="144"/>
                    <a:pt x="893" y="179"/>
                  </a:cubicBezTo>
                  <a:cubicBezTo>
                    <a:pt x="857" y="132"/>
                    <a:pt x="810" y="96"/>
                    <a:pt x="762" y="72"/>
                  </a:cubicBezTo>
                  <a:cubicBezTo>
                    <a:pt x="691" y="37"/>
                    <a:pt x="619" y="13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3509704" y="2842632"/>
              <a:ext cx="49966" cy="66691"/>
            </a:xfrm>
            <a:custGeom>
              <a:rect b="b" l="l" r="r" t="t"/>
              <a:pathLst>
                <a:path extrusionOk="0" h="1591" w="1192">
                  <a:moveTo>
                    <a:pt x="531" y="1"/>
                  </a:moveTo>
                  <a:cubicBezTo>
                    <a:pt x="482" y="1"/>
                    <a:pt x="432" y="8"/>
                    <a:pt x="382" y="23"/>
                  </a:cubicBezTo>
                  <a:cubicBezTo>
                    <a:pt x="180" y="106"/>
                    <a:pt x="49" y="297"/>
                    <a:pt x="25" y="511"/>
                  </a:cubicBezTo>
                  <a:cubicBezTo>
                    <a:pt x="1" y="856"/>
                    <a:pt x="120" y="1201"/>
                    <a:pt x="346" y="1463"/>
                  </a:cubicBezTo>
                  <a:cubicBezTo>
                    <a:pt x="440" y="1548"/>
                    <a:pt x="564" y="1591"/>
                    <a:pt x="692" y="1591"/>
                  </a:cubicBezTo>
                  <a:cubicBezTo>
                    <a:pt x="743" y="1591"/>
                    <a:pt x="795" y="1584"/>
                    <a:pt x="846" y="1571"/>
                  </a:cubicBezTo>
                  <a:cubicBezTo>
                    <a:pt x="965" y="1523"/>
                    <a:pt x="1073" y="1428"/>
                    <a:pt x="1132" y="1309"/>
                  </a:cubicBezTo>
                  <a:cubicBezTo>
                    <a:pt x="1180" y="1190"/>
                    <a:pt x="1192" y="1059"/>
                    <a:pt x="1180" y="928"/>
                  </a:cubicBezTo>
                  <a:lnTo>
                    <a:pt x="977" y="273"/>
                  </a:lnTo>
                  <a:cubicBezTo>
                    <a:pt x="892" y="103"/>
                    <a:pt x="718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3509704" y="2842045"/>
              <a:ext cx="49966" cy="68116"/>
            </a:xfrm>
            <a:custGeom>
              <a:rect b="b" l="l" r="r" t="t"/>
              <a:pathLst>
                <a:path extrusionOk="0" h="1625" w="1192">
                  <a:moveTo>
                    <a:pt x="871" y="153"/>
                  </a:moveTo>
                  <a:cubicBezTo>
                    <a:pt x="879" y="161"/>
                    <a:pt x="887" y="170"/>
                    <a:pt x="894" y="180"/>
                  </a:cubicBezTo>
                  <a:cubicBezTo>
                    <a:pt x="903" y="186"/>
                    <a:pt x="912" y="193"/>
                    <a:pt x="920" y="201"/>
                  </a:cubicBezTo>
                  <a:cubicBezTo>
                    <a:pt x="915" y="194"/>
                    <a:pt x="911" y="187"/>
                    <a:pt x="906" y="180"/>
                  </a:cubicBezTo>
                  <a:cubicBezTo>
                    <a:pt x="894" y="171"/>
                    <a:pt x="882" y="161"/>
                    <a:pt x="871" y="153"/>
                  </a:cubicBezTo>
                  <a:close/>
                  <a:moveTo>
                    <a:pt x="920" y="201"/>
                  </a:moveTo>
                  <a:cubicBezTo>
                    <a:pt x="939" y="230"/>
                    <a:pt x="958" y="258"/>
                    <a:pt x="977" y="287"/>
                  </a:cubicBezTo>
                  <a:cubicBezTo>
                    <a:pt x="968" y="260"/>
                    <a:pt x="946" y="226"/>
                    <a:pt x="920" y="201"/>
                  </a:cubicBezTo>
                  <a:close/>
                  <a:moveTo>
                    <a:pt x="537" y="1"/>
                  </a:moveTo>
                  <a:cubicBezTo>
                    <a:pt x="501" y="1"/>
                    <a:pt x="453" y="13"/>
                    <a:pt x="406" y="25"/>
                  </a:cubicBezTo>
                  <a:cubicBezTo>
                    <a:pt x="358" y="25"/>
                    <a:pt x="311" y="49"/>
                    <a:pt x="275" y="72"/>
                  </a:cubicBezTo>
                  <a:cubicBezTo>
                    <a:pt x="180" y="132"/>
                    <a:pt x="120" y="215"/>
                    <a:pt x="72" y="322"/>
                  </a:cubicBezTo>
                  <a:cubicBezTo>
                    <a:pt x="25" y="430"/>
                    <a:pt x="1" y="537"/>
                    <a:pt x="1" y="656"/>
                  </a:cubicBezTo>
                  <a:cubicBezTo>
                    <a:pt x="13" y="787"/>
                    <a:pt x="37" y="906"/>
                    <a:pt x="72" y="1025"/>
                  </a:cubicBezTo>
                  <a:cubicBezTo>
                    <a:pt x="120" y="1215"/>
                    <a:pt x="227" y="1394"/>
                    <a:pt x="370" y="1525"/>
                  </a:cubicBezTo>
                  <a:cubicBezTo>
                    <a:pt x="430" y="1573"/>
                    <a:pt x="525" y="1608"/>
                    <a:pt x="608" y="1620"/>
                  </a:cubicBezTo>
                  <a:cubicBezTo>
                    <a:pt x="630" y="1623"/>
                    <a:pt x="653" y="1625"/>
                    <a:pt x="675" y="1625"/>
                  </a:cubicBezTo>
                  <a:cubicBezTo>
                    <a:pt x="735" y="1625"/>
                    <a:pt x="794" y="1614"/>
                    <a:pt x="846" y="1596"/>
                  </a:cubicBezTo>
                  <a:cubicBezTo>
                    <a:pt x="906" y="1585"/>
                    <a:pt x="953" y="1561"/>
                    <a:pt x="1001" y="1513"/>
                  </a:cubicBezTo>
                  <a:cubicBezTo>
                    <a:pt x="1037" y="1489"/>
                    <a:pt x="1073" y="1442"/>
                    <a:pt x="1108" y="1394"/>
                  </a:cubicBezTo>
                  <a:cubicBezTo>
                    <a:pt x="1144" y="1323"/>
                    <a:pt x="1180" y="1251"/>
                    <a:pt x="1192" y="1168"/>
                  </a:cubicBezTo>
                  <a:cubicBezTo>
                    <a:pt x="1192" y="1108"/>
                    <a:pt x="1192" y="1061"/>
                    <a:pt x="1192" y="1001"/>
                  </a:cubicBezTo>
                  <a:cubicBezTo>
                    <a:pt x="1192" y="989"/>
                    <a:pt x="1192" y="977"/>
                    <a:pt x="1192" y="953"/>
                  </a:cubicBezTo>
                  <a:cubicBezTo>
                    <a:pt x="1192" y="953"/>
                    <a:pt x="1192" y="953"/>
                    <a:pt x="1192" y="942"/>
                  </a:cubicBezTo>
                  <a:cubicBezTo>
                    <a:pt x="1192" y="1013"/>
                    <a:pt x="1192" y="1084"/>
                    <a:pt x="1180" y="1156"/>
                  </a:cubicBezTo>
                  <a:cubicBezTo>
                    <a:pt x="1168" y="1239"/>
                    <a:pt x="1132" y="1311"/>
                    <a:pt x="1096" y="1382"/>
                  </a:cubicBezTo>
                  <a:cubicBezTo>
                    <a:pt x="1061" y="1430"/>
                    <a:pt x="1037" y="1465"/>
                    <a:pt x="989" y="1489"/>
                  </a:cubicBezTo>
                  <a:cubicBezTo>
                    <a:pt x="953" y="1537"/>
                    <a:pt x="906" y="1561"/>
                    <a:pt x="846" y="1573"/>
                  </a:cubicBezTo>
                  <a:cubicBezTo>
                    <a:pt x="800" y="1587"/>
                    <a:pt x="753" y="1594"/>
                    <a:pt x="706" y="1594"/>
                  </a:cubicBezTo>
                  <a:cubicBezTo>
                    <a:pt x="595" y="1594"/>
                    <a:pt x="486" y="1556"/>
                    <a:pt x="394" y="1489"/>
                  </a:cubicBezTo>
                  <a:cubicBezTo>
                    <a:pt x="263" y="1370"/>
                    <a:pt x="168" y="1204"/>
                    <a:pt x="120" y="1025"/>
                  </a:cubicBezTo>
                  <a:cubicBezTo>
                    <a:pt x="25" y="799"/>
                    <a:pt x="25" y="549"/>
                    <a:pt x="120" y="334"/>
                  </a:cubicBezTo>
                  <a:cubicBezTo>
                    <a:pt x="156" y="239"/>
                    <a:pt x="215" y="156"/>
                    <a:pt x="299" y="96"/>
                  </a:cubicBezTo>
                  <a:cubicBezTo>
                    <a:pt x="346" y="72"/>
                    <a:pt x="382" y="61"/>
                    <a:pt x="430" y="49"/>
                  </a:cubicBezTo>
                  <a:cubicBezTo>
                    <a:pt x="477" y="37"/>
                    <a:pt x="513" y="25"/>
                    <a:pt x="561" y="25"/>
                  </a:cubicBezTo>
                  <a:cubicBezTo>
                    <a:pt x="632" y="37"/>
                    <a:pt x="703" y="49"/>
                    <a:pt x="763" y="84"/>
                  </a:cubicBezTo>
                  <a:cubicBezTo>
                    <a:pt x="807" y="102"/>
                    <a:pt x="839" y="127"/>
                    <a:pt x="871" y="153"/>
                  </a:cubicBezTo>
                  <a:lnTo>
                    <a:pt x="871" y="153"/>
                  </a:lnTo>
                  <a:cubicBezTo>
                    <a:pt x="839" y="118"/>
                    <a:pt x="801" y="91"/>
                    <a:pt x="763" y="72"/>
                  </a:cubicBezTo>
                  <a:cubicBezTo>
                    <a:pt x="692" y="25"/>
                    <a:pt x="620" y="13"/>
                    <a:pt x="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3529698" y="2853195"/>
              <a:ext cx="31480" cy="36636"/>
            </a:xfrm>
            <a:custGeom>
              <a:rect b="b" l="l" r="r" t="t"/>
              <a:pathLst>
                <a:path extrusionOk="0" h="874" w="751">
                  <a:moveTo>
                    <a:pt x="366" y="0"/>
                  </a:moveTo>
                  <a:cubicBezTo>
                    <a:pt x="327" y="0"/>
                    <a:pt x="288" y="7"/>
                    <a:pt x="250" y="21"/>
                  </a:cubicBezTo>
                  <a:lnTo>
                    <a:pt x="179" y="56"/>
                  </a:lnTo>
                  <a:cubicBezTo>
                    <a:pt x="72" y="104"/>
                    <a:pt x="0" y="223"/>
                    <a:pt x="12" y="330"/>
                  </a:cubicBezTo>
                  <a:cubicBezTo>
                    <a:pt x="12" y="509"/>
                    <a:pt x="95" y="664"/>
                    <a:pt x="226" y="783"/>
                  </a:cubicBezTo>
                  <a:cubicBezTo>
                    <a:pt x="283" y="839"/>
                    <a:pt x="362" y="873"/>
                    <a:pt x="445" y="873"/>
                  </a:cubicBezTo>
                  <a:cubicBezTo>
                    <a:pt x="467" y="873"/>
                    <a:pt x="490" y="871"/>
                    <a:pt x="512" y="866"/>
                  </a:cubicBezTo>
                  <a:cubicBezTo>
                    <a:pt x="584" y="842"/>
                    <a:pt x="643" y="795"/>
                    <a:pt x="679" y="723"/>
                  </a:cubicBezTo>
                  <a:cubicBezTo>
                    <a:pt x="715" y="664"/>
                    <a:pt x="726" y="592"/>
                    <a:pt x="726" y="521"/>
                  </a:cubicBezTo>
                  <a:cubicBezTo>
                    <a:pt x="750" y="378"/>
                    <a:pt x="715" y="235"/>
                    <a:pt x="631" y="128"/>
                  </a:cubicBezTo>
                  <a:cubicBezTo>
                    <a:pt x="563" y="43"/>
                    <a:pt x="465" y="0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3529698" y="2852566"/>
              <a:ext cx="31480" cy="37558"/>
            </a:xfrm>
            <a:custGeom>
              <a:rect b="b" l="l" r="r" t="t"/>
              <a:pathLst>
                <a:path extrusionOk="0" h="896" w="751">
                  <a:moveTo>
                    <a:pt x="155" y="71"/>
                  </a:moveTo>
                  <a:cubicBezTo>
                    <a:pt x="131" y="83"/>
                    <a:pt x="107" y="95"/>
                    <a:pt x="95" y="119"/>
                  </a:cubicBezTo>
                  <a:cubicBezTo>
                    <a:pt x="119" y="107"/>
                    <a:pt x="155" y="83"/>
                    <a:pt x="179" y="71"/>
                  </a:cubicBezTo>
                  <a:close/>
                  <a:moveTo>
                    <a:pt x="345" y="0"/>
                  </a:moveTo>
                  <a:cubicBezTo>
                    <a:pt x="322" y="0"/>
                    <a:pt x="298" y="12"/>
                    <a:pt x="274" y="24"/>
                  </a:cubicBezTo>
                  <a:cubicBezTo>
                    <a:pt x="262" y="24"/>
                    <a:pt x="250" y="36"/>
                    <a:pt x="250" y="36"/>
                  </a:cubicBezTo>
                  <a:cubicBezTo>
                    <a:pt x="286" y="24"/>
                    <a:pt x="310" y="12"/>
                    <a:pt x="345" y="12"/>
                  </a:cubicBezTo>
                  <a:cubicBezTo>
                    <a:pt x="429" y="12"/>
                    <a:pt x="512" y="48"/>
                    <a:pt x="572" y="95"/>
                  </a:cubicBezTo>
                  <a:cubicBezTo>
                    <a:pt x="667" y="191"/>
                    <a:pt x="715" y="310"/>
                    <a:pt x="715" y="441"/>
                  </a:cubicBezTo>
                  <a:cubicBezTo>
                    <a:pt x="715" y="512"/>
                    <a:pt x="715" y="583"/>
                    <a:pt x="691" y="655"/>
                  </a:cubicBezTo>
                  <a:cubicBezTo>
                    <a:pt x="667" y="726"/>
                    <a:pt x="619" y="798"/>
                    <a:pt x="560" y="845"/>
                  </a:cubicBezTo>
                  <a:cubicBezTo>
                    <a:pt x="524" y="863"/>
                    <a:pt x="485" y="872"/>
                    <a:pt x="447" y="872"/>
                  </a:cubicBezTo>
                  <a:cubicBezTo>
                    <a:pt x="408" y="872"/>
                    <a:pt x="369" y="863"/>
                    <a:pt x="334" y="845"/>
                  </a:cubicBezTo>
                  <a:cubicBezTo>
                    <a:pt x="274" y="810"/>
                    <a:pt x="215" y="762"/>
                    <a:pt x="167" y="702"/>
                  </a:cubicBezTo>
                  <a:cubicBezTo>
                    <a:pt x="84" y="607"/>
                    <a:pt x="36" y="488"/>
                    <a:pt x="36" y="357"/>
                  </a:cubicBezTo>
                  <a:cubicBezTo>
                    <a:pt x="24" y="274"/>
                    <a:pt x="48" y="191"/>
                    <a:pt x="95" y="119"/>
                  </a:cubicBezTo>
                  <a:lnTo>
                    <a:pt x="95" y="119"/>
                  </a:lnTo>
                  <a:cubicBezTo>
                    <a:pt x="36" y="179"/>
                    <a:pt x="0" y="274"/>
                    <a:pt x="12" y="357"/>
                  </a:cubicBezTo>
                  <a:cubicBezTo>
                    <a:pt x="12" y="500"/>
                    <a:pt x="60" y="619"/>
                    <a:pt x="143" y="726"/>
                  </a:cubicBezTo>
                  <a:cubicBezTo>
                    <a:pt x="191" y="786"/>
                    <a:pt x="250" y="833"/>
                    <a:pt x="322" y="869"/>
                  </a:cubicBezTo>
                  <a:cubicBezTo>
                    <a:pt x="363" y="887"/>
                    <a:pt x="408" y="896"/>
                    <a:pt x="451" y="896"/>
                  </a:cubicBezTo>
                  <a:cubicBezTo>
                    <a:pt x="494" y="896"/>
                    <a:pt x="536" y="887"/>
                    <a:pt x="572" y="869"/>
                  </a:cubicBezTo>
                  <a:cubicBezTo>
                    <a:pt x="655" y="822"/>
                    <a:pt x="703" y="750"/>
                    <a:pt x="726" y="667"/>
                  </a:cubicBezTo>
                  <a:cubicBezTo>
                    <a:pt x="750" y="595"/>
                    <a:pt x="750" y="512"/>
                    <a:pt x="750" y="441"/>
                  </a:cubicBezTo>
                  <a:cubicBezTo>
                    <a:pt x="750" y="298"/>
                    <a:pt x="691" y="179"/>
                    <a:pt x="596" y="83"/>
                  </a:cubicBezTo>
                  <a:cubicBezTo>
                    <a:pt x="524" y="24"/>
                    <a:pt x="429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3537662" y="2889956"/>
              <a:ext cx="12533" cy="9557"/>
            </a:xfrm>
            <a:custGeom>
              <a:rect b="b" l="l" r="r" t="t"/>
              <a:pathLst>
                <a:path extrusionOk="0" h="228" w="299">
                  <a:moveTo>
                    <a:pt x="239" y="1"/>
                  </a:moveTo>
                  <a:cubicBezTo>
                    <a:pt x="191" y="13"/>
                    <a:pt x="144" y="25"/>
                    <a:pt x="108" y="49"/>
                  </a:cubicBezTo>
                  <a:cubicBezTo>
                    <a:pt x="60" y="72"/>
                    <a:pt x="25" y="120"/>
                    <a:pt x="13" y="168"/>
                  </a:cubicBezTo>
                  <a:cubicBezTo>
                    <a:pt x="1" y="203"/>
                    <a:pt x="13" y="227"/>
                    <a:pt x="13" y="227"/>
                  </a:cubicBezTo>
                  <a:cubicBezTo>
                    <a:pt x="13" y="227"/>
                    <a:pt x="13" y="203"/>
                    <a:pt x="36" y="180"/>
                  </a:cubicBezTo>
                  <a:cubicBezTo>
                    <a:pt x="60" y="132"/>
                    <a:pt x="84" y="108"/>
                    <a:pt x="120" y="84"/>
                  </a:cubicBezTo>
                  <a:cubicBezTo>
                    <a:pt x="155" y="61"/>
                    <a:pt x="203" y="37"/>
                    <a:pt x="251" y="25"/>
                  </a:cubicBezTo>
                  <a:cubicBezTo>
                    <a:pt x="275" y="13"/>
                    <a:pt x="298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3524207" y="2853530"/>
              <a:ext cx="16012" cy="3563"/>
            </a:xfrm>
            <a:custGeom>
              <a:rect b="b" l="l" r="r" t="t"/>
              <a:pathLst>
                <a:path extrusionOk="0" h="85" w="382">
                  <a:moveTo>
                    <a:pt x="381" y="1"/>
                  </a:moveTo>
                  <a:lnTo>
                    <a:pt x="381" y="1"/>
                  </a:lnTo>
                  <a:cubicBezTo>
                    <a:pt x="322" y="25"/>
                    <a:pt x="262" y="48"/>
                    <a:pt x="191" y="48"/>
                  </a:cubicBezTo>
                  <a:cubicBezTo>
                    <a:pt x="131" y="48"/>
                    <a:pt x="72" y="48"/>
                    <a:pt x="0" y="25"/>
                  </a:cubicBezTo>
                  <a:lnTo>
                    <a:pt x="0" y="25"/>
                  </a:lnTo>
                  <a:cubicBezTo>
                    <a:pt x="0" y="25"/>
                    <a:pt x="24" y="48"/>
                    <a:pt x="48" y="60"/>
                  </a:cubicBezTo>
                  <a:cubicBezTo>
                    <a:pt x="89" y="76"/>
                    <a:pt x="133" y="85"/>
                    <a:pt x="176" y="85"/>
                  </a:cubicBezTo>
                  <a:cubicBezTo>
                    <a:pt x="232" y="85"/>
                    <a:pt x="287" y="70"/>
                    <a:pt x="334" y="37"/>
                  </a:cubicBezTo>
                  <a:cubicBezTo>
                    <a:pt x="369" y="25"/>
                    <a:pt x="381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3388943" y="2946166"/>
              <a:ext cx="30474" cy="19953"/>
            </a:xfrm>
            <a:custGeom>
              <a:rect b="b" l="l" r="r" t="t"/>
              <a:pathLst>
                <a:path extrusionOk="0" h="476" w="727">
                  <a:moveTo>
                    <a:pt x="280" y="0"/>
                  </a:moveTo>
                  <a:cubicBezTo>
                    <a:pt x="245" y="0"/>
                    <a:pt x="212" y="5"/>
                    <a:pt x="179" y="17"/>
                  </a:cubicBezTo>
                  <a:cubicBezTo>
                    <a:pt x="60" y="65"/>
                    <a:pt x="1" y="208"/>
                    <a:pt x="48" y="327"/>
                  </a:cubicBezTo>
                  <a:cubicBezTo>
                    <a:pt x="84" y="425"/>
                    <a:pt x="172" y="476"/>
                    <a:pt x="269" y="476"/>
                  </a:cubicBezTo>
                  <a:cubicBezTo>
                    <a:pt x="302" y="476"/>
                    <a:pt x="336" y="470"/>
                    <a:pt x="370" y="458"/>
                  </a:cubicBezTo>
                  <a:cubicBezTo>
                    <a:pt x="525" y="386"/>
                    <a:pt x="572" y="148"/>
                    <a:pt x="727" y="53"/>
                  </a:cubicBezTo>
                  <a:lnTo>
                    <a:pt x="691" y="29"/>
                  </a:lnTo>
                  <a:cubicBezTo>
                    <a:pt x="662" y="37"/>
                    <a:pt x="632" y="41"/>
                    <a:pt x="602" y="41"/>
                  </a:cubicBezTo>
                  <a:cubicBezTo>
                    <a:pt x="495" y="41"/>
                    <a:pt x="383" y="0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270152" y="2771961"/>
              <a:ext cx="166245" cy="201917"/>
            </a:xfrm>
            <a:custGeom>
              <a:rect b="b" l="l" r="r" t="t"/>
              <a:pathLst>
                <a:path extrusionOk="0" h="4817" w="3966">
                  <a:moveTo>
                    <a:pt x="910" y="0"/>
                  </a:moveTo>
                  <a:cubicBezTo>
                    <a:pt x="713" y="0"/>
                    <a:pt x="584" y="66"/>
                    <a:pt x="584" y="66"/>
                  </a:cubicBezTo>
                  <a:cubicBezTo>
                    <a:pt x="180" y="280"/>
                    <a:pt x="1" y="756"/>
                    <a:pt x="156" y="1173"/>
                  </a:cubicBezTo>
                  <a:cubicBezTo>
                    <a:pt x="287" y="1554"/>
                    <a:pt x="1120" y="4066"/>
                    <a:pt x="1180" y="4185"/>
                  </a:cubicBezTo>
                  <a:lnTo>
                    <a:pt x="1180" y="4197"/>
                  </a:lnTo>
                  <a:cubicBezTo>
                    <a:pt x="1287" y="4459"/>
                    <a:pt x="1489" y="4673"/>
                    <a:pt x="1751" y="4781"/>
                  </a:cubicBezTo>
                  <a:cubicBezTo>
                    <a:pt x="1823" y="4804"/>
                    <a:pt x="1897" y="4816"/>
                    <a:pt x="1970" y="4816"/>
                  </a:cubicBezTo>
                  <a:cubicBezTo>
                    <a:pt x="2043" y="4816"/>
                    <a:pt x="2114" y="4804"/>
                    <a:pt x="2180" y="4781"/>
                  </a:cubicBezTo>
                  <a:cubicBezTo>
                    <a:pt x="2239" y="4757"/>
                    <a:pt x="2287" y="4733"/>
                    <a:pt x="2335" y="4709"/>
                  </a:cubicBezTo>
                  <a:lnTo>
                    <a:pt x="2311" y="4661"/>
                  </a:lnTo>
                  <a:cubicBezTo>
                    <a:pt x="2205" y="4722"/>
                    <a:pt x="2085" y="4753"/>
                    <a:pt x="1966" y="4753"/>
                  </a:cubicBezTo>
                  <a:cubicBezTo>
                    <a:pt x="1897" y="4753"/>
                    <a:pt x="1829" y="4743"/>
                    <a:pt x="1763" y="4721"/>
                  </a:cubicBezTo>
                  <a:cubicBezTo>
                    <a:pt x="1525" y="4626"/>
                    <a:pt x="1323" y="4423"/>
                    <a:pt x="1227" y="4173"/>
                  </a:cubicBezTo>
                  <a:lnTo>
                    <a:pt x="1227" y="4161"/>
                  </a:lnTo>
                  <a:cubicBezTo>
                    <a:pt x="1168" y="4042"/>
                    <a:pt x="358" y="1625"/>
                    <a:pt x="203" y="1161"/>
                  </a:cubicBezTo>
                  <a:cubicBezTo>
                    <a:pt x="49" y="768"/>
                    <a:pt x="227" y="316"/>
                    <a:pt x="596" y="125"/>
                  </a:cubicBezTo>
                  <a:cubicBezTo>
                    <a:pt x="607" y="120"/>
                    <a:pt x="728" y="57"/>
                    <a:pt x="910" y="57"/>
                  </a:cubicBezTo>
                  <a:cubicBezTo>
                    <a:pt x="1125" y="57"/>
                    <a:pt x="1425" y="144"/>
                    <a:pt x="1727" y="518"/>
                  </a:cubicBezTo>
                  <a:cubicBezTo>
                    <a:pt x="2311" y="1232"/>
                    <a:pt x="3347" y="2649"/>
                    <a:pt x="3442" y="2840"/>
                  </a:cubicBezTo>
                  <a:lnTo>
                    <a:pt x="3478" y="2911"/>
                  </a:lnTo>
                  <a:cubicBezTo>
                    <a:pt x="3609" y="3137"/>
                    <a:pt x="3882" y="3590"/>
                    <a:pt x="3644" y="3995"/>
                  </a:cubicBezTo>
                  <a:cubicBezTo>
                    <a:pt x="3409" y="4380"/>
                    <a:pt x="3115" y="4400"/>
                    <a:pt x="3050" y="4400"/>
                  </a:cubicBezTo>
                  <a:cubicBezTo>
                    <a:pt x="3043" y="4400"/>
                    <a:pt x="3038" y="4400"/>
                    <a:pt x="3037" y="4400"/>
                  </a:cubicBezTo>
                  <a:lnTo>
                    <a:pt x="3037" y="4459"/>
                  </a:lnTo>
                  <a:cubicBezTo>
                    <a:pt x="3039" y="4459"/>
                    <a:pt x="3046" y="4460"/>
                    <a:pt x="3059" y="4460"/>
                  </a:cubicBezTo>
                  <a:cubicBezTo>
                    <a:pt x="3144" y="4460"/>
                    <a:pt x="3455" y="4433"/>
                    <a:pt x="3704" y="4019"/>
                  </a:cubicBezTo>
                  <a:cubicBezTo>
                    <a:pt x="3966" y="3602"/>
                    <a:pt x="3680" y="3114"/>
                    <a:pt x="3537" y="2887"/>
                  </a:cubicBezTo>
                  <a:lnTo>
                    <a:pt x="3501" y="2804"/>
                  </a:lnTo>
                  <a:cubicBezTo>
                    <a:pt x="3394" y="2625"/>
                    <a:pt x="2370" y="1197"/>
                    <a:pt x="1787" y="482"/>
                  </a:cubicBezTo>
                  <a:cubicBezTo>
                    <a:pt x="1466" y="90"/>
                    <a:pt x="1141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3282643" y="2793841"/>
              <a:ext cx="65433" cy="46780"/>
            </a:xfrm>
            <a:custGeom>
              <a:rect b="b" l="l" r="r" t="t"/>
              <a:pathLst>
                <a:path extrusionOk="0" h="1116" w="1561">
                  <a:moveTo>
                    <a:pt x="1042" y="0"/>
                  </a:moveTo>
                  <a:cubicBezTo>
                    <a:pt x="992" y="0"/>
                    <a:pt x="943" y="3"/>
                    <a:pt x="894" y="8"/>
                  </a:cubicBezTo>
                  <a:cubicBezTo>
                    <a:pt x="751" y="32"/>
                    <a:pt x="608" y="79"/>
                    <a:pt x="489" y="151"/>
                  </a:cubicBezTo>
                  <a:cubicBezTo>
                    <a:pt x="358" y="234"/>
                    <a:pt x="251" y="329"/>
                    <a:pt x="167" y="460"/>
                  </a:cubicBezTo>
                  <a:cubicBezTo>
                    <a:pt x="96" y="556"/>
                    <a:pt x="48" y="675"/>
                    <a:pt x="24" y="782"/>
                  </a:cubicBezTo>
                  <a:cubicBezTo>
                    <a:pt x="1" y="865"/>
                    <a:pt x="1" y="949"/>
                    <a:pt x="1" y="1032"/>
                  </a:cubicBezTo>
                  <a:cubicBezTo>
                    <a:pt x="1" y="1056"/>
                    <a:pt x="1" y="1080"/>
                    <a:pt x="13" y="1091"/>
                  </a:cubicBezTo>
                  <a:cubicBezTo>
                    <a:pt x="24" y="1103"/>
                    <a:pt x="13" y="1115"/>
                    <a:pt x="24" y="1115"/>
                  </a:cubicBezTo>
                  <a:cubicBezTo>
                    <a:pt x="13" y="1008"/>
                    <a:pt x="24" y="889"/>
                    <a:pt x="48" y="794"/>
                  </a:cubicBezTo>
                  <a:cubicBezTo>
                    <a:pt x="72" y="675"/>
                    <a:pt x="120" y="568"/>
                    <a:pt x="191" y="472"/>
                  </a:cubicBezTo>
                  <a:cubicBezTo>
                    <a:pt x="274" y="353"/>
                    <a:pt x="382" y="258"/>
                    <a:pt x="501" y="187"/>
                  </a:cubicBezTo>
                  <a:cubicBezTo>
                    <a:pt x="675" y="86"/>
                    <a:pt x="870" y="27"/>
                    <a:pt x="1070" y="27"/>
                  </a:cubicBezTo>
                  <a:cubicBezTo>
                    <a:pt x="1130" y="27"/>
                    <a:pt x="1190" y="33"/>
                    <a:pt x="1251" y="44"/>
                  </a:cubicBezTo>
                  <a:cubicBezTo>
                    <a:pt x="1358" y="68"/>
                    <a:pt x="1465" y="91"/>
                    <a:pt x="1560" y="139"/>
                  </a:cubicBezTo>
                  <a:lnTo>
                    <a:pt x="1537" y="127"/>
                  </a:lnTo>
                  <a:cubicBezTo>
                    <a:pt x="1525" y="115"/>
                    <a:pt x="1501" y="103"/>
                    <a:pt x="1489" y="91"/>
                  </a:cubicBezTo>
                  <a:cubicBezTo>
                    <a:pt x="1406" y="68"/>
                    <a:pt x="1334" y="32"/>
                    <a:pt x="1251" y="20"/>
                  </a:cubicBezTo>
                  <a:cubicBezTo>
                    <a:pt x="1181" y="6"/>
                    <a:pt x="1111" y="0"/>
                    <a:pt x="1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3260176" y="2627475"/>
              <a:ext cx="216672" cy="250080"/>
            </a:xfrm>
            <a:custGeom>
              <a:rect b="b" l="l" r="r" t="t"/>
              <a:pathLst>
                <a:path extrusionOk="0" h="5966" w="5169">
                  <a:moveTo>
                    <a:pt x="429" y="0"/>
                  </a:moveTo>
                  <a:lnTo>
                    <a:pt x="1" y="1060"/>
                  </a:lnTo>
                  <a:lnTo>
                    <a:pt x="2727" y="4441"/>
                  </a:lnTo>
                  <a:lnTo>
                    <a:pt x="5168" y="5965"/>
                  </a:lnTo>
                  <a:lnTo>
                    <a:pt x="5168" y="596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3129942" y="2758548"/>
              <a:ext cx="397294" cy="508292"/>
            </a:xfrm>
            <a:custGeom>
              <a:rect b="b" l="l" r="r" t="t"/>
              <a:pathLst>
                <a:path extrusionOk="0" h="12126" w="9478">
                  <a:moveTo>
                    <a:pt x="1168" y="1"/>
                  </a:moveTo>
                  <a:cubicBezTo>
                    <a:pt x="998" y="1"/>
                    <a:pt x="835" y="26"/>
                    <a:pt x="691" y="88"/>
                  </a:cubicBezTo>
                  <a:cubicBezTo>
                    <a:pt x="691" y="88"/>
                    <a:pt x="119" y="993"/>
                    <a:pt x="36" y="1910"/>
                  </a:cubicBezTo>
                  <a:cubicBezTo>
                    <a:pt x="0" y="2267"/>
                    <a:pt x="893" y="9030"/>
                    <a:pt x="1000" y="9327"/>
                  </a:cubicBezTo>
                  <a:cubicBezTo>
                    <a:pt x="1096" y="9637"/>
                    <a:pt x="2286" y="10399"/>
                    <a:pt x="2643" y="10554"/>
                  </a:cubicBezTo>
                  <a:cubicBezTo>
                    <a:pt x="2986" y="10695"/>
                    <a:pt x="7252" y="12125"/>
                    <a:pt x="9053" y="12125"/>
                  </a:cubicBezTo>
                  <a:cubicBezTo>
                    <a:pt x="9068" y="12125"/>
                    <a:pt x="9082" y="12125"/>
                    <a:pt x="9097" y="12125"/>
                  </a:cubicBezTo>
                  <a:lnTo>
                    <a:pt x="9478" y="8780"/>
                  </a:lnTo>
                  <a:lnTo>
                    <a:pt x="4918" y="8018"/>
                  </a:lnTo>
                  <a:cubicBezTo>
                    <a:pt x="4918" y="8018"/>
                    <a:pt x="4382" y="7506"/>
                    <a:pt x="4108" y="7410"/>
                  </a:cubicBezTo>
                  <a:lnTo>
                    <a:pt x="3727" y="3684"/>
                  </a:lnTo>
                  <a:lnTo>
                    <a:pt x="3167" y="695"/>
                  </a:lnTo>
                  <a:cubicBezTo>
                    <a:pt x="3167" y="695"/>
                    <a:pt x="2054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3545165" y="2745763"/>
              <a:ext cx="44433" cy="186198"/>
            </a:xfrm>
            <a:custGeom>
              <a:rect b="b" l="l" r="r" t="t"/>
              <a:pathLst>
                <a:path extrusionOk="0" h="4442" w="106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215" y="1012"/>
                    <a:pt x="488" y="2227"/>
                  </a:cubicBezTo>
                  <a:cubicBezTo>
                    <a:pt x="762" y="3453"/>
                    <a:pt x="1012" y="4441"/>
                    <a:pt x="1036" y="4441"/>
                  </a:cubicBezTo>
                  <a:cubicBezTo>
                    <a:pt x="1060" y="4429"/>
                    <a:pt x="858" y="3429"/>
                    <a:pt x="572" y="2215"/>
                  </a:cubicBezTo>
                  <a:cubicBezTo>
                    <a:pt x="286" y="988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3130445" y="2762194"/>
              <a:ext cx="398803" cy="506112"/>
            </a:xfrm>
            <a:custGeom>
              <a:rect b="b" l="l" r="r" t="t"/>
              <a:pathLst>
                <a:path extrusionOk="0" h="12074" w="9514">
                  <a:moveTo>
                    <a:pt x="3489" y="3263"/>
                  </a:moveTo>
                  <a:cubicBezTo>
                    <a:pt x="3489" y="3263"/>
                    <a:pt x="3489" y="3287"/>
                    <a:pt x="3501" y="3335"/>
                  </a:cubicBezTo>
                  <a:cubicBezTo>
                    <a:pt x="3506" y="3345"/>
                    <a:pt x="3510" y="3357"/>
                    <a:pt x="3513" y="3370"/>
                  </a:cubicBezTo>
                  <a:lnTo>
                    <a:pt x="3513" y="3370"/>
                  </a:lnTo>
                  <a:cubicBezTo>
                    <a:pt x="3513" y="3361"/>
                    <a:pt x="3513" y="3354"/>
                    <a:pt x="3513" y="3347"/>
                  </a:cubicBezTo>
                  <a:cubicBezTo>
                    <a:pt x="3501" y="3323"/>
                    <a:pt x="3501" y="3287"/>
                    <a:pt x="3489" y="3263"/>
                  </a:cubicBezTo>
                  <a:close/>
                  <a:moveTo>
                    <a:pt x="691" y="1"/>
                  </a:moveTo>
                  <a:cubicBezTo>
                    <a:pt x="667" y="25"/>
                    <a:pt x="655" y="37"/>
                    <a:pt x="643" y="61"/>
                  </a:cubicBezTo>
                  <a:cubicBezTo>
                    <a:pt x="619" y="108"/>
                    <a:pt x="572" y="180"/>
                    <a:pt x="524" y="275"/>
                  </a:cubicBezTo>
                  <a:cubicBezTo>
                    <a:pt x="381" y="537"/>
                    <a:pt x="262" y="823"/>
                    <a:pt x="167" y="1108"/>
                  </a:cubicBezTo>
                  <a:cubicBezTo>
                    <a:pt x="107" y="1323"/>
                    <a:pt x="48" y="1537"/>
                    <a:pt x="12" y="1751"/>
                  </a:cubicBezTo>
                  <a:cubicBezTo>
                    <a:pt x="0" y="1882"/>
                    <a:pt x="0" y="2013"/>
                    <a:pt x="12" y="2132"/>
                  </a:cubicBezTo>
                  <a:cubicBezTo>
                    <a:pt x="24" y="2263"/>
                    <a:pt x="36" y="2406"/>
                    <a:pt x="60" y="2537"/>
                  </a:cubicBezTo>
                  <a:cubicBezTo>
                    <a:pt x="107" y="3097"/>
                    <a:pt x="191" y="3728"/>
                    <a:pt x="274" y="4442"/>
                  </a:cubicBezTo>
                  <a:cubicBezTo>
                    <a:pt x="357" y="5144"/>
                    <a:pt x="465" y="5918"/>
                    <a:pt x="572" y="6740"/>
                  </a:cubicBezTo>
                  <a:lnTo>
                    <a:pt x="750" y="8014"/>
                  </a:lnTo>
                  <a:cubicBezTo>
                    <a:pt x="786" y="8240"/>
                    <a:pt x="810" y="8454"/>
                    <a:pt x="846" y="8681"/>
                  </a:cubicBezTo>
                  <a:cubicBezTo>
                    <a:pt x="869" y="8800"/>
                    <a:pt x="881" y="8907"/>
                    <a:pt x="905" y="9026"/>
                  </a:cubicBezTo>
                  <a:cubicBezTo>
                    <a:pt x="917" y="9085"/>
                    <a:pt x="917" y="9145"/>
                    <a:pt x="941" y="9204"/>
                  </a:cubicBezTo>
                  <a:cubicBezTo>
                    <a:pt x="953" y="9264"/>
                    <a:pt x="977" y="9324"/>
                    <a:pt x="1012" y="9359"/>
                  </a:cubicBezTo>
                  <a:cubicBezTo>
                    <a:pt x="1179" y="9550"/>
                    <a:pt x="1358" y="9705"/>
                    <a:pt x="1548" y="9836"/>
                  </a:cubicBezTo>
                  <a:cubicBezTo>
                    <a:pt x="1750" y="9978"/>
                    <a:pt x="1953" y="10121"/>
                    <a:pt x="2155" y="10240"/>
                  </a:cubicBezTo>
                  <a:cubicBezTo>
                    <a:pt x="2370" y="10383"/>
                    <a:pt x="2596" y="10490"/>
                    <a:pt x="2834" y="10574"/>
                  </a:cubicBezTo>
                  <a:cubicBezTo>
                    <a:pt x="3072" y="10657"/>
                    <a:pt x="3310" y="10740"/>
                    <a:pt x="3548" y="10812"/>
                  </a:cubicBezTo>
                  <a:cubicBezTo>
                    <a:pt x="4525" y="11121"/>
                    <a:pt x="5537" y="11431"/>
                    <a:pt x="6584" y="11681"/>
                  </a:cubicBezTo>
                  <a:cubicBezTo>
                    <a:pt x="7406" y="11895"/>
                    <a:pt x="8251" y="12026"/>
                    <a:pt x="9097" y="12074"/>
                  </a:cubicBezTo>
                  <a:lnTo>
                    <a:pt x="9132" y="12074"/>
                  </a:lnTo>
                  <a:lnTo>
                    <a:pt x="9132" y="12026"/>
                  </a:lnTo>
                  <a:cubicBezTo>
                    <a:pt x="9263" y="10859"/>
                    <a:pt x="9394" y="9728"/>
                    <a:pt x="9513" y="8681"/>
                  </a:cubicBezTo>
                  <a:lnTo>
                    <a:pt x="9513" y="8645"/>
                  </a:lnTo>
                  <a:lnTo>
                    <a:pt x="9478" y="8645"/>
                  </a:lnTo>
                  <a:lnTo>
                    <a:pt x="4917" y="7895"/>
                  </a:lnTo>
                  <a:lnTo>
                    <a:pt x="4917" y="7895"/>
                  </a:lnTo>
                  <a:lnTo>
                    <a:pt x="4929" y="7907"/>
                  </a:lnTo>
                  <a:cubicBezTo>
                    <a:pt x="4798" y="7788"/>
                    <a:pt x="4667" y="7669"/>
                    <a:pt x="4536" y="7561"/>
                  </a:cubicBezTo>
                  <a:cubicBezTo>
                    <a:pt x="4408" y="7456"/>
                    <a:pt x="4268" y="7363"/>
                    <a:pt x="4117" y="7292"/>
                  </a:cubicBezTo>
                  <a:lnTo>
                    <a:pt x="4117" y="7292"/>
                  </a:lnTo>
                  <a:cubicBezTo>
                    <a:pt x="3928" y="6039"/>
                    <a:pt x="3774" y="5034"/>
                    <a:pt x="3667" y="4347"/>
                  </a:cubicBezTo>
                  <a:cubicBezTo>
                    <a:pt x="3620" y="3990"/>
                    <a:pt x="3572" y="3728"/>
                    <a:pt x="3536" y="3537"/>
                  </a:cubicBezTo>
                  <a:cubicBezTo>
                    <a:pt x="3527" y="3472"/>
                    <a:pt x="3525" y="3414"/>
                    <a:pt x="3513" y="3370"/>
                  </a:cubicBezTo>
                  <a:lnTo>
                    <a:pt x="3513" y="3370"/>
                  </a:lnTo>
                  <a:cubicBezTo>
                    <a:pt x="3516" y="3416"/>
                    <a:pt x="3526" y="3478"/>
                    <a:pt x="3536" y="3549"/>
                  </a:cubicBezTo>
                  <a:cubicBezTo>
                    <a:pt x="3560" y="3740"/>
                    <a:pt x="3596" y="4013"/>
                    <a:pt x="3644" y="4359"/>
                  </a:cubicBezTo>
                  <a:cubicBezTo>
                    <a:pt x="3751" y="5049"/>
                    <a:pt x="3894" y="6073"/>
                    <a:pt x="4072" y="7335"/>
                  </a:cubicBezTo>
                  <a:lnTo>
                    <a:pt x="4072" y="7347"/>
                  </a:lnTo>
                  <a:lnTo>
                    <a:pt x="4096" y="7359"/>
                  </a:lnTo>
                  <a:cubicBezTo>
                    <a:pt x="4239" y="7419"/>
                    <a:pt x="4382" y="7514"/>
                    <a:pt x="4501" y="7621"/>
                  </a:cubicBezTo>
                  <a:cubicBezTo>
                    <a:pt x="4632" y="7728"/>
                    <a:pt x="4763" y="7835"/>
                    <a:pt x="4894" y="7954"/>
                  </a:cubicBezTo>
                  <a:lnTo>
                    <a:pt x="4906" y="7954"/>
                  </a:lnTo>
                  <a:lnTo>
                    <a:pt x="9425" y="8733"/>
                  </a:lnTo>
                  <a:lnTo>
                    <a:pt x="9425" y="8733"/>
                  </a:lnTo>
                  <a:cubicBezTo>
                    <a:pt x="9309" y="9758"/>
                    <a:pt x="9181" y="10851"/>
                    <a:pt x="9053" y="12001"/>
                  </a:cubicBezTo>
                  <a:lnTo>
                    <a:pt x="9053" y="12001"/>
                  </a:lnTo>
                  <a:cubicBezTo>
                    <a:pt x="8230" y="11952"/>
                    <a:pt x="7407" y="11821"/>
                    <a:pt x="6596" y="11610"/>
                  </a:cubicBezTo>
                  <a:cubicBezTo>
                    <a:pt x="5549" y="11360"/>
                    <a:pt x="4536" y="11062"/>
                    <a:pt x="3572" y="10752"/>
                  </a:cubicBezTo>
                  <a:cubicBezTo>
                    <a:pt x="3334" y="10669"/>
                    <a:pt x="3096" y="10598"/>
                    <a:pt x="2858" y="10514"/>
                  </a:cubicBezTo>
                  <a:cubicBezTo>
                    <a:pt x="2620" y="10431"/>
                    <a:pt x="2405" y="10312"/>
                    <a:pt x="2203" y="10181"/>
                  </a:cubicBezTo>
                  <a:cubicBezTo>
                    <a:pt x="1989" y="10050"/>
                    <a:pt x="1786" y="9919"/>
                    <a:pt x="1596" y="9776"/>
                  </a:cubicBezTo>
                  <a:cubicBezTo>
                    <a:pt x="1405" y="9645"/>
                    <a:pt x="1227" y="9490"/>
                    <a:pt x="1072" y="9324"/>
                  </a:cubicBezTo>
                  <a:cubicBezTo>
                    <a:pt x="1036" y="9276"/>
                    <a:pt x="1012" y="9228"/>
                    <a:pt x="1012" y="9181"/>
                  </a:cubicBezTo>
                  <a:cubicBezTo>
                    <a:pt x="1000" y="9133"/>
                    <a:pt x="988" y="9074"/>
                    <a:pt x="977" y="9014"/>
                  </a:cubicBezTo>
                  <a:lnTo>
                    <a:pt x="917" y="8669"/>
                  </a:lnTo>
                  <a:cubicBezTo>
                    <a:pt x="881" y="8454"/>
                    <a:pt x="846" y="8228"/>
                    <a:pt x="822" y="8014"/>
                  </a:cubicBezTo>
                  <a:cubicBezTo>
                    <a:pt x="750" y="7573"/>
                    <a:pt x="691" y="7145"/>
                    <a:pt x="643" y="6728"/>
                  </a:cubicBezTo>
                  <a:cubicBezTo>
                    <a:pt x="524" y="5906"/>
                    <a:pt x="417" y="5133"/>
                    <a:pt x="334" y="4430"/>
                  </a:cubicBezTo>
                  <a:cubicBezTo>
                    <a:pt x="238" y="3728"/>
                    <a:pt x="155" y="3097"/>
                    <a:pt x="95" y="2537"/>
                  </a:cubicBezTo>
                  <a:cubicBezTo>
                    <a:pt x="84" y="2394"/>
                    <a:pt x="72" y="2263"/>
                    <a:pt x="60" y="2132"/>
                  </a:cubicBezTo>
                  <a:cubicBezTo>
                    <a:pt x="36" y="2013"/>
                    <a:pt x="36" y="1882"/>
                    <a:pt x="60" y="1763"/>
                  </a:cubicBezTo>
                  <a:cubicBezTo>
                    <a:pt x="84" y="1549"/>
                    <a:pt x="143" y="1334"/>
                    <a:pt x="203" y="1120"/>
                  </a:cubicBezTo>
                  <a:cubicBezTo>
                    <a:pt x="286" y="834"/>
                    <a:pt x="405" y="549"/>
                    <a:pt x="536" y="275"/>
                  </a:cubicBezTo>
                  <a:cubicBezTo>
                    <a:pt x="584" y="180"/>
                    <a:pt x="619" y="120"/>
                    <a:pt x="655" y="72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3177852" y="2770201"/>
              <a:ext cx="87859" cy="86895"/>
            </a:xfrm>
            <a:custGeom>
              <a:rect b="b" l="l" r="r" t="t"/>
              <a:pathLst>
                <a:path extrusionOk="0" h="2073" w="2096">
                  <a:moveTo>
                    <a:pt x="119" y="0"/>
                  </a:moveTo>
                  <a:cubicBezTo>
                    <a:pt x="84" y="0"/>
                    <a:pt x="36" y="0"/>
                    <a:pt x="0" y="12"/>
                  </a:cubicBezTo>
                  <a:cubicBezTo>
                    <a:pt x="155" y="36"/>
                    <a:pt x="298" y="72"/>
                    <a:pt x="441" y="108"/>
                  </a:cubicBezTo>
                  <a:cubicBezTo>
                    <a:pt x="786" y="239"/>
                    <a:pt x="1084" y="453"/>
                    <a:pt x="1310" y="739"/>
                  </a:cubicBezTo>
                  <a:cubicBezTo>
                    <a:pt x="1536" y="1024"/>
                    <a:pt x="1727" y="1334"/>
                    <a:pt x="1881" y="1667"/>
                  </a:cubicBezTo>
                  <a:cubicBezTo>
                    <a:pt x="1941" y="1810"/>
                    <a:pt x="2012" y="1941"/>
                    <a:pt x="2096" y="2072"/>
                  </a:cubicBezTo>
                  <a:cubicBezTo>
                    <a:pt x="2060" y="1917"/>
                    <a:pt x="2001" y="1775"/>
                    <a:pt x="1941" y="1644"/>
                  </a:cubicBezTo>
                  <a:cubicBezTo>
                    <a:pt x="1798" y="1298"/>
                    <a:pt x="1608" y="965"/>
                    <a:pt x="1381" y="679"/>
                  </a:cubicBezTo>
                  <a:cubicBezTo>
                    <a:pt x="1143" y="381"/>
                    <a:pt x="822" y="167"/>
                    <a:pt x="465" y="60"/>
                  </a:cubicBezTo>
                  <a:cubicBezTo>
                    <a:pt x="357" y="24"/>
                    <a:pt x="238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3234733" y="3068939"/>
              <a:ext cx="66439" cy="26198"/>
            </a:xfrm>
            <a:custGeom>
              <a:rect b="b" l="l" r="r" t="t"/>
              <a:pathLst>
                <a:path extrusionOk="0" h="625" w="1585">
                  <a:moveTo>
                    <a:pt x="1340" y="0"/>
                  </a:moveTo>
                  <a:cubicBezTo>
                    <a:pt x="830" y="0"/>
                    <a:pt x="340" y="224"/>
                    <a:pt x="1" y="624"/>
                  </a:cubicBezTo>
                  <a:cubicBezTo>
                    <a:pt x="239" y="458"/>
                    <a:pt x="489" y="315"/>
                    <a:pt x="751" y="196"/>
                  </a:cubicBezTo>
                  <a:cubicBezTo>
                    <a:pt x="1025" y="112"/>
                    <a:pt x="1298" y="53"/>
                    <a:pt x="1584" y="17"/>
                  </a:cubicBezTo>
                  <a:cubicBezTo>
                    <a:pt x="1503" y="6"/>
                    <a:pt x="1421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3256697" y="3069148"/>
              <a:ext cx="47451" cy="47954"/>
            </a:xfrm>
            <a:custGeom>
              <a:rect b="b" l="l" r="r" t="t"/>
              <a:pathLst>
                <a:path extrusionOk="0" h="1144" w="1132">
                  <a:moveTo>
                    <a:pt x="1132" y="0"/>
                  </a:moveTo>
                  <a:lnTo>
                    <a:pt x="1132" y="0"/>
                  </a:lnTo>
                  <a:cubicBezTo>
                    <a:pt x="584" y="167"/>
                    <a:pt x="155" y="596"/>
                    <a:pt x="0" y="1143"/>
                  </a:cubicBezTo>
                  <a:cubicBezTo>
                    <a:pt x="131" y="917"/>
                    <a:pt x="298" y="691"/>
                    <a:pt x="477" y="488"/>
                  </a:cubicBezTo>
                  <a:cubicBezTo>
                    <a:pt x="679" y="310"/>
                    <a:pt x="893" y="143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3258709" y="2627978"/>
              <a:ext cx="218139" cy="249577"/>
            </a:xfrm>
            <a:custGeom>
              <a:rect b="b" l="l" r="r" t="t"/>
              <a:pathLst>
                <a:path extrusionOk="0" h="5954" w="5204">
                  <a:moveTo>
                    <a:pt x="464" y="0"/>
                  </a:moveTo>
                  <a:lnTo>
                    <a:pt x="464" y="0"/>
                  </a:lnTo>
                  <a:cubicBezTo>
                    <a:pt x="453" y="24"/>
                    <a:pt x="441" y="48"/>
                    <a:pt x="429" y="72"/>
                  </a:cubicBezTo>
                  <a:lnTo>
                    <a:pt x="333" y="274"/>
                  </a:lnTo>
                  <a:lnTo>
                    <a:pt x="0" y="1048"/>
                  </a:lnTo>
                  <a:lnTo>
                    <a:pt x="0" y="1060"/>
                  </a:lnTo>
                  <a:lnTo>
                    <a:pt x="12" y="1084"/>
                  </a:lnTo>
                  <a:cubicBezTo>
                    <a:pt x="488" y="1667"/>
                    <a:pt x="1155" y="2512"/>
                    <a:pt x="1917" y="3453"/>
                  </a:cubicBezTo>
                  <a:lnTo>
                    <a:pt x="2739" y="4465"/>
                  </a:lnTo>
                  <a:lnTo>
                    <a:pt x="4501" y="5549"/>
                  </a:lnTo>
                  <a:lnTo>
                    <a:pt x="5013" y="5858"/>
                  </a:lnTo>
                  <a:cubicBezTo>
                    <a:pt x="5072" y="5894"/>
                    <a:pt x="5132" y="5930"/>
                    <a:pt x="5203" y="5953"/>
                  </a:cubicBezTo>
                  <a:cubicBezTo>
                    <a:pt x="5144" y="5918"/>
                    <a:pt x="5084" y="5882"/>
                    <a:pt x="5025" y="5846"/>
                  </a:cubicBezTo>
                  <a:lnTo>
                    <a:pt x="4536" y="5513"/>
                  </a:lnTo>
                  <a:lnTo>
                    <a:pt x="2786" y="4406"/>
                  </a:lnTo>
                  <a:lnTo>
                    <a:pt x="2798" y="4406"/>
                  </a:lnTo>
                  <a:lnTo>
                    <a:pt x="1977" y="3393"/>
                  </a:lnTo>
                  <a:cubicBezTo>
                    <a:pt x="1232" y="2471"/>
                    <a:pt x="545" y="1631"/>
                    <a:pt x="69" y="1048"/>
                  </a:cubicBezTo>
                  <a:lnTo>
                    <a:pt x="69" y="1048"/>
                  </a:lnTo>
                  <a:cubicBezTo>
                    <a:pt x="195" y="737"/>
                    <a:pt x="288" y="483"/>
                    <a:pt x="369" y="286"/>
                  </a:cubicBezTo>
                  <a:cubicBezTo>
                    <a:pt x="393" y="203"/>
                    <a:pt x="417" y="131"/>
                    <a:pt x="441" y="72"/>
                  </a:cubicBezTo>
                  <a:cubicBezTo>
                    <a:pt x="453" y="48"/>
                    <a:pt x="464" y="24"/>
                    <a:pt x="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3440332" y="2655895"/>
              <a:ext cx="71930" cy="248613"/>
            </a:xfrm>
            <a:custGeom>
              <a:rect b="b" l="l" r="r" t="t"/>
              <a:pathLst>
                <a:path extrusionOk="0" h="5931" w="1716">
                  <a:moveTo>
                    <a:pt x="1" y="1"/>
                  </a:moveTo>
                  <a:cubicBezTo>
                    <a:pt x="25" y="72"/>
                    <a:pt x="61" y="156"/>
                    <a:pt x="108" y="227"/>
                  </a:cubicBezTo>
                  <a:lnTo>
                    <a:pt x="418" y="834"/>
                  </a:lnTo>
                  <a:cubicBezTo>
                    <a:pt x="680" y="1346"/>
                    <a:pt x="1061" y="2049"/>
                    <a:pt x="1477" y="2823"/>
                  </a:cubicBezTo>
                  <a:cubicBezTo>
                    <a:pt x="1536" y="2928"/>
                    <a:pt x="1583" y="3034"/>
                    <a:pt x="1641" y="3128"/>
                  </a:cubicBezTo>
                  <a:lnTo>
                    <a:pt x="1641" y="3128"/>
                  </a:lnTo>
                  <a:cubicBezTo>
                    <a:pt x="1523" y="3906"/>
                    <a:pt x="1417" y="4601"/>
                    <a:pt x="1358" y="5109"/>
                  </a:cubicBezTo>
                  <a:cubicBezTo>
                    <a:pt x="1323" y="5347"/>
                    <a:pt x="1299" y="5549"/>
                    <a:pt x="1275" y="5704"/>
                  </a:cubicBezTo>
                  <a:cubicBezTo>
                    <a:pt x="1263" y="5775"/>
                    <a:pt x="1263" y="5847"/>
                    <a:pt x="1263" y="5930"/>
                  </a:cubicBezTo>
                  <a:cubicBezTo>
                    <a:pt x="1287" y="5859"/>
                    <a:pt x="1299" y="5775"/>
                    <a:pt x="1299" y="5704"/>
                  </a:cubicBezTo>
                  <a:cubicBezTo>
                    <a:pt x="1323" y="5549"/>
                    <a:pt x="1358" y="5347"/>
                    <a:pt x="1394" y="5109"/>
                  </a:cubicBezTo>
                  <a:cubicBezTo>
                    <a:pt x="1477" y="4609"/>
                    <a:pt x="1596" y="3894"/>
                    <a:pt x="1715" y="3108"/>
                  </a:cubicBezTo>
                  <a:lnTo>
                    <a:pt x="1715" y="3097"/>
                  </a:lnTo>
                  <a:lnTo>
                    <a:pt x="1715" y="3085"/>
                  </a:lnTo>
                  <a:cubicBezTo>
                    <a:pt x="1656" y="2989"/>
                    <a:pt x="1608" y="2882"/>
                    <a:pt x="1549" y="2775"/>
                  </a:cubicBezTo>
                  <a:cubicBezTo>
                    <a:pt x="1132" y="2013"/>
                    <a:pt x="751" y="1311"/>
                    <a:pt x="465" y="811"/>
                  </a:cubicBezTo>
                  <a:lnTo>
                    <a:pt x="132" y="215"/>
                  </a:lnTo>
                  <a:cubicBezTo>
                    <a:pt x="96" y="132"/>
                    <a:pt x="49" y="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41733" y="2653421"/>
              <a:ext cx="53948" cy="128309"/>
            </a:xfrm>
            <a:custGeom>
              <a:rect b="b" l="l" r="r" t="t"/>
              <a:pathLst>
                <a:path extrusionOk="0" h="3061" w="1287">
                  <a:moveTo>
                    <a:pt x="429" y="0"/>
                  </a:moveTo>
                  <a:lnTo>
                    <a:pt x="381" y="36"/>
                  </a:lnTo>
                  <a:cubicBezTo>
                    <a:pt x="227" y="155"/>
                    <a:pt x="119" y="334"/>
                    <a:pt x="84" y="524"/>
                  </a:cubicBezTo>
                  <a:lnTo>
                    <a:pt x="84" y="536"/>
                  </a:lnTo>
                  <a:cubicBezTo>
                    <a:pt x="0" y="977"/>
                    <a:pt x="191" y="1429"/>
                    <a:pt x="357" y="1834"/>
                  </a:cubicBezTo>
                  <a:lnTo>
                    <a:pt x="381" y="1905"/>
                  </a:lnTo>
                  <a:cubicBezTo>
                    <a:pt x="560" y="2310"/>
                    <a:pt x="762" y="2691"/>
                    <a:pt x="1000" y="3060"/>
                  </a:cubicBezTo>
                  <a:lnTo>
                    <a:pt x="1286" y="2882"/>
                  </a:lnTo>
                  <a:cubicBezTo>
                    <a:pt x="1072" y="2536"/>
                    <a:pt x="869" y="2167"/>
                    <a:pt x="703" y="1786"/>
                  </a:cubicBezTo>
                  <a:lnTo>
                    <a:pt x="667" y="1715"/>
                  </a:lnTo>
                  <a:cubicBezTo>
                    <a:pt x="524" y="1358"/>
                    <a:pt x="357" y="953"/>
                    <a:pt x="417" y="608"/>
                  </a:cubicBezTo>
                  <a:lnTo>
                    <a:pt x="417" y="596"/>
                  </a:lnTo>
                  <a:cubicBezTo>
                    <a:pt x="429" y="489"/>
                    <a:pt x="488" y="393"/>
                    <a:pt x="560" y="322"/>
                  </a:cubicBezTo>
                  <a:lnTo>
                    <a:pt x="560" y="310"/>
                  </a:lnTo>
                  <a:lnTo>
                    <a:pt x="584" y="286"/>
                  </a:lnTo>
                  <a:lnTo>
                    <a:pt x="560" y="25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535692" y="3201394"/>
              <a:ext cx="43930" cy="514076"/>
            </a:xfrm>
            <a:custGeom>
              <a:rect b="b" l="l" r="r" t="t"/>
              <a:pathLst>
                <a:path extrusionOk="0" h="12264" w="1048">
                  <a:moveTo>
                    <a:pt x="0" y="0"/>
                  </a:moveTo>
                  <a:cubicBezTo>
                    <a:pt x="0" y="48"/>
                    <a:pt x="0" y="84"/>
                    <a:pt x="0" y="120"/>
                  </a:cubicBezTo>
                  <a:cubicBezTo>
                    <a:pt x="12" y="215"/>
                    <a:pt x="24" y="334"/>
                    <a:pt x="36" y="477"/>
                  </a:cubicBezTo>
                  <a:cubicBezTo>
                    <a:pt x="72" y="810"/>
                    <a:pt x="107" y="1251"/>
                    <a:pt x="167" y="1798"/>
                  </a:cubicBezTo>
                  <a:cubicBezTo>
                    <a:pt x="286" y="2906"/>
                    <a:pt x="441" y="4441"/>
                    <a:pt x="583" y="6132"/>
                  </a:cubicBezTo>
                  <a:cubicBezTo>
                    <a:pt x="714" y="7823"/>
                    <a:pt x="834" y="9359"/>
                    <a:pt x="905" y="10466"/>
                  </a:cubicBezTo>
                  <a:cubicBezTo>
                    <a:pt x="941" y="11014"/>
                    <a:pt x="976" y="11466"/>
                    <a:pt x="1000" y="11776"/>
                  </a:cubicBezTo>
                  <a:cubicBezTo>
                    <a:pt x="1012" y="11930"/>
                    <a:pt x="1024" y="12050"/>
                    <a:pt x="1024" y="12133"/>
                  </a:cubicBezTo>
                  <a:cubicBezTo>
                    <a:pt x="1024" y="12181"/>
                    <a:pt x="1036" y="12216"/>
                    <a:pt x="1048" y="12264"/>
                  </a:cubicBezTo>
                  <a:cubicBezTo>
                    <a:pt x="1048" y="12216"/>
                    <a:pt x="1048" y="12181"/>
                    <a:pt x="1048" y="12133"/>
                  </a:cubicBezTo>
                  <a:cubicBezTo>
                    <a:pt x="1036" y="12050"/>
                    <a:pt x="1036" y="11930"/>
                    <a:pt x="1036" y="11776"/>
                  </a:cubicBezTo>
                  <a:cubicBezTo>
                    <a:pt x="1024" y="11466"/>
                    <a:pt x="1000" y="11014"/>
                    <a:pt x="964" y="10466"/>
                  </a:cubicBezTo>
                  <a:cubicBezTo>
                    <a:pt x="905" y="9347"/>
                    <a:pt x="798" y="7823"/>
                    <a:pt x="655" y="6120"/>
                  </a:cubicBezTo>
                  <a:cubicBezTo>
                    <a:pt x="512" y="4430"/>
                    <a:pt x="357" y="2906"/>
                    <a:pt x="238" y="1798"/>
                  </a:cubicBezTo>
                  <a:cubicBezTo>
                    <a:pt x="167" y="1239"/>
                    <a:pt x="107" y="786"/>
                    <a:pt x="72" y="477"/>
                  </a:cubicBezTo>
                  <a:cubicBezTo>
                    <a:pt x="48" y="334"/>
                    <a:pt x="36" y="215"/>
                    <a:pt x="24" y="131"/>
                  </a:cubicBezTo>
                  <a:cubicBezTo>
                    <a:pt x="24" y="84"/>
                    <a:pt x="12" y="4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303601" y="3363108"/>
              <a:ext cx="143777" cy="73775"/>
            </a:xfrm>
            <a:custGeom>
              <a:rect b="b" l="l" r="r" t="t"/>
              <a:pathLst>
                <a:path extrusionOk="0" h="1760" w="3430">
                  <a:moveTo>
                    <a:pt x="3430" y="0"/>
                  </a:moveTo>
                  <a:lnTo>
                    <a:pt x="3430" y="0"/>
                  </a:lnTo>
                  <a:cubicBezTo>
                    <a:pt x="3263" y="95"/>
                    <a:pt x="3108" y="202"/>
                    <a:pt x="2953" y="322"/>
                  </a:cubicBezTo>
                  <a:cubicBezTo>
                    <a:pt x="2668" y="524"/>
                    <a:pt x="2275" y="810"/>
                    <a:pt x="1810" y="1072"/>
                  </a:cubicBezTo>
                  <a:cubicBezTo>
                    <a:pt x="1584" y="1203"/>
                    <a:pt x="1358" y="1310"/>
                    <a:pt x="1132" y="1417"/>
                  </a:cubicBezTo>
                  <a:cubicBezTo>
                    <a:pt x="941" y="1500"/>
                    <a:pt x="751" y="1560"/>
                    <a:pt x="548" y="1619"/>
                  </a:cubicBezTo>
                  <a:cubicBezTo>
                    <a:pt x="215" y="1715"/>
                    <a:pt x="1" y="1738"/>
                    <a:pt x="1" y="1750"/>
                  </a:cubicBezTo>
                  <a:cubicBezTo>
                    <a:pt x="24" y="1756"/>
                    <a:pt x="48" y="1759"/>
                    <a:pt x="74" y="1759"/>
                  </a:cubicBezTo>
                  <a:cubicBezTo>
                    <a:pt x="99" y="1759"/>
                    <a:pt x="126" y="1756"/>
                    <a:pt x="155" y="1750"/>
                  </a:cubicBezTo>
                  <a:cubicBezTo>
                    <a:pt x="286" y="1738"/>
                    <a:pt x="429" y="1715"/>
                    <a:pt x="572" y="1679"/>
                  </a:cubicBezTo>
                  <a:cubicBezTo>
                    <a:pt x="775" y="1631"/>
                    <a:pt x="965" y="1572"/>
                    <a:pt x="1156" y="1488"/>
                  </a:cubicBezTo>
                  <a:cubicBezTo>
                    <a:pt x="1394" y="1393"/>
                    <a:pt x="1632" y="1286"/>
                    <a:pt x="1846" y="1155"/>
                  </a:cubicBezTo>
                  <a:cubicBezTo>
                    <a:pt x="2251" y="917"/>
                    <a:pt x="2632" y="655"/>
                    <a:pt x="2989" y="369"/>
                  </a:cubicBezTo>
                  <a:cubicBezTo>
                    <a:pt x="3132" y="262"/>
                    <a:pt x="3239" y="167"/>
                    <a:pt x="3323" y="107"/>
                  </a:cubicBezTo>
                  <a:cubicBezTo>
                    <a:pt x="3394" y="48"/>
                    <a:pt x="3430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312571" y="3390018"/>
              <a:ext cx="145286" cy="77422"/>
            </a:xfrm>
            <a:custGeom>
              <a:rect b="b" l="l" r="r" t="t"/>
              <a:pathLst>
                <a:path extrusionOk="0" h="1847" w="3466">
                  <a:moveTo>
                    <a:pt x="3464" y="0"/>
                  </a:moveTo>
                  <a:cubicBezTo>
                    <a:pt x="3445" y="0"/>
                    <a:pt x="3303" y="176"/>
                    <a:pt x="3061" y="418"/>
                  </a:cubicBezTo>
                  <a:cubicBezTo>
                    <a:pt x="2716" y="739"/>
                    <a:pt x="2323" y="1013"/>
                    <a:pt x="1906" y="1239"/>
                  </a:cubicBezTo>
                  <a:cubicBezTo>
                    <a:pt x="1489" y="1465"/>
                    <a:pt x="1049" y="1620"/>
                    <a:pt x="584" y="1727"/>
                  </a:cubicBezTo>
                  <a:cubicBezTo>
                    <a:pt x="227" y="1811"/>
                    <a:pt x="1" y="1823"/>
                    <a:pt x="1" y="1846"/>
                  </a:cubicBezTo>
                  <a:lnTo>
                    <a:pt x="168" y="1846"/>
                  </a:lnTo>
                  <a:cubicBezTo>
                    <a:pt x="311" y="1835"/>
                    <a:pt x="453" y="1811"/>
                    <a:pt x="596" y="1787"/>
                  </a:cubicBezTo>
                  <a:cubicBezTo>
                    <a:pt x="1549" y="1620"/>
                    <a:pt x="2430" y="1156"/>
                    <a:pt x="3097" y="453"/>
                  </a:cubicBezTo>
                  <a:cubicBezTo>
                    <a:pt x="3204" y="358"/>
                    <a:pt x="3299" y="251"/>
                    <a:pt x="3382" y="132"/>
                  </a:cubicBezTo>
                  <a:cubicBezTo>
                    <a:pt x="3418" y="96"/>
                    <a:pt x="3454" y="49"/>
                    <a:pt x="3466" y="1"/>
                  </a:cubicBezTo>
                  <a:cubicBezTo>
                    <a:pt x="3465" y="1"/>
                    <a:pt x="3465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3305613" y="3431474"/>
              <a:ext cx="6036" cy="38480"/>
            </a:xfrm>
            <a:custGeom>
              <a:rect b="b" l="l" r="r" t="t"/>
              <a:pathLst>
                <a:path extrusionOk="0" h="918" w="144">
                  <a:moveTo>
                    <a:pt x="36" y="0"/>
                  </a:moveTo>
                  <a:cubicBezTo>
                    <a:pt x="0" y="155"/>
                    <a:pt x="0" y="310"/>
                    <a:pt x="36" y="465"/>
                  </a:cubicBezTo>
                  <a:cubicBezTo>
                    <a:pt x="36" y="619"/>
                    <a:pt x="60" y="762"/>
                    <a:pt x="119" y="917"/>
                  </a:cubicBezTo>
                  <a:cubicBezTo>
                    <a:pt x="143" y="607"/>
                    <a:pt x="119" y="298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263697" y="2305473"/>
              <a:ext cx="142771" cy="251170"/>
            </a:xfrm>
            <a:custGeom>
              <a:rect b="b" l="l" r="r" t="t"/>
              <a:pathLst>
                <a:path extrusionOk="0" h="5992" w="3406">
                  <a:moveTo>
                    <a:pt x="2426" y="0"/>
                  </a:moveTo>
                  <a:cubicBezTo>
                    <a:pt x="1307" y="0"/>
                    <a:pt x="624" y="617"/>
                    <a:pt x="417" y="1003"/>
                  </a:cubicBezTo>
                  <a:cubicBezTo>
                    <a:pt x="179" y="1408"/>
                    <a:pt x="36" y="1860"/>
                    <a:pt x="0" y="2324"/>
                  </a:cubicBezTo>
                  <a:cubicBezTo>
                    <a:pt x="0" y="2801"/>
                    <a:pt x="36" y="3277"/>
                    <a:pt x="119" y="3753"/>
                  </a:cubicBezTo>
                  <a:cubicBezTo>
                    <a:pt x="191" y="4313"/>
                    <a:pt x="274" y="4872"/>
                    <a:pt x="345" y="5432"/>
                  </a:cubicBezTo>
                  <a:cubicBezTo>
                    <a:pt x="357" y="5563"/>
                    <a:pt x="393" y="5682"/>
                    <a:pt x="441" y="5801"/>
                  </a:cubicBezTo>
                  <a:cubicBezTo>
                    <a:pt x="488" y="5908"/>
                    <a:pt x="595" y="5992"/>
                    <a:pt x="726" y="5992"/>
                  </a:cubicBezTo>
                  <a:lnTo>
                    <a:pt x="3405" y="146"/>
                  </a:lnTo>
                  <a:cubicBezTo>
                    <a:pt x="3049" y="43"/>
                    <a:pt x="2722" y="0"/>
                    <a:pt x="2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3252925" y="2470917"/>
              <a:ext cx="40744" cy="57678"/>
            </a:xfrm>
            <a:custGeom>
              <a:rect b="b" l="l" r="r" t="t"/>
              <a:pathLst>
                <a:path extrusionOk="0" h="1376" w="972">
                  <a:moveTo>
                    <a:pt x="626" y="1"/>
                  </a:moveTo>
                  <a:cubicBezTo>
                    <a:pt x="360" y="1"/>
                    <a:pt x="0" y="105"/>
                    <a:pt x="31" y="687"/>
                  </a:cubicBezTo>
                  <a:cubicBezTo>
                    <a:pt x="61" y="1263"/>
                    <a:pt x="433" y="1376"/>
                    <a:pt x="700" y="1376"/>
                  </a:cubicBezTo>
                  <a:cubicBezTo>
                    <a:pt x="853" y="1376"/>
                    <a:pt x="972" y="1339"/>
                    <a:pt x="972" y="1330"/>
                  </a:cubicBezTo>
                  <a:cubicBezTo>
                    <a:pt x="972" y="1306"/>
                    <a:pt x="900" y="32"/>
                    <a:pt x="900" y="32"/>
                  </a:cubicBezTo>
                  <a:cubicBezTo>
                    <a:pt x="892" y="32"/>
                    <a:pt x="773" y="1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262691" y="2483241"/>
              <a:ext cx="18989" cy="32654"/>
            </a:xfrm>
            <a:custGeom>
              <a:rect b="b" l="l" r="r" t="t"/>
              <a:pathLst>
                <a:path extrusionOk="0" h="779" w="453">
                  <a:moveTo>
                    <a:pt x="215" y="0"/>
                  </a:moveTo>
                  <a:cubicBezTo>
                    <a:pt x="143" y="12"/>
                    <a:pt x="84" y="72"/>
                    <a:pt x="48" y="143"/>
                  </a:cubicBezTo>
                  <a:cubicBezTo>
                    <a:pt x="24" y="227"/>
                    <a:pt x="0" y="310"/>
                    <a:pt x="12" y="405"/>
                  </a:cubicBezTo>
                  <a:cubicBezTo>
                    <a:pt x="12" y="560"/>
                    <a:pt x="108" y="715"/>
                    <a:pt x="262" y="774"/>
                  </a:cubicBezTo>
                  <a:cubicBezTo>
                    <a:pt x="275" y="777"/>
                    <a:pt x="288" y="779"/>
                    <a:pt x="301" y="779"/>
                  </a:cubicBezTo>
                  <a:cubicBezTo>
                    <a:pt x="335" y="779"/>
                    <a:pt x="370" y="768"/>
                    <a:pt x="405" y="750"/>
                  </a:cubicBezTo>
                  <a:cubicBezTo>
                    <a:pt x="441" y="727"/>
                    <a:pt x="453" y="703"/>
                    <a:pt x="441" y="703"/>
                  </a:cubicBezTo>
                  <a:lnTo>
                    <a:pt x="441" y="703"/>
                  </a:lnTo>
                  <a:cubicBezTo>
                    <a:pt x="441" y="703"/>
                    <a:pt x="429" y="715"/>
                    <a:pt x="405" y="727"/>
                  </a:cubicBezTo>
                  <a:cubicBezTo>
                    <a:pt x="380" y="735"/>
                    <a:pt x="349" y="744"/>
                    <a:pt x="320" y="744"/>
                  </a:cubicBezTo>
                  <a:cubicBezTo>
                    <a:pt x="308" y="744"/>
                    <a:pt x="297" y="742"/>
                    <a:pt x="286" y="739"/>
                  </a:cubicBezTo>
                  <a:cubicBezTo>
                    <a:pt x="167" y="667"/>
                    <a:pt x="84" y="536"/>
                    <a:pt x="84" y="393"/>
                  </a:cubicBezTo>
                  <a:cubicBezTo>
                    <a:pt x="84" y="322"/>
                    <a:pt x="96" y="239"/>
                    <a:pt x="119" y="167"/>
                  </a:cubicBezTo>
                  <a:cubicBezTo>
                    <a:pt x="131" y="108"/>
                    <a:pt x="179" y="60"/>
                    <a:pt x="238" y="48"/>
                  </a:cubicBezTo>
                  <a:cubicBezTo>
                    <a:pt x="247" y="45"/>
                    <a:pt x="256" y="44"/>
                    <a:pt x="265" y="44"/>
                  </a:cubicBezTo>
                  <a:cubicBezTo>
                    <a:pt x="291" y="44"/>
                    <a:pt x="316" y="57"/>
                    <a:pt x="334" y="84"/>
                  </a:cubicBezTo>
                  <a:cubicBezTo>
                    <a:pt x="346" y="108"/>
                    <a:pt x="334" y="119"/>
                    <a:pt x="346" y="131"/>
                  </a:cubicBezTo>
                  <a:cubicBezTo>
                    <a:pt x="346" y="131"/>
                    <a:pt x="358" y="108"/>
                    <a:pt x="346" y="72"/>
                  </a:cubicBezTo>
                  <a:cubicBezTo>
                    <a:pt x="334" y="48"/>
                    <a:pt x="322" y="36"/>
                    <a:pt x="310" y="24"/>
                  </a:cubicBezTo>
                  <a:cubicBezTo>
                    <a:pt x="274" y="0"/>
                    <a:pt x="250" y="0"/>
                    <a:pt x="2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279164" y="2318551"/>
              <a:ext cx="205144" cy="370341"/>
            </a:xfrm>
            <a:custGeom>
              <a:rect b="b" l="l" r="r" t="t"/>
              <a:pathLst>
                <a:path extrusionOk="0" h="8835" w="4894">
                  <a:moveTo>
                    <a:pt x="2191" y="0"/>
                  </a:moveTo>
                  <a:cubicBezTo>
                    <a:pt x="2183" y="0"/>
                    <a:pt x="2175" y="0"/>
                    <a:pt x="2167" y="0"/>
                  </a:cubicBezTo>
                  <a:lnTo>
                    <a:pt x="2048" y="0"/>
                  </a:lnTo>
                  <a:cubicBezTo>
                    <a:pt x="679" y="108"/>
                    <a:pt x="0" y="1334"/>
                    <a:pt x="143" y="2691"/>
                  </a:cubicBezTo>
                  <a:lnTo>
                    <a:pt x="334" y="7049"/>
                  </a:lnTo>
                  <a:lnTo>
                    <a:pt x="3596" y="8835"/>
                  </a:lnTo>
                  <a:lnTo>
                    <a:pt x="3584" y="6882"/>
                  </a:lnTo>
                  <a:cubicBezTo>
                    <a:pt x="3584" y="6882"/>
                    <a:pt x="4894" y="6656"/>
                    <a:pt x="4894" y="5334"/>
                  </a:cubicBezTo>
                  <a:cubicBezTo>
                    <a:pt x="4894" y="4703"/>
                    <a:pt x="4775" y="3394"/>
                    <a:pt x="4656" y="2215"/>
                  </a:cubicBezTo>
                  <a:cubicBezTo>
                    <a:pt x="4525" y="949"/>
                    <a:pt x="3466" y="0"/>
                    <a:pt x="2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357506" y="2588032"/>
              <a:ext cx="71930" cy="34582"/>
            </a:xfrm>
            <a:custGeom>
              <a:rect b="b" l="l" r="r" t="t"/>
              <a:pathLst>
                <a:path extrusionOk="0" h="825" w="1716">
                  <a:moveTo>
                    <a:pt x="1" y="1"/>
                  </a:moveTo>
                  <a:cubicBezTo>
                    <a:pt x="1" y="1"/>
                    <a:pt x="351" y="825"/>
                    <a:pt x="1454" y="825"/>
                  </a:cubicBezTo>
                  <a:cubicBezTo>
                    <a:pt x="1537" y="825"/>
                    <a:pt x="1624" y="820"/>
                    <a:pt x="1715" y="810"/>
                  </a:cubicBezTo>
                  <a:lnTo>
                    <a:pt x="1715" y="453"/>
                  </a:lnTo>
                  <a:cubicBezTo>
                    <a:pt x="1674" y="455"/>
                    <a:pt x="1634" y="456"/>
                    <a:pt x="1594" y="456"/>
                  </a:cubicBezTo>
                  <a:cubicBezTo>
                    <a:pt x="1029" y="456"/>
                    <a:pt x="478" y="30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440332" y="2440318"/>
              <a:ext cx="16012" cy="15048"/>
            </a:xfrm>
            <a:custGeom>
              <a:rect b="b" l="l" r="r" t="t"/>
              <a:pathLst>
                <a:path extrusionOk="0" h="359" w="382">
                  <a:moveTo>
                    <a:pt x="180" y="0"/>
                  </a:moveTo>
                  <a:cubicBezTo>
                    <a:pt x="72" y="12"/>
                    <a:pt x="1" y="96"/>
                    <a:pt x="1" y="203"/>
                  </a:cubicBezTo>
                  <a:cubicBezTo>
                    <a:pt x="12" y="291"/>
                    <a:pt x="84" y="359"/>
                    <a:pt x="180" y="359"/>
                  </a:cubicBezTo>
                  <a:cubicBezTo>
                    <a:pt x="188" y="359"/>
                    <a:pt x="196" y="359"/>
                    <a:pt x="203" y="358"/>
                  </a:cubicBezTo>
                  <a:cubicBezTo>
                    <a:pt x="299" y="358"/>
                    <a:pt x="382" y="274"/>
                    <a:pt x="370" y="167"/>
                  </a:cubicBezTo>
                  <a:cubicBezTo>
                    <a:pt x="370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31865" y="2427324"/>
              <a:ext cx="32486" cy="8719"/>
            </a:xfrm>
            <a:custGeom>
              <a:rect b="b" l="l" r="r" t="t"/>
              <a:pathLst>
                <a:path extrusionOk="0" h="208" w="775">
                  <a:moveTo>
                    <a:pt x="393" y="1"/>
                  </a:moveTo>
                  <a:cubicBezTo>
                    <a:pt x="286" y="13"/>
                    <a:pt x="179" y="37"/>
                    <a:pt x="96" y="108"/>
                  </a:cubicBezTo>
                  <a:cubicBezTo>
                    <a:pt x="36" y="156"/>
                    <a:pt x="1" y="179"/>
                    <a:pt x="24" y="203"/>
                  </a:cubicBezTo>
                  <a:cubicBezTo>
                    <a:pt x="26" y="206"/>
                    <a:pt x="29" y="207"/>
                    <a:pt x="33" y="207"/>
                  </a:cubicBezTo>
                  <a:cubicBezTo>
                    <a:pt x="71" y="207"/>
                    <a:pt x="213" y="131"/>
                    <a:pt x="393" y="120"/>
                  </a:cubicBezTo>
                  <a:cubicBezTo>
                    <a:pt x="567" y="120"/>
                    <a:pt x="697" y="199"/>
                    <a:pt x="745" y="199"/>
                  </a:cubicBezTo>
                  <a:cubicBezTo>
                    <a:pt x="753" y="199"/>
                    <a:pt x="759" y="197"/>
                    <a:pt x="763" y="191"/>
                  </a:cubicBezTo>
                  <a:cubicBezTo>
                    <a:pt x="774" y="179"/>
                    <a:pt x="751" y="144"/>
                    <a:pt x="691" y="96"/>
                  </a:cubicBezTo>
                  <a:cubicBezTo>
                    <a:pt x="596" y="37"/>
                    <a:pt x="501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358009" y="2442247"/>
              <a:ext cx="16012" cy="15132"/>
            </a:xfrm>
            <a:custGeom>
              <a:rect b="b" l="l" r="r" t="t"/>
              <a:pathLst>
                <a:path extrusionOk="0" h="361" w="382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"/>
                    <a:pt x="0" y="85"/>
                    <a:pt x="0" y="193"/>
                  </a:cubicBezTo>
                  <a:cubicBezTo>
                    <a:pt x="0" y="193"/>
                    <a:pt x="0" y="193"/>
                    <a:pt x="0" y="204"/>
                  </a:cubicBezTo>
                  <a:cubicBezTo>
                    <a:pt x="11" y="293"/>
                    <a:pt x="84" y="361"/>
                    <a:pt x="170" y="361"/>
                  </a:cubicBezTo>
                  <a:cubicBezTo>
                    <a:pt x="177" y="361"/>
                    <a:pt x="184" y="360"/>
                    <a:pt x="191" y="359"/>
                  </a:cubicBezTo>
                  <a:cubicBezTo>
                    <a:pt x="298" y="347"/>
                    <a:pt x="381" y="264"/>
                    <a:pt x="370" y="169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59" y="69"/>
                    <a:pt x="286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3347027" y="2428163"/>
              <a:ext cx="32486" cy="10312"/>
            </a:xfrm>
            <a:custGeom>
              <a:rect b="b" l="l" r="r" t="t"/>
              <a:pathLst>
                <a:path extrusionOk="0" h="246" w="775">
                  <a:moveTo>
                    <a:pt x="457" y="0"/>
                  </a:moveTo>
                  <a:cubicBezTo>
                    <a:pt x="432" y="0"/>
                    <a:pt x="407" y="2"/>
                    <a:pt x="382" y="5"/>
                  </a:cubicBezTo>
                  <a:cubicBezTo>
                    <a:pt x="274" y="17"/>
                    <a:pt x="179" y="52"/>
                    <a:pt x="96" y="124"/>
                  </a:cubicBezTo>
                  <a:cubicBezTo>
                    <a:pt x="36" y="183"/>
                    <a:pt x="1" y="219"/>
                    <a:pt x="36" y="243"/>
                  </a:cubicBezTo>
                  <a:cubicBezTo>
                    <a:pt x="38" y="245"/>
                    <a:pt x="41" y="246"/>
                    <a:pt x="45" y="246"/>
                  </a:cubicBezTo>
                  <a:cubicBezTo>
                    <a:pt x="84" y="246"/>
                    <a:pt x="209" y="144"/>
                    <a:pt x="393" y="112"/>
                  </a:cubicBezTo>
                  <a:cubicBezTo>
                    <a:pt x="419" y="109"/>
                    <a:pt x="444" y="108"/>
                    <a:pt x="468" y="108"/>
                  </a:cubicBezTo>
                  <a:cubicBezTo>
                    <a:pt x="609" y="108"/>
                    <a:pt x="716" y="152"/>
                    <a:pt x="751" y="152"/>
                  </a:cubicBezTo>
                  <a:cubicBezTo>
                    <a:pt x="757" y="152"/>
                    <a:pt x="761" y="151"/>
                    <a:pt x="763" y="148"/>
                  </a:cubicBezTo>
                  <a:cubicBezTo>
                    <a:pt x="774" y="148"/>
                    <a:pt x="751" y="100"/>
                    <a:pt x="679" y="52"/>
                  </a:cubicBezTo>
                  <a:cubicBezTo>
                    <a:pt x="615" y="16"/>
                    <a:pt x="53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3406422" y="2433318"/>
              <a:ext cx="26995" cy="70757"/>
            </a:xfrm>
            <a:custGeom>
              <a:rect b="b" l="l" r="r" t="t"/>
              <a:pathLst>
                <a:path extrusionOk="0" h="1688" w="644">
                  <a:moveTo>
                    <a:pt x="0" y="1"/>
                  </a:moveTo>
                  <a:lnTo>
                    <a:pt x="0" y="1"/>
                  </a:lnTo>
                  <a:cubicBezTo>
                    <a:pt x="84" y="346"/>
                    <a:pt x="215" y="691"/>
                    <a:pt x="358" y="1025"/>
                  </a:cubicBezTo>
                  <a:lnTo>
                    <a:pt x="524" y="1418"/>
                  </a:lnTo>
                  <a:cubicBezTo>
                    <a:pt x="548" y="1453"/>
                    <a:pt x="560" y="1513"/>
                    <a:pt x="560" y="1560"/>
                  </a:cubicBezTo>
                  <a:cubicBezTo>
                    <a:pt x="548" y="1596"/>
                    <a:pt x="500" y="1620"/>
                    <a:pt x="453" y="1620"/>
                  </a:cubicBezTo>
                  <a:cubicBezTo>
                    <a:pt x="346" y="1620"/>
                    <a:pt x="227" y="1644"/>
                    <a:pt x="119" y="1680"/>
                  </a:cubicBezTo>
                  <a:cubicBezTo>
                    <a:pt x="169" y="1684"/>
                    <a:pt x="216" y="1687"/>
                    <a:pt x="262" y="1687"/>
                  </a:cubicBezTo>
                  <a:cubicBezTo>
                    <a:pt x="327" y="1687"/>
                    <a:pt x="390" y="1682"/>
                    <a:pt x="453" y="1668"/>
                  </a:cubicBezTo>
                  <a:cubicBezTo>
                    <a:pt x="489" y="1668"/>
                    <a:pt x="512" y="1668"/>
                    <a:pt x="536" y="1656"/>
                  </a:cubicBezTo>
                  <a:cubicBezTo>
                    <a:pt x="584" y="1644"/>
                    <a:pt x="608" y="1620"/>
                    <a:pt x="619" y="1584"/>
                  </a:cubicBezTo>
                  <a:cubicBezTo>
                    <a:pt x="643" y="1513"/>
                    <a:pt x="631" y="1441"/>
                    <a:pt x="596" y="1382"/>
                  </a:cubicBezTo>
                  <a:cubicBezTo>
                    <a:pt x="548" y="1251"/>
                    <a:pt x="489" y="1120"/>
                    <a:pt x="441" y="989"/>
                  </a:cubicBezTo>
                  <a:cubicBezTo>
                    <a:pt x="322" y="644"/>
                    <a:pt x="167" y="3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3384961" y="2510193"/>
              <a:ext cx="29468" cy="23977"/>
            </a:xfrm>
            <a:custGeom>
              <a:rect b="b" l="l" r="r" t="t"/>
              <a:pathLst>
                <a:path extrusionOk="0" h="572" w="703">
                  <a:moveTo>
                    <a:pt x="36" y="0"/>
                  </a:moveTo>
                  <a:cubicBezTo>
                    <a:pt x="24" y="0"/>
                    <a:pt x="0" y="48"/>
                    <a:pt x="12" y="143"/>
                  </a:cubicBezTo>
                  <a:cubicBezTo>
                    <a:pt x="36" y="274"/>
                    <a:pt x="96" y="381"/>
                    <a:pt x="191" y="453"/>
                  </a:cubicBezTo>
                  <a:cubicBezTo>
                    <a:pt x="298" y="536"/>
                    <a:pt x="417" y="572"/>
                    <a:pt x="548" y="572"/>
                  </a:cubicBezTo>
                  <a:cubicBezTo>
                    <a:pt x="643" y="572"/>
                    <a:pt x="703" y="560"/>
                    <a:pt x="703" y="524"/>
                  </a:cubicBezTo>
                  <a:cubicBezTo>
                    <a:pt x="691" y="500"/>
                    <a:pt x="465" y="524"/>
                    <a:pt x="274" y="369"/>
                  </a:cubicBezTo>
                  <a:cubicBezTo>
                    <a:pt x="84" y="215"/>
                    <a:pt x="72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3339524" y="2391905"/>
              <a:ext cx="40492" cy="11779"/>
            </a:xfrm>
            <a:custGeom>
              <a:rect b="b" l="l" r="r" t="t"/>
              <a:pathLst>
                <a:path extrusionOk="0" h="281" w="966">
                  <a:moveTo>
                    <a:pt x="596" y="1"/>
                  </a:moveTo>
                  <a:cubicBezTo>
                    <a:pt x="557" y="1"/>
                    <a:pt x="517" y="5"/>
                    <a:pt x="477" y="12"/>
                  </a:cubicBezTo>
                  <a:cubicBezTo>
                    <a:pt x="358" y="24"/>
                    <a:pt x="239" y="72"/>
                    <a:pt x="132" y="132"/>
                  </a:cubicBezTo>
                  <a:cubicBezTo>
                    <a:pt x="60" y="191"/>
                    <a:pt x="1" y="215"/>
                    <a:pt x="37" y="262"/>
                  </a:cubicBezTo>
                  <a:cubicBezTo>
                    <a:pt x="46" y="275"/>
                    <a:pt x="66" y="280"/>
                    <a:pt x="96" y="280"/>
                  </a:cubicBezTo>
                  <a:cubicBezTo>
                    <a:pt x="177" y="280"/>
                    <a:pt x="326" y="241"/>
                    <a:pt x="501" y="215"/>
                  </a:cubicBezTo>
                  <a:cubicBezTo>
                    <a:pt x="739" y="179"/>
                    <a:pt x="942" y="203"/>
                    <a:pt x="953" y="143"/>
                  </a:cubicBezTo>
                  <a:cubicBezTo>
                    <a:pt x="965" y="120"/>
                    <a:pt x="918" y="84"/>
                    <a:pt x="834" y="48"/>
                  </a:cubicBezTo>
                  <a:cubicBezTo>
                    <a:pt x="755" y="16"/>
                    <a:pt x="676" y="1"/>
                    <a:pt x="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3429392" y="2405276"/>
              <a:ext cx="30474" cy="9515"/>
            </a:xfrm>
            <a:custGeom>
              <a:rect b="b" l="l" r="r" t="t"/>
              <a:pathLst>
                <a:path extrusionOk="0" h="227" w="727">
                  <a:moveTo>
                    <a:pt x="339" y="1"/>
                  </a:moveTo>
                  <a:cubicBezTo>
                    <a:pt x="249" y="1"/>
                    <a:pt x="168" y="33"/>
                    <a:pt x="95" y="74"/>
                  </a:cubicBezTo>
                  <a:cubicBezTo>
                    <a:pt x="36" y="122"/>
                    <a:pt x="0" y="146"/>
                    <a:pt x="36" y="194"/>
                  </a:cubicBezTo>
                  <a:cubicBezTo>
                    <a:pt x="45" y="213"/>
                    <a:pt x="74" y="218"/>
                    <a:pt x="115" y="218"/>
                  </a:cubicBezTo>
                  <a:cubicBezTo>
                    <a:pt x="178" y="218"/>
                    <a:pt x="269" y="205"/>
                    <a:pt x="369" y="205"/>
                  </a:cubicBezTo>
                  <a:cubicBezTo>
                    <a:pt x="480" y="205"/>
                    <a:pt x="581" y="227"/>
                    <a:pt x="646" y="227"/>
                  </a:cubicBezTo>
                  <a:cubicBezTo>
                    <a:pt x="679" y="227"/>
                    <a:pt x="703" y="221"/>
                    <a:pt x="714" y="205"/>
                  </a:cubicBezTo>
                  <a:cubicBezTo>
                    <a:pt x="726" y="182"/>
                    <a:pt x="714" y="134"/>
                    <a:pt x="655" y="86"/>
                  </a:cubicBezTo>
                  <a:cubicBezTo>
                    <a:pt x="572" y="27"/>
                    <a:pt x="476" y="3"/>
                    <a:pt x="381" y="3"/>
                  </a:cubicBezTo>
                  <a:cubicBezTo>
                    <a:pt x="367" y="1"/>
                    <a:pt x="353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3272667" y="2308282"/>
              <a:ext cx="181209" cy="189509"/>
            </a:xfrm>
            <a:custGeom>
              <a:rect b="b" l="l" r="r" t="t"/>
              <a:pathLst>
                <a:path extrusionOk="0" h="4521" w="4323">
                  <a:moveTo>
                    <a:pt x="2690" y="0"/>
                  </a:moveTo>
                  <a:cubicBezTo>
                    <a:pt x="2417" y="0"/>
                    <a:pt x="2139" y="49"/>
                    <a:pt x="1858" y="91"/>
                  </a:cubicBezTo>
                  <a:cubicBezTo>
                    <a:pt x="1477" y="138"/>
                    <a:pt x="1108" y="281"/>
                    <a:pt x="798" y="507"/>
                  </a:cubicBezTo>
                  <a:cubicBezTo>
                    <a:pt x="322" y="888"/>
                    <a:pt x="36" y="1472"/>
                    <a:pt x="24" y="2091"/>
                  </a:cubicBezTo>
                  <a:cubicBezTo>
                    <a:pt x="0" y="2686"/>
                    <a:pt x="72" y="3281"/>
                    <a:pt x="227" y="3865"/>
                  </a:cubicBezTo>
                  <a:lnTo>
                    <a:pt x="274" y="3853"/>
                  </a:lnTo>
                  <a:lnTo>
                    <a:pt x="274" y="3853"/>
                  </a:lnTo>
                  <a:cubicBezTo>
                    <a:pt x="227" y="4008"/>
                    <a:pt x="227" y="4162"/>
                    <a:pt x="262" y="4305"/>
                  </a:cubicBezTo>
                  <a:cubicBezTo>
                    <a:pt x="302" y="4433"/>
                    <a:pt x="422" y="4520"/>
                    <a:pt x="550" y="4520"/>
                  </a:cubicBezTo>
                  <a:cubicBezTo>
                    <a:pt x="577" y="4520"/>
                    <a:pt x="604" y="4516"/>
                    <a:pt x="632" y="4508"/>
                  </a:cubicBezTo>
                  <a:cubicBezTo>
                    <a:pt x="786" y="4436"/>
                    <a:pt x="786" y="4210"/>
                    <a:pt x="786" y="4032"/>
                  </a:cubicBezTo>
                  <a:cubicBezTo>
                    <a:pt x="751" y="3424"/>
                    <a:pt x="751" y="2805"/>
                    <a:pt x="786" y="2198"/>
                  </a:cubicBezTo>
                  <a:cubicBezTo>
                    <a:pt x="822" y="1746"/>
                    <a:pt x="1072" y="1186"/>
                    <a:pt x="1429" y="972"/>
                  </a:cubicBezTo>
                  <a:cubicBezTo>
                    <a:pt x="1665" y="815"/>
                    <a:pt x="1927" y="763"/>
                    <a:pt x="2180" y="763"/>
                  </a:cubicBezTo>
                  <a:cubicBezTo>
                    <a:pt x="2616" y="763"/>
                    <a:pt x="3022" y="918"/>
                    <a:pt x="3203" y="948"/>
                  </a:cubicBezTo>
                  <a:cubicBezTo>
                    <a:pt x="3351" y="820"/>
                    <a:pt x="3494" y="769"/>
                    <a:pt x="3630" y="769"/>
                  </a:cubicBezTo>
                  <a:cubicBezTo>
                    <a:pt x="3900" y="769"/>
                    <a:pt x="4140" y="972"/>
                    <a:pt x="4322" y="1186"/>
                  </a:cubicBezTo>
                  <a:cubicBezTo>
                    <a:pt x="4203" y="698"/>
                    <a:pt x="3751" y="293"/>
                    <a:pt x="3287" y="102"/>
                  </a:cubicBezTo>
                  <a:cubicBezTo>
                    <a:pt x="3090" y="27"/>
                    <a:pt x="2891" y="0"/>
                    <a:pt x="2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3388943" y="2306396"/>
              <a:ext cx="90877" cy="66607"/>
            </a:xfrm>
            <a:custGeom>
              <a:rect b="b" l="l" r="r" t="t"/>
              <a:pathLst>
                <a:path extrusionOk="0" h="1589" w="2168">
                  <a:moveTo>
                    <a:pt x="1103" y="0"/>
                  </a:moveTo>
                  <a:cubicBezTo>
                    <a:pt x="690" y="0"/>
                    <a:pt x="281" y="180"/>
                    <a:pt x="1" y="528"/>
                  </a:cubicBezTo>
                  <a:lnTo>
                    <a:pt x="417" y="993"/>
                  </a:lnTo>
                  <a:cubicBezTo>
                    <a:pt x="666" y="993"/>
                    <a:pt x="870" y="839"/>
                    <a:pt x="1132" y="839"/>
                  </a:cubicBezTo>
                  <a:cubicBezTo>
                    <a:pt x="1170" y="839"/>
                    <a:pt x="1210" y="842"/>
                    <a:pt x="1251" y="850"/>
                  </a:cubicBezTo>
                  <a:cubicBezTo>
                    <a:pt x="1453" y="874"/>
                    <a:pt x="1644" y="1195"/>
                    <a:pt x="1810" y="1588"/>
                  </a:cubicBezTo>
                  <a:cubicBezTo>
                    <a:pt x="2084" y="1433"/>
                    <a:pt x="2168" y="1076"/>
                    <a:pt x="2001" y="802"/>
                  </a:cubicBezTo>
                  <a:cubicBezTo>
                    <a:pt x="1959" y="725"/>
                    <a:pt x="1897" y="665"/>
                    <a:pt x="1821" y="621"/>
                  </a:cubicBezTo>
                  <a:lnTo>
                    <a:pt x="1821" y="621"/>
                  </a:lnTo>
                  <a:cubicBezTo>
                    <a:pt x="1848" y="627"/>
                    <a:pt x="1876" y="632"/>
                    <a:pt x="1906" y="636"/>
                  </a:cubicBezTo>
                  <a:cubicBezTo>
                    <a:pt x="2001" y="636"/>
                    <a:pt x="2072" y="564"/>
                    <a:pt x="2084" y="469"/>
                  </a:cubicBezTo>
                  <a:cubicBezTo>
                    <a:pt x="2072" y="398"/>
                    <a:pt x="2037" y="338"/>
                    <a:pt x="1977" y="302"/>
                  </a:cubicBezTo>
                  <a:cubicBezTo>
                    <a:pt x="1718" y="99"/>
                    <a:pt x="141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3405919" y="2315366"/>
              <a:ext cx="62918" cy="31187"/>
            </a:xfrm>
            <a:custGeom>
              <a:rect b="b" l="l" r="r" t="t"/>
              <a:pathLst>
                <a:path extrusionOk="0" h="744" w="1501">
                  <a:moveTo>
                    <a:pt x="897" y="0"/>
                  </a:moveTo>
                  <a:cubicBezTo>
                    <a:pt x="570" y="0"/>
                    <a:pt x="257" y="177"/>
                    <a:pt x="84" y="481"/>
                  </a:cubicBezTo>
                  <a:cubicBezTo>
                    <a:pt x="36" y="565"/>
                    <a:pt x="0" y="648"/>
                    <a:pt x="0" y="743"/>
                  </a:cubicBezTo>
                  <a:cubicBezTo>
                    <a:pt x="12" y="743"/>
                    <a:pt x="48" y="648"/>
                    <a:pt x="131" y="517"/>
                  </a:cubicBezTo>
                  <a:cubicBezTo>
                    <a:pt x="250" y="338"/>
                    <a:pt x="429" y="207"/>
                    <a:pt x="631" y="136"/>
                  </a:cubicBezTo>
                  <a:cubicBezTo>
                    <a:pt x="733" y="100"/>
                    <a:pt x="837" y="82"/>
                    <a:pt x="940" y="82"/>
                  </a:cubicBezTo>
                  <a:cubicBezTo>
                    <a:pt x="1042" y="82"/>
                    <a:pt x="1143" y="100"/>
                    <a:pt x="1239" y="136"/>
                  </a:cubicBezTo>
                  <a:cubicBezTo>
                    <a:pt x="1391" y="179"/>
                    <a:pt x="1473" y="233"/>
                    <a:pt x="1487" y="233"/>
                  </a:cubicBezTo>
                  <a:cubicBezTo>
                    <a:pt x="1488" y="233"/>
                    <a:pt x="1489" y="232"/>
                    <a:pt x="1489" y="231"/>
                  </a:cubicBezTo>
                  <a:cubicBezTo>
                    <a:pt x="1501" y="219"/>
                    <a:pt x="1429" y="148"/>
                    <a:pt x="1263" y="76"/>
                  </a:cubicBezTo>
                  <a:cubicBezTo>
                    <a:pt x="1143" y="25"/>
                    <a:pt x="1019" y="0"/>
                    <a:pt x="8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405919" y="2328905"/>
              <a:ext cx="63924" cy="37600"/>
            </a:xfrm>
            <a:custGeom>
              <a:rect b="b" l="l" r="r" t="t"/>
              <a:pathLst>
                <a:path extrusionOk="0" h="897" w="1525">
                  <a:moveTo>
                    <a:pt x="762" y="0"/>
                  </a:moveTo>
                  <a:cubicBezTo>
                    <a:pt x="691" y="0"/>
                    <a:pt x="620" y="9"/>
                    <a:pt x="548" y="27"/>
                  </a:cubicBezTo>
                  <a:cubicBezTo>
                    <a:pt x="429" y="51"/>
                    <a:pt x="322" y="111"/>
                    <a:pt x="227" y="182"/>
                  </a:cubicBezTo>
                  <a:cubicBezTo>
                    <a:pt x="60" y="301"/>
                    <a:pt x="0" y="396"/>
                    <a:pt x="0" y="408"/>
                  </a:cubicBezTo>
                  <a:cubicBezTo>
                    <a:pt x="1" y="409"/>
                    <a:pt x="2" y="409"/>
                    <a:pt x="3" y="409"/>
                  </a:cubicBezTo>
                  <a:cubicBezTo>
                    <a:pt x="22" y="409"/>
                    <a:pt x="105" y="319"/>
                    <a:pt x="262" y="230"/>
                  </a:cubicBezTo>
                  <a:cubicBezTo>
                    <a:pt x="407" y="136"/>
                    <a:pt x="575" y="85"/>
                    <a:pt x="751" y="85"/>
                  </a:cubicBezTo>
                  <a:cubicBezTo>
                    <a:pt x="821" y="85"/>
                    <a:pt x="893" y="93"/>
                    <a:pt x="965" y="111"/>
                  </a:cubicBezTo>
                  <a:cubicBezTo>
                    <a:pt x="1084" y="134"/>
                    <a:pt x="1203" y="206"/>
                    <a:pt x="1286" y="301"/>
                  </a:cubicBezTo>
                  <a:cubicBezTo>
                    <a:pt x="1358" y="384"/>
                    <a:pt x="1405" y="492"/>
                    <a:pt x="1429" y="599"/>
                  </a:cubicBezTo>
                  <a:cubicBezTo>
                    <a:pt x="1453" y="694"/>
                    <a:pt x="1453" y="801"/>
                    <a:pt x="1429" y="896"/>
                  </a:cubicBezTo>
                  <a:cubicBezTo>
                    <a:pt x="1501" y="813"/>
                    <a:pt x="1524" y="694"/>
                    <a:pt x="1501" y="587"/>
                  </a:cubicBezTo>
                  <a:cubicBezTo>
                    <a:pt x="1477" y="468"/>
                    <a:pt x="1429" y="349"/>
                    <a:pt x="1358" y="253"/>
                  </a:cubicBezTo>
                  <a:cubicBezTo>
                    <a:pt x="1263" y="146"/>
                    <a:pt x="1132" y="63"/>
                    <a:pt x="977" y="27"/>
                  </a:cubicBezTo>
                  <a:cubicBezTo>
                    <a:pt x="905" y="9"/>
                    <a:pt x="834" y="0"/>
                    <a:pt x="7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267176" y="2349989"/>
              <a:ext cx="60445" cy="107351"/>
            </a:xfrm>
            <a:custGeom>
              <a:rect b="b" l="l" r="r" t="t"/>
              <a:pathLst>
                <a:path extrusionOk="0" h="2561" w="1442">
                  <a:moveTo>
                    <a:pt x="1441" y="0"/>
                  </a:moveTo>
                  <a:cubicBezTo>
                    <a:pt x="1405" y="0"/>
                    <a:pt x="1370" y="12"/>
                    <a:pt x="1322" y="36"/>
                  </a:cubicBezTo>
                  <a:cubicBezTo>
                    <a:pt x="1227" y="84"/>
                    <a:pt x="1120" y="131"/>
                    <a:pt x="1024" y="203"/>
                  </a:cubicBezTo>
                  <a:cubicBezTo>
                    <a:pt x="715" y="405"/>
                    <a:pt x="453" y="691"/>
                    <a:pt x="274" y="1024"/>
                  </a:cubicBezTo>
                  <a:cubicBezTo>
                    <a:pt x="96" y="1358"/>
                    <a:pt x="1" y="1727"/>
                    <a:pt x="1" y="2108"/>
                  </a:cubicBezTo>
                  <a:cubicBezTo>
                    <a:pt x="1" y="2215"/>
                    <a:pt x="1" y="2334"/>
                    <a:pt x="24" y="2441"/>
                  </a:cubicBezTo>
                  <a:cubicBezTo>
                    <a:pt x="36" y="2525"/>
                    <a:pt x="60" y="2560"/>
                    <a:pt x="60" y="2560"/>
                  </a:cubicBezTo>
                  <a:cubicBezTo>
                    <a:pt x="72" y="2560"/>
                    <a:pt x="48" y="2382"/>
                    <a:pt x="60" y="2108"/>
                  </a:cubicBezTo>
                  <a:cubicBezTo>
                    <a:pt x="84" y="1358"/>
                    <a:pt x="453" y="679"/>
                    <a:pt x="1060" y="250"/>
                  </a:cubicBezTo>
                  <a:cubicBezTo>
                    <a:pt x="1286" y="84"/>
                    <a:pt x="1441" y="12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273170" y="2387923"/>
              <a:ext cx="30474" cy="76374"/>
            </a:xfrm>
            <a:custGeom>
              <a:rect b="b" l="l" r="r" t="t"/>
              <a:pathLst>
                <a:path extrusionOk="0" h="1822" w="727">
                  <a:moveTo>
                    <a:pt x="727" y="0"/>
                  </a:moveTo>
                  <a:lnTo>
                    <a:pt x="727" y="0"/>
                  </a:lnTo>
                  <a:cubicBezTo>
                    <a:pt x="227" y="465"/>
                    <a:pt x="0" y="1155"/>
                    <a:pt x="119" y="1822"/>
                  </a:cubicBezTo>
                  <a:cubicBezTo>
                    <a:pt x="131" y="1500"/>
                    <a:pt x="179" y="1179"/>
                    <a:pt x="274" y="858"/>
                  </a:cubicBezTo>
                  <a:cubicBezTo>
                    <a:pt x="393" y="560"/>
                    <a:pt x="536" y="274"/>
                    <a:pt x="7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3770256" y="2689008"/>
              <a:ext cx="132795" cy="186030"/>
            </a:xfrm>
            <a:custGeom>
              <a:rect b="b" l="l" r="r" t="t"/>
              <a:pathLst>
                <a:path extrusionOk="0" h="4438" w="3168">
                  <a:moveTo>
                    <a:pt x="557" y="0"/>
                  </a:moveTo>
                  <a:cubicBezTo>
                    <a:pt x="528" y="0"/>
                    <a:pt x="500" y="4"/>
                    <a:pt x="476" y="9"/>
                  </a:cubicBezTo>
                  <a:cubicBezTo>
                    <a:pt x="429" y="21"/>
                    <a:pt x="393" y="68"/>
                    <a:pt x="405" y="116"/>
                  </a:cubicBezTo>
                  <a:cubicBezTo>
                    <a:pt x="405" y="128"/>
                    <a:pt x="405" y="128"/>
                    <a:pt x="417" y="128"/>
                  </a:cubicBezTo>
                  <a:cubicBezTo>
                    <a:pt x="488" y="318"/>
                    <a:pt x="560" y="521"/>
                    <a:pt x="619" y="711"/>
                  </a:cubicBezTo>
                  <a:cubicBezTo>
                    <a:pt x="655" y="854"/>
                    <a:pt x="548" y="1926"/>
                    <a:pt x="548" y="1926"/>
                  </a:cubicBezTo>
                  <a:lnTo>
                    <a:pt x="0" y="2664"/>
                  </a:lnTo>
                  <a:lnTo>
                    <a:pt x="1238" y="4438"/>
                  </a:lnTo>
                  <a:lnTo>
                    <a:pt x="1774" y="3640"/>
                  </a:lnTo>
                  <a:lnTo>
                    <a:pt x="2941" y="3128"/>
                  </a:lnTo>
                  <a:cubicBezTo>
                    <a:pt x="2941" y="3128"/>
                    <a:pt x="3155" y="2842"/>
                    <a:pt x="3131" y="2747"/>
                  </a:cubicBezTo>
                  <a:cubicBezTo>
                    <a:pt x="3119" y="2688"/>
                    <a:pt x="3072" y="2640"/>
                    <a:pt x="3024" y="2604"/>
                  </a:cubicBezTo>
                  <a:lnTo>
                    <a:pt x="3167" y="2402"/>
                  </a:lnTo>
                  <a:cubicBezTo>
                    <a:pt x="3167" y="2318"/>
                    <a:pt x="3155" y="2235"/>
                    <a:pt x="3131" y="2164"/>
                  </a:cubicBezTo>
                  <a:cubicBezTo>
                    <a:pt x="3096" y="2068"/>
                    <a:pt x="2905" y="2045"/>
                    <a:pt x="2905" y="2045"/>
                  </a:cubicBezTo>
                  <a:lnTo>
                    <a:pt x="2941" y="1985"/>
                  </a:lnTo>
                  <a:cubicBezTo>
                    <a:pt x="3000" y="1902"/>
                    <a:pt x="3012" y="1795"/>
                    <a:pt x="2965" y="1711"/>
                  </a:cubicBezTo>
                  <a:lnTo>
                    <a:pt x="2941" y="1676"/>
                  </a:lnTo>
                  <a:cubicBezTo>
                    <a:pt x="2893" y="1592"/>
                    <a:pt x="2810" y="1533"/>
                    <a:pt x="2727" y="1509"/>
                  </a:cubicBezTo>
                  <a:cubicBezTo>
                    <a:pt x="2727" y="1509"/>
                    <a:pt x="2858" y="1318"/>
                    <a:pt x="2834" y="1223"/>
                  </a:cubicBezTo>
                  <a:cubicBezTo>
                    <a:pt x="2755" y="1066"/>
                    <a:pt x="2602" y="972"/>
                    <a:pt x="2425" y="972"/>
                  </a:cubicBezTo>
                  <a:cubicBezTo>
                    <a:pt x="2414" y="972"/>
                    <a:pt x="2404" y="972"/>
                    <a:pt x="2393" y="973"/>
                  </a:cubicBezTo>
                  <a:cubicBezTo>
                    <a:pt x="2096" y="1033"/>
                    <a:pt x="1798" y="1128"/>
                    <a:pt x="1500" y="1235"/>
                  </a:cubicBezTo>
                  <a:cubicBezTo>
                    <a:pt x="1479" y="1243"/>
                    <a:pt x="1457" y="1247"/>
                    <a:pt x="1435" y="1247"/>
                  </a:cubicBezTo>
                  <a:cubicBezTo>
                    <a:pt x="1356" y="1247"/>
                    <a:pt x="1278" y="1199"/>
                    <a:pt x="1250" y="1116"/>
                  </a:cubicBezTo>
                  <a:cubicBezTo>
                    <a:pt x="1238" y="1116"/>
                    <a:pt x="1238" y="1104"/>
                    <a:pt x="1238" y="1092"/>
                  </a:cubicBezTo>
                  <a:cubicBezTo>
                    <a:pt x="1191" y="806"/>
                    <a:pt x="1083" y="521"/>
                    <a:pt x="953" y="271"/>
                  </a:cubicBezTo>
                  <a:cubicBezTo>
                    <a:pt x="820" y="52"/>
                    <a:pt x="672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3831118" y="2737254"/>
              <a:ext cx="57427" cy="39989"/>
            </a:xfrm>
            <a:custGeom>
              <a:rect b="b" l="l" r="r" t="t"/>
              <a:pathLst>
                <a:path extrusionOk="0" h="954" w="1370">
                  <a:moveTo>
                    <a:pt x="1370" y="382"/>
                  </a:moveTo>
                  <a:lnTo>
                    <a:pt x="1346" y="394"/>
                  </a:lnTo>
                  <a:lnTo>
                    <a:pt x="1275" y="441"/>
                  </a:lnTo>
                  <a:lnTo>
                    <a:pt x="1346" y="405"/>
                  </a:lnTo>
                  <a:lnTo>
                    <a:pt x="1370" y="382"/>
                  </a:lnTo>
                  <a:close/>
                  <a:moveTo>
                    <a:pt x="870" y="1"/>
                  </a:moveTo>
                  <a:lnTo>
                    <a:pt x="798" y="36"/>
                  </a:lnTo>
                  <a:lnTo>
                    <a:pt x="536" y="191"/>
                  </a:lnTo>
                  <a:lnTo>
                    <a:pt x="358" y="298"/>
                  </a:lnTo>
                  <a:cubicBezTo>
                    <a:pt x="286" y="334"/>
                    <a:pt x="215" y="382"/>
                    <a:pt x="155" y="429"/>
                  </a:cubicBezTo>
                  <a:cubicBezTo>
                    <a:pt x="84" y="489"/>
                    <a:pt x="24" y="560"/>
                    <a:pt x="12" y="656"/>
                  </a:cubicBezTo>
                  <a:cubicBezTo>
                    <a:pt x="1" y="703"/>
                    <a:pt x="1" y="751"/>
                    <a:pt x="12" y="798"/>
                  </a:cubicBezTo>
                  <a:cubicBezTo>
                    <a:pt x="24" y="846"/>
                    <a:pt x="48" y="894"/>
                    <a:pt x="96" y="917"/>
                  </a:cubicBezTo>
                  <a:cubicBezTo>
                    <a:pt x="143" y="941"/>
                    <a:pt x="191" y="953"/>
                    <a:pt x="239" y="953"/>
                  </a:cubicBezTo>
                  <a:cubicBezTo>
                    <a:pt x="286" y="953"/>
                    <a:pt x="334" y="941"/>
                    <a:pt x="382" y="917"/>
                  </a:cubicBezTo>
                  <a:cubicBezTo>
                    <a:pt x="465" y="882"/>
                    <a:pt x="548" y="846"/>
                    <a:pt x="620" y="798"/>
                  </a:cubicBezTo>
                  <a:lnTo>
                    <a:pt x="1013" y="584"/>
                  </a:lnTo>
                  <a:lnTo>
                    <a:pt x="1275" y="441"/>
                  </a:lnTo>
                  <a:lnTo>
                    <a:pt x="1001" y="584"/>
                  </a:lnTo>
                  <a:lnTo>
                    <a:pt x="608" y="786"/>
                  </a:lnTo>
                  <a:cubicBezTo>
                    <a:pt x="536" y="822"/>
                    <a:pt x="453" y="870"/>
                    <a:pt x="370" y="906"/>
                  </a:cubicBezTo>
                  <a:cubicBezTo>
                    <a:pt x="334" y="929"/>
                    <a:pt x="286" y="941"/>
                    <a:pt x="239" y="941"/>
                  </a:cubicBezTo>
                  <a:cubicBezTo>
                    <a:pt x="191" y="941"/>
                    <a:pt x="155" y="929"/>
                    <a:pt x="108" y="906"/>
                  </a:cubicBezTo>
                  <a:cubicBezTo>
                    <a:pt x="36" y="846"/>
                    <a:pt x="12" y="751"/>
                    <a:pt x="36" y="667"/>
                  </a:cubicBezTo>
                  <a:cubicBezTo>
                    <a:pt x="60" y="584"/>
                    <a:pt x="108" y="501"/>
                    <a:pt x="167" y="453"/>
                  </a:cubicBezTo>
                  <a:cubicBezTo>
                    <a:pt x="239" y="405"/>
                    <a:pt x="298" y="358"/>
                    <a:pt x="370" y="322"/>
                  </a:cubicBezTo>
                  <a:lnTo>
                    <a:pt x="548" y="215"/>
                  </a:lnTo>
                  <a:lnTo>
                    <a:pt x="798" y="4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3843106" y="2775692"/>
              <a:ext cx="52439" cy="17396"/>
            </a:xfrm>
            <a:custGeom>
              <a:rect b="b" l="l" r="r" t="t"/>
              <a:pathLst>
                <a:path extrusionOk="0" h="415" w="1251">
                  <a:moveTo>
                    <a:pt x="96" y="0"/>
                  </a:moveTo>
                  <a:lnTo>
                    <a:pt x="84" y="12"/>
                  </a:lnTo>
                  <a:cubicBezTo>
                    <a:pt x="72" y="24"/>
                    <a:pt x="60" y="36"/>
                    <a:pt x="48" y="48"/>
                  </a:cubicBezTo>
                  <a:cubicBezTo>
                    <a:pt x="12" y="96"/>
                    <a:pt x="0" y="155"/>
                    <a:pt x="12" y="215"/>
                  </a:cubicBezTo>
                  <a:cubicBezTo>
                    <a:pt x="24" y="298"/>
                    <a:pt x="96" y="381"/>
                    <a:pt x="179" y="405"/>
                  </a:cubicBezTo>
                  <a:cubicBezTo>
                    <a:pt x="209" y="411"/>
                    <a:pt x="238" y="414"/>
                    <a:pt x="267" y="414"/>
                  </a:cubicBezTo>
                  <a:cubicBezTo>
                    <a:pt x="295" y="414"/>
                    <a:pt x="322" y="411"/>
                    <a:pt x="346" y="405"/>
                  </a:cubicBezTo>
                  <a:cubicBezTo>
                    <a:pt x="405" y="393"/>
                    <a:pt x="453" y="370"/>
                    <a:pt x="500" y="346"/>
                  </a:cubicBezTo>
                  <a:cubicBezTo>
                    <a:pt x="715" y="262"/>
                    <a:pt x="905" y="179"/>
                    <a:pt x="1036" y="108"/>
                  </a:cubicBezTo>
                  <a:cubicBezTo>
                    <a:pt x="1096" y="84"/>
                    <a:pt x="1155" y="48"/>
                    <a:pt x="1191" y="36"/>
                  </a:cubicBezTo>
                  <a:cubicBezTo>
                    <a:pt x="1215" y="24"/>
                    <a:pt x="1227" y="12"/>
                    <a:pt x="1250" y="0"/>
                  </a:cubicBezTo>
                  <a:lnTo>
                    <a:pt x="1250" y="0"/>
                  </a:lnTo>
                  <a:cubicBezTo>
                    <a:pt x="1227" y="12"/>
                    <a:pt x="1203" y="12"/>
                    <a:pt x="1191" y="24"/>
                  </a:cubicBezTo>
                  <a:lnTo>
                    <a:pt x="1024" y="96"/>
                  </a:lnTo>
                  <a:cubicBezTo>
                    <a:pt x="893" y="155"/>
                    <a:pt x="703" y="239"/>
                    <a:pt x="488" y="322"/>
                  </a:cubicBezTo>
                  <a:cubicBezTo>
                    <a:pt x="441" y="346"/>
                    <a:pt x="393" y="370"/>
                    <a:pt x="334" y="381"/>
                  </a:cubicBezTo>
                  <a:cubicBezTo>
                    <a:pt x="310" y="387"/>
                    <a:pt x="286" y="390"/>
                    <a:pt x="262" y="390"/>
                  </a:cubicBezTo>
                  <a:cubicBezTo>
                    <a:pt x="238" y="390"/>
                    <a:pt x="215" y="387"/>
                    <a:pt x="191" y="381"/>
                  </a:cubicBezTo>
                  <a:cubicBezTo>
                    <a:pt x="107" y="358"/>
                    <a:pt x="48" y="298"/>
                    <a:pt x="24" y="215"/>
                  </a:cubicBezTo>
                  <a:cubicBezTo>
                    <a:pt x="12" y="155"/>
                    <a:pt x="24" y="96"/>
                    <a:pt x="60" y="48"/>
                  </a:cubicBezTo>
                  <a:cubicBezTo>
                    <a:pt x="83" y="13"/>
                    <a:pt x="95" y="1"/>
                    <a:pt x="9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3850567" y="2792668"/>
              <a:ext cx="47451" cy="15719"/>
            </a:xfrm>
            <a:custGeom>
              <a:rect b="b" l="l" r="r" t="t"/>
              <a:pathLst>
                <a:path extrusionOk="0" h="375" w="1132">
                  <a:moveTo>
                    <a:pt x="180" y="0"/>
                  </a:moveTo>
                  <a:cubicBezTo>
                    <a:pt x="156" y="0"/>
                    <a:pt x="144" y="12"/>
                    <a:pt x="120" y="24"/>
                  </a:cubicBezTo>
                  <a:cubicBezTo>
                    <a:pt x="72" y="48"/>
                    <a:pt x="37" y="96"/>
                    <a:pt x="13" y="143"/>
                  </a:cubicBezTo>
                  <a:cubicBezTo>
                    <a:pt x="1" y="179"/>
                    <a:pt x="1" y="226"/>
                    <a:pt x="13" y="262"/>
                  </a:cubicBezTo>
                  <a:cubicBezTo>
                    <a:pt x="37" y="310"/>
                    <a:pt x="72" y="346"/>
                    <a:pt x="108" y="357"/>
                  </a:cubicBezTo>
                  <a:cubicBezTo>
                    <a:pt x="142" y="366"/>
                    <a:pt x="175" y="374"/>
                    <a:pt x="213" y="374"/>
                  </a:cubicBezTo>
                  <a:cubicBezTo>
                    <a:pt x="229" y="374"/>
                    <a:pt x="245" y="373"/>
                    <a:pt x="263" y="369"/>
                  </a:cubicBezTo>
                  <a:cubicBezTo>
                    <a:pt x="310" y="357"/>
                    <a:pt x="358" y="346"/>
                    <a:pt x="406" y="334"/>
                  </a:cubicBezTo>
                  <a:lnTo>
                    <a:pt x="918" y="179"/>
                  </a:lnTo>
                  <a:lnTo>
                    <a:pt x="1072" y="119"/>
                  </a:lnTo>
                  <a:cubicBezTo>
                    <a:pt x="1096" y="119"/>
                    <a:pt x="1108" y="107"/>
                    <a:pt x="1132" y="107"/>
                  </a:cubicBezTo>
                  <a:lnTo>
                    <a:pt x="1072" y="107"/>
                  </a:lnTo>
                  <a:lnTo>
                    <a:pt x="918" y="143"/>
                  </a:lnTo>
                  <a:cubicBezTo>
                    <a:pt x="775" y="179"/>
                    <a:pt x="596" y="238"/>
                    <a:pt x="394" y="298"/>
                  </a:cubicBezTo>
                  <a:cubicBezTo>
                    <a:pt x="346" y="310"/>
                    <a:pt x="299" y="334"/>
                    <a:pt x="251" y="334"/>
                  </a:cubicBezTo>
                  <a:cubicBezTo>
                    <a:pt x="233" y="340"/>
                    <a:pt x="212" y="343"/>
                    <a:pt x="190" y="343"/>
                  </a:cubicBezTo>
                  <a:cubicBezTo>
                    <a:pt x="168" y="343"/>
                    <a:pt x="144" y="340"/>
                    <a:pt x="120" y="334"/>
                  </a:cubicBezTo>
                  <a:cubicBezTo>
                    <a:pt x="84" y="322"/>
                    <a:pt x="49" y="298"/>
                    <a:pt x="37" y="250"/>
                  </a:cubicBezTo>
                  <a:cubicBezTo>
                    <a:pt x="25" y="226"/>
                    <a:pt x="25" y="191"/>
                    <a:pt x="37" y="155"/>
                  </a:cubicBezTo>
                  <a:cubicBezTo>
                    <a:pt x="49" y="107"/>
                    <a:pt x="84" y="60"/>
                    <a:pt x="132" y="24"/>
                  </a:cubicBezTo>
                  <a:cubicBezTo>
                    <a:pt x="144" y="24"/>
                    <a:pt x="168" y="12"/>
                    <a:pt x="1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3858070" y="2807129"/>
              <a:ext cx="39947" cy="11024"/>
            </a:xfrm>
            <a:custGeom>
              <a:rect b="b" l="l" r="r" t="t"/>
              <a:pathLst>
                <a:path extrusionOk="0" h="263" w="953">
                  <a:moveTo>
                    <a:pt x="131" y="1"/>
                  </a:moveTo>
                  <a:cubicBezTo>
                    <a:pt x="120" y="1"/>
                    <a:pt x="96" y="12"/>
                    <a:pt x="84" y="12"/>
                  </a:cubicBezTo>
                  <a:cubicBezTo>
                    <a:pt x="48" y="36"/>
                    <a:pt x="12" y="72"/>
                    <a:pt x="1" y="120"/>
                  </a:cubicBezTo>
                  <a:cubicBezTo>
                    <a:pt x="1" y="155"/>
                    <a:pt x="1" y="191"/>
                    <a:pt x="24" y="215"/>
                  </a:cubicBezTo>
                  <a:cubicBezTo>
                    <a:pt x="48" y="239"/>
                    <a:pt x="84" y="251"/>
                    <a:pt x="120" y="262"/>
                  </a:cubicBezTo>
                  <a:lnTo>
                    <a:pt x="358" y="262"/>
                  </a:lnTo>
                  <a:lnTo>
                    <a:pt x="786" y="239"/>
                  </a:lnTo>
                  <a:cubicBezTo>
                    <a:pt x="834" y="239"/>
                    <a:pt x="893" y="227"/>
                    <a:pt x="953" y="227"/>
                  </a:cubicBezTo>
                  <a:cubicBezTo>
                    <a:pt x="923" y="221"/>
                    <a:pt x="893" y="218"/>
                    <a:pt x="865" y="218"/>
                  </a:cubicBezTo>
                  <a:cubicBezTo>
                    <a:pt x="837" y="218"/>
                    <a:pt x="810" y="221"/>
                    <a:pt x="786" y="227"/>
                  </a:cubicBezTo>
                  <a:cubicBezTo>
                    <a:pt x="667" y="227"/>
                    <a:pt x="524" y="239"/>
                    <a:pt x="358" y="239"/>
                  </a:cubicBezTo>
                  <a:lnTo>
                    <a:pt x="131" y="239"/>
                  </a:lnTo>
                  <a:cubicBezTo>
                    <a:pt x="96" y="239"/>
                    <a:pt x="72" y="215"/>
                    <a:pt x="48" y="191"/>
                  </a:cubicBezTo>
                  <a:cubicBezTo>
                    <a:pt x="24" y="179"/>
                    <a:pt x="12" y="143"/>
                    <a:pt x="24" y="120"/>
                  </a:cubicBezTo>
                  <a:cubicBezTo>
                    <a:pt x="24" y="84"/>
                    <a:pt x="60" y="48"/>
                    <a:pt x="96" y="24"/>
                  </a:cubicBezTo>
                  <a:cubicBezTo>
                    <a:pt x="108" y="24"/>
                    <a:pt x="120" y="12"/>
                    <a:pt x="1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3826130" y="2794973"/>
              <a:ext cx="25486" cy="4695"/>
            </a:xfrm>
            <a:custGeom>
              <a:rect b="b" l="l" r="r" t="t"/>
              <a:pathLst>
                <a:path extrusionOk="0" h="112" w="608">
                  <a:moveTo>
                    <a:pt x="234" y="0"/>
                  </a:moveTo>
                  <a:cubicBezTo>
                    <a:pt x="156" y="0"/>
                    <a:pt x="76" y="14"/>
                    <a:pt x="1" y="41"/>
                  </a:cubicBezTo>
                  <a:cubicBezTo>
                    <a:pt x="108" y="29"/>
                    <a:pt x="203" y="29"/>
                    <a:pt x="310" y="29"/>
                  </a:cubicBezTo>
                  <a:cubicBezTo>
                    <a:pt x="405" y="52"/>
                    <a:pt x="512" y="76"/>
                    <a:pt x="608" y="112"/>
                  </a:cubicBezTo>
                  <a:cubicBezTo>
                    <a:pt x="496" y="38"/>
                    <a:pt x="366" y="0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3519219" y="3061813"/>
              <a:ext cx="177688" cy="139124"/>
            </a:xfrm>
            <a:custGeom>
              <a:rect b="b" l="l" r="r" t="t"/>
              <a:pathLst>
                <a:path extrusionOk="0" h="3319" w="4239">
                  <a:moveTo>
                    <a:pt x="3296" y="0"/>
                  </a:moveTo>
                  <a:cubicBezTo>
                    <a:pt x="2973" y="0"/>
                    <a:pt x="2319" y="309"/>
                    <a:pt x="2119" y="413"/>
                  </a:cubicBezTo>
                  <a:cubicBezTo>
                    <a:pt x="1869" y="544"/>
                    <a:pt x="738" y="1056"/>
                    <a:pt x="631" y="1152"/>
                  </a:cubicBezTo>
                  <a:cubicBezTo>
                    <a:pt x="512" y="1247"/>
                    <a:pt x="429" y="1675"/>
                    <a:pt x="429" y="1675"/>
                  </a:cubicBezTo>
                  <a:lnTo>
                    <a:pt x="167" y="1735"/>
                  </a:lnTo>
                  <a:lnTo>
                    <a:pt x="0" y="3319"/>
                  </a:lnTo>
                  <a:lnTo>
                    <a:pt x="762" y="3247"/>
                  </a:lnTo>
                  <a:cubicBezTo>
                    <a:pt x="762" y="3247"/>
                    <a:pt x="3012" y="3045"/>
                    <a:pt x="3072" y="3033"/>
                  </a:cubicBezTo>
                  <a:cubicBezTo>
                    <a:pt x="3334" y="2973"/>
                    <a:pt x="3572" y="2795"/>
                    <a:pt x="3715" y="2557"/>
                  </a:cubicBezTo>
                  <a:cubicBezTo>
                    <a:pt x="3810" y="2449"/>
                    <a:pt x="3905" y="2342"/>
                    <a:pt x="3977" y="2223"/>
                  </a:cubicBezTo>
                  <a:cubicBezTo>
                    <a:pt x="4036" y="2128"/>
                    <a:pt x="4024" y="2021"/>
                    <a:pt x="3965" y="1926"/>
                  </a:cubicBezTo>
                  <a:lnTo>
                    <a:pt x="4072" y="1926"/>
                  </a:lnTo>
                  <a:cubicBezTo>
                    <a:pt x="4144" y="1806"/>
                    <a:pt x="4191" y="1664"/>
                    <a:pt x="4203" y="1521"/>
                  </a:cubicBezTo>
                  <a:cubicBezTo>
                    <a:pt x="4239" y="1271"/>
                    <a:pt x="3941" y="985"/>
                    <a:pt x="3941" y="985"/>
                  </a:cubicBezTo>
                  <a:lnTo>
                    <a:pt x="3774" y="1223"/>
                  </a:lnTo>
                  <a:cubicBezTo>
                    <a:pt x="3774" y="1223"/>
                    <a:pt x="3492" y="1235"/>
                    <a:pt x="3172" y="1235"/>
                  </a:cubicBezTo>
                  <a:cubicBezTo>
                    <a:pt x="2788" y="1235"/>
                    <a:pt x="2351" y="1218"/>
                    <a:pt x="2286" y="1140"/>
                  </a:cubicBezTo>
                  <a:cubicBezTo>
                    <a:pt x="2167" y="997"/>
                    <a:pt x="2774" y="747"/>
                    <a:pt x="2989" y="652"/>
                  </a:cubicBezTo>
                  <a:cubicBezTo>
                    <a:pt x="3203" y="556"/>
                    <a:pt x="3596" y="330"/>
                    <a:pt x="3465" y="68"/>
                  </a:cubicBezTo>
                  <a:cubicBezTo>
                    <a:pt x="3438" y="20"/>
                    <a:pt x="3378" y="0"/>
                    <a:pt x="3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1071768" y="1637326"/>
              <a:ext cx="617403" cy="804061"/>
            </a:xfrm>
            <a:custGeom>
              <a:rect b="b" l="l" r="r" t="t"/>
              <a:pathLst>
                <a:path extrusionOk="0" h="19182" w="14729">
                  <a:moveTo>
                    <a:pt x="7371" y="0"/>
                  </a:moveTo>
                  <a:lnTo>
                    <a:pt x="1442" y="2179"/>
                  </a:lnTo>
                  <a:cubicBezTo>
                    <a:pt x="680" y="2536"/>
                    <a:pt x="13" y="2763"/>
                    <a:pt x="13" y="3489"/>
                  </a:cubicBezTo>
                  <a:lnTo>
                    <a:pt x="13" y="7085"/>
                  </a:lnTo>
                  <a:cubicBezTo>
                    <a:pt x="1" y="9609"/>
                    <a:pt x="680" y="12085"/>
                    <a:pt x="1965" y="14252"/>
                  </a:cubicBezTo>
                  <a:cubicBezTo>
                    <a:pt x="3239" y="16419"/>
                    <a:pt x="5144" y="18134"/>
                    <a:pt x="7419" y="19181"/>
                  </a:cubicBezTo>
                  <a:cubicBezTo>
                    <a:pt x="9847" y="18372"/>
                    <a:pt x="11657" y="16229"/>
                    <a:pt x="12764" y="14383"/>
                  </a:cubicBezTo>
                  <a:cubicBezTo>
                    <a:pt x="14050" y="12216"/>
                    <a:pt x="14729" y="9740"/>
                    <a:pt x="14717" y="7216"/>
                  </a:cubicBezTo>
                  <a:lnTo>
                    <a:pt x="14717" y="3989"/>
                  </a:lnTo>
                  <a:cubicBezTo>
                    <a:pt x="14717" y="2953"/>
                    <a:pt x="14181" y="2453"/>
                    <a:pt x="13348" y="2203"/>
                  </a:cubicBezTo>
                  <a:lnTo>
                    <a:pt x="7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1132672" y="1716674"/>
              <a:ext cx="495633" cy="645865"/>
            </a:xfrm>
            <a:custGeom>
              <a:rect b="b" l="l" r="r" t="t"/>
              <a:pathLst>
                <a:path extrusionOk="0" h="15408" w="11824">
                  <a:moveTo>
                    <a:pt x="5918" y="0"/>
                  </a:moveTo>
                  <a:lnTo>
                    <a:pt x="1155" y="1751"/>
                  </a:lnTo>
                  <a:cubicBezTo>
                    <a:pt x="548" y="2036"/>
                    <a:pt x="12" y="2215"/>
                    <a:pt x="12" y="2798"/>
                  </a:cubicBezTo>
                  <a:lnTo>
                    <a:pt x="12" y="5692"/>
                  </a:lnTo>
                  <a:cubicBezTo>
                    <a:pt x="0" y="7716"/>
                    <a:pt x="548" y="9704"/>
                    <a:pt x="1584" y="11442"/>
                  </a:cubicBezTo>
                  <a:cubicBezTo>
                    <a:pt x="2608" y="13181"/>
                    <a:pt x="4132" y="14562"/>
                    <a:pt x="5966" y="15407"/>
                  </a:cubicBezTo>
                  <a:cubicBezTo>
                    <a:pt x="7906" y="14752"/>
                    <a:pt x="9359" y="13026"/>
                    <a:pt x="10240" y="11549"/>
                  </a:cubicBezTo>
                  <a:cubicBezTo>
                    <a:pt x="11276" y="9811"/>
                    <a:pt x="11823" y="7823"/>
                    <a:pt x="11811" y="5799"/>
                  </a:cubicBezTo>
                  <a:lnTo>
                    <a:pt x="11811" y="3203"/>
                  </a:lnTo>
                  <a:cubicBezTo>
                    <a:pt x="11811" y="2370"/>
                    <a:pt x="11383" y="1977"/>
                    <a:pt x="10716" y="1774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1227990" y="1880357"/>
              <a:ext cx="304992" cy="304992"/>
            </a:xfrm>
            <a:custGeom>
              <a:rect b="b" l="l" r="r" t="t"/>
              <a:pathLst>
                <a:path extrusionOk="0" h="7276" w="7276">
                  <a:moveTo>
                    <a:pt x="2822" y="1"/>
                  </a:moveTo>
                  <a:lnTo>
                    <a:pt x="2822" y="2834"/>
                  </a:lnTo>
                  <a:lnTo>
                    <a:pt x="1" y="2834"/>
                  </a:lnTo>
                  <a:lnTo>
                    <a:pt x="1" y="4454"/>
                  </a:lnTo>
                  <a:lnTo>
                    <a:pt x="2822" y="4454"/>
                  </a:lnTo>
                  <a:lnTo>
                    <a:pt x="2822" y="7275"/>
                  </a:lnTo>
                  <a:lnTo>
                    <a:pt x="4454" y="7275"/>
                  </a:lnTo>
                  <a:lnTo>
                    <a:pt x="4454" y="4454"/>
                  </a:lnTo>
                  <a:lnTo>
                    <a:pt x="7275" y="4454"/>
                  </a:lnTo>
                  <a:lnTo>
                    <a:pt x="7275" y="2834"/>
                  </a:lnTo>
                  <a:lnTo>
                    <a:pt x="4454" y="2834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982444" y="1646254"/>
              <a:ext cx="791570" cy="725382"/>
            </a:xfrm>
            <a:custGeom>
              <a:rect b="b" l="l" r="r" t="t"/>
              <a:pathLst>
                <a:path extrusionOk="0" h="17305" w="18884">
                  <a:moveTo>
                    <a:pt x="2295" y="0"/>
                  </a:moveTo>
                  <a:cubicBezTo>
                    <a:pt x="2102" y="0"/>
                    <a:pt x="1909" y="13"/>
                    <a:pt x="1715" y="37"/>
                  </a:cubicBezTo>
                  <a:cubicBezTo>
                    <a:pt x="1489" y="73"/>
                    <a:pt x="1263" y="133"/>
                    <a:pt x="1048" y="228"/>
                  </a:cubicBezTo>
                  <a:cubicBezTo>
                    <a:pt x="834" y="335"/>
                    <a:pt x="644" y="478"/>
                    <a:pt x="477" y="657"/>
                  </a:cubicBezTo>
                  <a:cubicBezTo>
                    <a:pt x="322" y="835"/>
                    <a:pt x="203" y="1049"/>
                    <a:pt x="120" y="1276"/>
                  </a:cubicBezTo>
                  <a:cubicBezTo>
                    <a:pt x="60" y="1502"/>
                    <a:pt x="13" y="1728"/>
                    <a:pt x="13" y="1966"/>
                  </a:cubicBezTo>
                  <a:cubicBezTo>
                    <a:pt x="1" y="2431"/>
                    <a:pt x="60" y="2883"/>
                    <a:pt x="203" y="3335"/>
                  </a:cubicBezTo>
                  <a:cubicBezTo>
                    <a:pt x="453" y="4193"/>
                    <a:pt x="822" y="5026"/>
                    <a:pt x="1287" y="5800"/>
                  </a:cubicBezTo>
                  <a:cubicBezTo>
                    <a:pt x="1727" y="6550"/>
                    <a:pt x="2215" y="7264"/>
                    <a:pt x="2751" y="7943"/>
                  </a:cubicBezTo>
                  <a:cubicBezTo>
                    <a:pt x="3275" y="8622"/>
                    <a:pt x="3823" y="9253"/>
                    <a:pt x="4370" y="9848"/>
                  </a:cubicBezTo>
                  <a:cubicBezTo>
                    <a:pt x="5418" y="10979"/>
                    <a:pt x="6549" y="12027"/>
                    <a:pt x="7752" y="12991"/>
                  </a:cubicBezTo>
                  <a:cubicBezTo>
                    <a:pt x="8788" y="13837"/>
                    <a:pt x="9883" y="14599"/>
                    <a:pt x="11038" y="15289"/>
                  </a:cubicBezTo>
                  <a:cubicBezTo>
                    <a:pt x="11978" y="15861"/>
                    <a:pt x="12979" y="16349"/>
                    <a:pt x="14002" y="16742"/>
                  </a:cubicBezTo>
                  <a:cubicBezTo>
                    <a:pt x="14788" y="17051"/>
                    <a:pt x="15610" y="17242"/>
                    <a:pt x="16443" y="17301"/>
                  </a:cubicBezTo>
                  <a:cubicBezTo>
                    <a:pt x="16493" y="17303"/>
                    <a:pt x="16543" y="17304"/>
                    <a:pt x="16593" y="17304"/>
                  </a:cubicBezTo>
                  <a:cubicBezTo>
                    <a:pt x="16844" y="17304"/>
                    <a:pt x="17100" y="17280"/>
                    <a:pt x="17348" y="17230"/>
                  </a:cubicBezTo>
                  <a:cubicBezTo>
                    <a:pt x="17420" y="17218"/>
                    <a:pt x="17479" y="17206"/>
                    <a:pt x="17539" y="17182"/>
                  </a:cubicBezTo>
                  <a:cubicBezTo>
                    <a:pt x="17598" y="17170"/>
                    <a:pt x="17646" y="17147"/>
                    <a:pt x="17705" y="17123"/>
                  </a:cubicBezTo>
                  <a:lnTo>
                    <a:pt x="17848" y="17063"/>
                  </a:lnTo>
                  <a:lnTo>
                    <a:pt x="17979" y="16992"/>
                  </a:lnTo>
                  <a:cubicBezTo>
                    <a:pt x="18051" y="16956"/>
                    <a:pt x="18122" y="16909"/>
                    <a:pt x="18182" y="16849"/>
                  </a:cubicBezTo>
                  <a:cubicBezTo>
                    <a:pt x="18217" y="16825"/>
                    <a:pt x="18241" y="16813"/>
                    <a:pt x="18265" y="16789"/>
                  </a:cubicBezTo>
                  <a:lnTo>
                    <a:pt x="18313" y="16730"/>
                  </a:lnTo>
                  <a:lnTo>
                    <a:pt x="18313" y="16730"/>
                  </a:lnTo>
                  <a:lnTo>
                    <a:pt x="18253" y="16789"/>
                  </a:lnTo>
                  <a:cubicBezTo>
                    <a:pt x="18229" y="16801"/>
                    <a:pt x="18205" y="16825"/>
                    <a:pt x="18182" y="16837"/>
                  </a:cubicBezTo>
                  <a:cubicBezTo>
                    <a:pt x="18122" y="16897"/>
                    <a:pt x="18051" y="16932"/>
                    <a:pt x="17979" y="16968"/>
                  </a:cubicBezTo>
                  <a:cubicBezTo>
                    <a:pt x="17943" y="16992"/>
                    <a:pt x="17896" y="17016"/>
                    <a:pt x="17860" y="17039"/>
                  </a:cubicBezTo>
                  <a:lnTo>
                    <a:pt x="17705" y="17099"/>
                  </a:lnTo>
                  <a:cubicBezTo>
                    <a:pt x="17658" y="17123"/>
                    <a:pt x="17598" y="17135"/>
                    <a:pt x="17539" y="17159"/>
                  </a:cubicBezTo>
                  <a:cubicBezTo>
                    <a:pt x="17479" y="17170"/>
                    <a:pt x="17420" y="17194"/>
                    <a:pt x="17360" y="17206"/>
                  </a:cubicBezTo>
                  <a:cubicBezTo>
                    <a:pt x="17129" y="17252"/>
                    <a:pt x="16891" y="17270"/>
                    <a:pt x="16657" y="17270"/>
                  </a:cubicBezTo>
                  <a:cubicBezTo>
                    <a:pt x="16590" y="17270"/>
                    <a:pt x="16522" y="17268"/>
                    <a:pt x="16455" y="17266"/>
                  </a:cubicBezTo>
                  <a:cubicBezTo>
                    <a:pt x="15622" y="17206"/>
                    <a:pt x="14800" y="17016"/>
                    <a:pt x="14026" y="16706"/>
                  </a:cubicBezTo>
                  <a:cubicBezTo>
                    <a:pt x="13002" y="16301"/>
                    <a:pt x="12014" y="15813"/>
                    <a:pt x="11074" y="15242"/>
                  </a:cubicBezTo>
                  <a:cubicBezTo>
                    <a:pt x="9919" y="14551"/>
                    <a:pt x="8823" y="13789"/>
                    <a:pt x="7787" y="12944"/>
                  </a:cubicBezTo>
                  <a:cubicBezTo>
                    <a:pt x="6585" y="11979"/>
                    <a:pt x="5466" y="10932"/>
                    <a:pt x="4406" y="9812"/>
                  </a:cubicBezTo>
                  <a:cubicBezTo>
                    <a:pt x="3858" y="9217"/>
                    <a:pt x="3323" y="8586"/>
                    <a:pt x="2799" y="7907"/>
                  </a:cubicBezTo>
                  <a:cubicBezTo>
                    <a:pt x="2263" y="7229"/>
                    <a:pt x="1775" y="6514"/>
                    <a:pt x="1334" y="5764"/>
                  </a:cubicBezTo>
                  <a:cubicBezTo>
                    <a:pt x="882" y="4990"/>
                    <a:pt x="513" y="4169"/>
                    <a:pt x="251" y="3312"/>
                  </a:cubicBezTo>
                  <a:cubicBezTo>
                    <a:pt x="120" y="2871"/>
                    <a:pt x="60" y="2419"/>
                    <a:pt x="60" y="1954"/>
                  </a:cubicBezTo>
                  <a:cubicBezTo>
                    <a:pt x="72" y="1728"/>
                    <a:pt x="108" y="1502"/>
                    <a:pt x="179" y="1288"/>
                  </a:cubicBezTo>
                  <a:cubicBezTo>
                    <a:pt x="322" y="835"/>
                    <a:pt x="644" y="478"/>
                    <a:pt x="1072" y="287"/>
                  </a:cubicBezTo>
                  <a:cubicBezTo>
                    <a:pt x="1287" y="192"/>
                    <a:pt x="1501" y="133"/>
                    <a:pt x="1727" y="97"/>
                  </a:cubicBezTo>
                  <a:cubicBezTo>
                    <a:pt x="1916" y="72"/>
                    <a:pt x="2106" y="60"/>
                    <a:pt x="2297" y="60"/>
                  </a:cubicBezTo>
                  <a:cubicBezTo>
                    <a:pt x="2564" y="60"/>
                    <a:pt x="2832" y="84"/>
                    <a:pt x="3096" y="133"/>
                  </a:cubicBezTo>
                  <a:cubicBezTo>
                    <a:pt x="3977" y="287"/>
                    <a:pt x="4835" y="561"/>
                    <a:pt x="5656" y="930"/>
                  </a:cubicBezTo>
                  <a:cubicBezTo>
                    <a:pt x="6442" y="1276"/>
                    <a:pt x="7216" y="1680"/>
                    <a:pt x="7954" y="2133"/>
                  </a:cubicBezTo>
                  <a:cubicBezTo>
                    <a:pt x="8680" y="2573"/>
                    <a:pt x="9359" y="3038"/>
                    <a:pt x="10026" y="3514"/>
                  </a:cubicBezTo>
                  <a:cubicBezTo>
                    <a:pt x="11252" y="4431"/>
                    <a:pt x="12419" y="5431"/>
                    <a:pt x="13514" y="6502"/>
                  </a:cubicBezTo>
                  <a:cubicBezTo>
                    <a:pt x="14479" y="7431"/>
                    <a:pt x="15372" y="8443"/>
                    <a:pt x="16181" y="9503"/>
                  </a:cubicBezTo>
                  <a:cubicBezTo>
                    <a:pt x="16860" y="10372"/>
                    <a:pt x="17467" y="11301"/>
                    <a:pt x="17979" y="12277"/>
                  </a:cubicBezTo>
                  <a:cubicBezTo>
                    <a:pt x="18372" y="13015"/>
                    <a:pt x="18658" y="13813"/>
                    <a:pt x="18813" y="14634"/>
                  </a:cubicBezTo>
                  <a:cubicBezTo>
                    <a:pt x="18860" y="14932"/>
                    <a:pt x="18872" y="15230"/>
                    <a:pt x="18848" y="15539"/>
                  </a:cubicBezTo>
                  <a:cubicBezTo>
                    <a:pt x="18848" y="15599"/>
                    <a:pt x="18836" y="15658"/>
                    <a:pt x="18824" y="15730"/>
                  </a:cubicBezTo>
                  <a:cubicBezTo>
                    <a:pt x="18813" y="15777"/>
                    <a:pt x="18801" y="15837"/>
                    <a:pt x="18789" y="15885"/>
                  </a:cubicBezTo>
                  <a:cubicBezTo>
                    <a:pt x="18777" y="15944"/>
                    <a:pt x="18765" y="15992"/>
                    <a:pt x="18741" y="16039"/>
                  </a:cubicBezTo>
                  <a:cubicBezTo>
                    <a:pt x="18729" y="16087"/>
                    <a:pt x="18705" y="16135"/>
                    <a:pt x="18694" y="16170"/>
                  </a:cubicBezTo>
                  <a:cubicBezTo>
                    <a:pt x="18670" y="16254"/>
                    <a:pt x="18634" y="16325"/>
                    <a:pt x="18586" y="16385"/>
                  </a:cubicBezTo>
                  <a:cubicBezTo>
                    <a:pt x="18563" y="16420"/>
                    <a:pt x="18551" y="16444"/>
                    <a:pt x="18539" y="16468"/>
                  </a:cubicBezTo>
                  <a:lnTo>
                    <a:pt x="18491" y="16528"/>
                  </a:lnTo>
                  <a:cubicBezTo>
                    <a:pt x="18442" y="16586"/>
                    <a:pt x="18417" y="16629"/>
                    <a:pt x="18410" y="16642"/>
                  </a:cubicBezTo>
                  <a:lnTo>
                    <a:pt x="18410" y="16642"/>
                  </a:lnTo>
                  <a:cubicBezTo>
                    <a:pt x="18393" y="16655"/>
                    <a:pt x="18356" y="16686"/>
                    <a:pt x="18313" y="16730"/>
                  </a:cubicBezTo>
                  <a:lnTo>
                    <a:pt x="18409" y="16644"/>
                  </a:lnTo>
                  <a:lnTo>
                    <a:pt x="18409" y="16644"/>
                  </a:lnTo>
                  <a:cubicBezTo>
                    <a:pt x="18408" y="16646"/>
                    <a:pt x="18408" y="16647"/>
                    <a:pt x="18408" y="16647"/>
                  </a:cubicBezTo>
                  <a:lnTo>
                    <a:pt x="18411" y="16642"/>
                  </a:lnTo>
                  <a:lnTo>
                    <a:pt x="18411" y="16642"/>
                  </a:lnTo>
                  <a:lnTo>
                    <a:pt x="18420" y="16635"/>
                  </a:lnTo>
                  <a:lnTo>
                    <a:pt x="18420" y="16635"/>
                  </a:lnTo>
                  <a:cubicBezTo>
                    <a:pt x="18420" y="16635"/>
                    <a:pt x="18417" y="16636"/>
                    <a:pt x="18413" y="16640"/>
                  </a:cubicBezTo>
                  <a:lnTo>
                    <a:pt x="18413" y="16640"/>
                  </a:lnTo>
                  <a:lnTo>
                    <a:pt x="18491" y="16539"/>
                  </a:lnTo>
                  <a:lnTo>
                    <a:pt x="18539" y="16480"/>
                  </a:lnTo>
                  <a:cubicBezTo>
                    <a:pt x="18551" y="16456"/>
                    <a:pt x="18574" y="16432"/>
                    <a:pt x="18586" y="16408"/>
                  </a:cubicBezTo>
                  <a:cubicBezTo>
                    <a:pt x="18634" y="16337"/>
                    <a:pt x="18670" y="16266"/>
                    <a:pt x="18694" y="16194"/>
                  </a:cubicBezTo>
                  <a:cubicBezTo>
                    <a:pt x="18717" y="16147"/>
                    <a:pt x="18741" y="16099"/>
                    <a:pt x="18753" y="16051"/>
                  </a:cubicBezTo>
                  <a:cubicBezTo>
                    <a:pt x="18765" y="16004"/>
                    <a:pt x="18777" y="15956"/>
                    <a:pt x="18801" y="15908"/>
                  </a:cubicBezTo>
                  <a:cubicBezTo>
                    <a:pt x="18813" y="15849"/>
                    <a:pt x="18824" y="15789"/>
                    <a:pt x="18836" y="15730"/>
                  </a:cubicBezTo>
                  <a:cubicBezTo>
                    <a:pt x="18836" y="15670"/>
                    <a:pt x="18860" y="15611"/>
                    <a:pt x="18860" y="15539"/>
                  </a:cubicBezTo>
                  <a:cubicBezTo>
                    <a:pt x="18884" y="15242"/>
                    <a:pt x="18872" y="14932"/>
                    <a:pt x="18824" y="14634"/>
                  </a:cubicBezTo>
                  <a:cubicBezTo>
                    <a:pt x="18670" y="13813"/>
                    <a:pt x="18396" y="13015"/>
                    <a:pt x="18003" y="12277"/>
                  </a:cubicBezTo>
                  <a:cubicBezTo>
                    <a:pt x="17491" y="11289"/>
                    <a:pt x="16896" y="10360"/>
                    <a:pt x="16217" y="9479"/>
                  </a:cubicBezTo>
                  <a:cubicBezTo>
                    <a:pt x="15395" y="8419"/>
                    <a:pt x="14514" y="7419"/>
                    <a:pt x="13550" y="6479"/>
                  </a:cubicBezTo>
                  <a:cubicBezTo>
                    <a:pt x="12455" y="5395"/>
                    <a:pt x="11276" y="4395"/>
                    <a:pt x="10038" y="3478"/>
                  </a:cubicBezTo>
                  <a:cubicBezTo>
                    <a:pt x="9383" y="2990"/>
                    <a:pt x="8692" y="2526"/>
                    <a:pt x="7966" y="2085"/>
                  </a:cubicBezTo>
                  <a:cubicBezTo>
                    <a:pt x="7228" y="1633"/>
                    <a:pt x="6466" y="1228"/>
                    <a:pt x="5668" y="883"/>
                  </a:cubicBezTo>
                  <a:cubicBezTo>
                    <a:pt x="4847" y="502"/>
                    <a:pt x="3989" y="228"/>
                    <a:pt x="3096" y="73"/>
                  </a:cubicBezTo>
                  <a:cubicBezTo>
                    <a:pt x="2832" y="24"/>
                    <a:pt x="2564" y="0"/>
                    <a:pt x="2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85617" y="1824609"/>
              <a:ext cx="1007194" cy="368245"/>
            </a:xfrm>
            <a:custGeom>
              <a:rect b="b" l="l" r="r" t="t"/>
              <a:pathLst>
                <a:path extrusionOk="0" h="8785" w="24028">
                  <a:moveTo>
                    <a:pt x="23885" y="3724"/>
                  </a:moveTo>
                  <a:lnTo>
                    <a:pt x="23885" y="3724"/>
                  </a:lnTo>
                  <a:cubicBezTo>
                    <a:pt x="23897" y="3771"/>
                    <a:pt x="23921" y="3819"/>
                    <a:pt x="23932" y="3867"/>
                  </a:cubicBezTo>
                  <a:cubicBezTo>
                    <a:pt x="23921" y="3819"/>
                    <a:pt x="23909" y="3771"/>
                    <a:pt x="23885" y="3724"/>
                  </a:cubicBezTo>
                  <a:close/>
                  <a:moveTo>
                    <a:pt x="23932" y="3867"/>
                  </a:moveTo>
                  <a:lnTo>
                    <a:pt x="23932" y="3867"/>
                  </a:lnTo>
                  <a:cubicBezTo>
                    <a:pt x="23956" y="3938"/>
                    <a:pt x="23980" y="4010"/>
                    <a:pt x="23992" y="4093"/>
                  </a:cubicBezTo>
                  <a:cubicBezTo>
                    <a:pt x="24004" y="4129"/>
                    <a:pt x="24016" y="4152"/>
                    <a:pt x="24016" y="4188"/>
                  </a:cubicBezTo>
                  <a:cubicBezTo>
                    <a:pt x="24016" y="4152"/>
                    <a:pt x="24004" y="4129"/>
                    <a:pt x="24004" y="4093"/>
                  </a:cubicBezTo>
                  <a:cubicBezTo>
                    <a:pt x="23980" y="4010"/>
                    <a:pt x="23968" y="3938"/>
                    <a:pt x="23932" y="3867"/>
                  </a:cubicBezTo>
                  <a:close/>
                  <a:moveTo>
                    <a:pt x="11980" y="1"/>
                  </a:moveTo>
                  <a:cubicBezTo>
                    <a:pt x="10991" y="1"/>
                    <a:pt x="10003" y="48"/>
                    <a:pt x="9014" y="140"/>
                  </a:cubicBezTo>
                  <a:cubicBezTo>
                    <a:pt x="8216" y="211"/>
                    <a:pt x="7383" y="319"/>
                    <a:pt x="6549" y="485"/>
                  </a:cubicBezTo>
                  <a:cubicBezTo>
                    <a:pt x="5692" y="640"/>
                    <a:pt x="4859" y="843"/>
                    <a:pt x="4025" y="1116"/>
                  </a:cubicBezTo>
                  <a:cubicBezTo>
                    <a:pt x="3168" y="1378"/>
                    <a:pt x="2346" y="1747"/>
                    <a:pt x="1573" y="2224"/>
                  </a:cubicBezTo>
                  <a:cubicBezTo>
                    <a:pt x="1192" y="2462"/>
                    <a:pt x="846" y="2759"/>
                    <a:pt x="537" y="3105"/>
                  </a:cubicBezTo>
                  <a:cubicBezTo>
                    <a:pt x="394" y="3283"/>
                    <a:pt x="263" y="3474"/>
                    <a:pt x="168" y="3688"/>
                  </a:cubicBezTo>
                  <a:cubicBezTo>
                    <a:pt x="72" y="3914"/>
                    <a:pt x="25" y="4152"/>
                    <a:pt x="25" y="4379"/>
                  </a:cubicBezTo>
                  <a:cubicBezTo>
                    <a:pt x="25" y="4617"/>
                    <a:pt x="72" y="4855"/>
                    <a:pt x="168" y="5081"/>
                  </a:cubicBezTo>
                  <a:cubicBezTo>
                    <a:pt x="263" y="5295"/>
                    <a:pt x="394" y="5486"/>
                    <a:pt x="537" y="5676"/>
                  </a:cubicBezTo>
                  <a:cubicBezTo>
                    <a:pt x="846" y="6022"/>
                    <a:pt x="1203" y="6319"/>
                    <a:pt x="1596" y="6569"/>
                  </a:cubicBezTo>
                  <a:cubicBezTo>
                    <a:pt x="2358" y="7034"/>
                    <a:pt x="3180" y="7415"/>
                    <a:pt x="4049" y="7677"/>
                  </a:cubicBezTo>
                  <a:cubicBezTo>
                    <a:pt x="4871" y="7939"/>
                    <a:pt x="5716" y="8153"/>
                    <a:pt x="6573" y="8308"/>
                  </a:cubicBezTo>
                  <a:cubicBezTo>
                    <a:pt x="7407" y="8463"/>
                    <a:pt x="8228" y="8570"/>
                    <a:pt x="9038" y="8653"/>
                  </a:cubicBezTo>
                  <a:cubicBezTo>
                    <a:pt x="10044" y="8739"/>
                    <a:pt x="11061" y="8784"/>
                    <a:pt x="12074" y="8784"/>
                  </a:cubicBezTo>
                  <a:cubicBezTo>
                    <a:pt x="12595" y="8784"/>
                    <a:pt x="13116" y="8773"/>
                    <a:pt x="13634" y="8748"/>
                  </a:cubicBezTo>
                  <a:cubicBezTo>
                    <a:pt x="14979" y="8689"/>
                    <a:pt x="16312" y="8522"/>
                    <a:pt x="17622" y="8272"/>
                  </a:cubicBezTo>
                  <a:cubicBezTo>
                    <a:pt x="18718" y="8082"/>
                    <a:pt x="19777" y="7772"/>
                    <a:pt x="20813" y="7379"/>
                  </a:cubicBezTo>
                  <a:cubicBezTo>
                    <a:pt x="21599" y="7093"/>
                    <a:pt x="22337" y="6688"/>
                    <a:pt x="23004" y="6177"/>
                  </a:cubicBezTo>
                  <a:cubicBezTo>
                    <a:pt x="23242" y="5986"/>
                    <a:pt x="23456" y="5760"/>
                    <a:pt x="23635" y="5522"/>
                  </a:cubicBezTo>
                  <a:cubicBezTo>
                    <a:pt x="23671" y="5462"/>
                    <a:pt x="23706" y="5415"/>
                    <a:pt x="23742" y="5355"/>
                  </a:cubicBezTo>
                  <a:cubicBezTo>
                    <a:pt x="23778" y="5307"/>
                    <a:pt x="23801" y="5260"/>
                    <a:pt x="23825" y="5200"/>
                  </a:cubicBezTo>
                  <a:cubicBezTo>
                    <a:pt x="23849" y="5153"/>
                    <a:pt x="23873" y="5105"/>
                    <a:pt x="23897" y="5057"/>
                  </a:cubicBezTo>
                  <a:cubicBezTo>
                    <a:pt x="23921" y="5010"/>
                    <a:pt x="23932" y="4962"/>
                    <a:pt x="23944" y="4926"/>
                  </a:cubicBezTo>
                  <a:cubicBezTo>
                    <a:pt x="23968" y="4843"/>
                    <a:pt x="23992" y="4772"/>
                    <a:pt x="24004" y="4688"/>
                  </a:cubicBezTo>
                  <a:cubicBezTo>
                    <a:pt x="24016" y="4653"/>
                    <a:pt x="24028" y="4629"/>
                    <a:pt x="24028" y="4593"/>
                  </a:cubicBezTo>
                  <a:lnTo>
                    <a:pt x="24028" y="4522"/>
                  </a:lnTo>
                  <a:lnTo>
                    <a:pt x="24028" y="4379"/>
                  </a:lnTo>
                  <a:cubicBezTo>
                    <a:pt x="24028" y="4379"/>
                    <a:pt x="24016" y="4426"/>
                    <a:pt x="24004" y="4522"/>
                  </a:cubicBezTo>
                  <a:cubicBezTo>
                    <a:pt x="24004" y="4545"/>
                    <a:pt x="24016" y="4569"/>
                    <a:pt x="24004" y="4593"/>
                  </a:cubicBezTo>
                  <a:cubicBezTo>
                    <a:pt x="24004" y="4629"/>
                    <a:pt x="23992" y="4653"/>
                    <a:pt x="23992" y="4688"/>
                  </a:cubicBezTo>
                  <a:cubicBezTo>
                    <a:pt x="23980" y="4772"/>
                    <a:pt x="23956" y="4843"/>
                    <a:pt x="23932" y="4914"/>
                  </a:cubicBezTo>
                  <a:cubicBezTo>
                    <a:pt x="23909" y="4962"/>
                    <a:pt x="23897" y="5010"/>
                    <a:pt x="23885" y="5057"/>
                  </a:cubicBezTo>
                  <a:lnTo>
                    <a:pt x="23813" y="5200"/>
                  </a:lnTo>
                  <a:cubicBezTo>
                    <a:pt x="23778" y="5248"/>
                    <a:pt x="23754" y="5295"/>
                    <a:pt x="23718" y="5343"/>
                  </a:cubicBezTo>
                  <a:cubicBezTo>
                    <a:pt x="23694" y="5403"/>
                    <a:pt x="23659" y="5462"/>
                    <a:pt x="23611" y="5510"/>
                  </a:cubicBezTo>
                  <a:cubicBezTo>
                    <a:pt x="23432" y="5760"/>
                    <a:pt x="23218" y="5974"/>
                    <a:pt x="22980" y="6165"/>
                  </a:cubicBezTo>
                  <a:cubicBezTo>
                    <a:pt x="22325" y="6677"/>
                    <a:pt x="21587" y="7093"/>
                    <a:pt x="20801" y="7379"/>
                  </a:cubicBezTo>
                  <a:cubicBezTo>
                    <a:pt x="19765" y="7772"/>
                    <a:pt x="18694" y="8058"/>
                    <a:pt x="17610" y="8260"/>
                  </a:cubicBezTo>
                  <a:cubicBezTo>
                    <a:pt x="16301" y="8510"/>
                    <a:pt x="14967" y="8665"/>
                    <a:pt x="13634" y="8724"/>
                  </a:cubicBezTo>
                  <a:cubicBezTo>
                    <a:pt x="13122" y="8748"/>
                    <a:pt x="12610" y="8760"/>
                    <a:pt x="12098" y="8760"/>
                  </a:cubicBezTo>
                  <a:cubicBezTo>
                    <a:pt x="11074" y="8760"/>
                    <a:pt x="10050" y="8713"/>
                    <a:pt x="9026" y="8617"/>
                  </a:cubicBezTo>
                  <a:cubicBezTo>
                    <a:pt x="8216" y="8546"/>
                    <a:pt x="7395" y="8439"/>
                    <a:pt x="6561" y="8272"/>
                  </a:cubicBezTo>
                  <a:cubicBezTo>
                    <a:pt x="5704" y="8117"/>
                    <a:pt x="4871" y="7915"/>
                    <a:pt x="4049" y="7641"/>
                  </a:cubicBezTo>
                  <a:cubicBezTo>
                    <a:pt x="3192" y="7379"/>
                    <a:pt x="2370" y="7010"/>
                    <a:pt x="1596" y="6534"/>
                  </a:cubicBezTo>
                  <a:cubicBezTo>
                    <a:pt x="1215" y="6296"/>
                    <a:pt x="858" y="5998"/>
                    <a:pt x="560" y="5653"/>
                  </a:cubicBezTo>
                  <a:cubicBezTo>
                    <a:pt x="418" y="5474"/>
                    <a:pt x="287" y="5284"/>
                    <a:pt x="191" y="5069"/>
                  </a:cubicBezTo>
                  <a:cubicBezTo>
                    <a:pt x="1" y="4641"/>
                    <a:pt x="1" y="4152"/>
                    <a:pt x="191" y="3736"/>
                  </a:cubicBezTo>
                  <a:cubicBezTo>
                    <a:pt x="287" y="3521"/>
                    <a:pt x="418" y="3331"/>
                    <a:pt x="560" y="3152"/>
                  </a:cubicBezTo>
                  <a:cubicBezTo>
                    <a:pt x="858" y="2807"/>
                    <a:pt x="1215" y="2509"/>
                    <a:pt x="1608" y="2271"/>
                  </a:cubicBezTo>
                  <a:cubicBezTo>
                    <a:pt x="2370" y="1795"/>
                    <a:pt x="3192" y="1426"/>
                    <a:pt x="4049" y="1164"/>
                  </a:cubicBezTo>
                  <a:cubicBezTo>
                    <a:pt x="4871" y="902"/>
                    <a:pt x="5704" y="688"/>
                    <a:pt x="6561" y="533"/>
                  </a:cubicBezTo>
                  <a:cubicBezTo>
                    <a:pt x="7395" y="378"/>
                    <a:pt x="8216" y="259"/>
                    <a:pt x="9026" y="188"/>
                  </a:cubicBezTo>
                  <a:cubicBezTo>
                    <a:pt x="10050" y="92"/>
                    <a:pt x="11074" y="45"/>
                    <a:pt x="12098" y="45"/>
                  </a:cubicBezTo>
                  <a:cubicBezTo>
                    <a:pt x="12610" y="45"/>
                    <a:pt x="13122" y="57"/>
                    <a:pt x="13634" y="81"/>
                  </a:cubicBezTo>
                  <a:cubicBezTo>
                    <a:pt x="14967" y="140"/>
                    <a:pt x="16301" y="295"/>
                    <a:pt x="17622" y="533"/>
                  </a:cubicBezTo>
                  <a:cubicBezTo>
                    <a:pt x="18706" y="735"/>
                    <a:pt x="19765" y="1033"/>
                    <a:pt x="20801" y="1414"/>
                  </a:cubicBezTo>
                  <a:cubicBezTo>
                    <a:pt x="21587" y="1700"/>
                    <a:pt x="22325" y="2105"/>
                    <a:pt x="22980" y="2617"/>
                  </a:cubicBezTo>
                  <a:cubicBezTo>
                    <a:pt x="23230" y="2807"/>
                    <a:pt x="23432" y="3021"/>
                    <a:pt x="23623" y="3271"/>
                  </a:cubicBezTo>
                  <a:cubicBezTo>
                    <a:pt x="23659" y="3319"/>
                    <a:pt x="23694" y="3379"/>
                    <a:pt x="23730" y="3438"/>
                  </a:cubicBezTo>
                  <a:cubicBezTo>
                    <a:pt x="23754" y="3486"/>
                    <a:pt x="23790" y="3533"/>
                    <a:pt x="23813" y="3581"/>
                  </a:cubicBezTo>
                  <a:lnTo>
                    <a:pt x="23885" y="3724"/>
                  </a:lnTo>
                  <a:lnTo>
                    <a:pt x="23825" y="3581"/>
                  </a:lnTo>
                  <a:cubicBezTo>
                    <a:pt x="23790" y="3533"/>
                    <a:pt x="23766" y="3474"/>
                    <a:pt x="23730" y="3426"/>
                  </a:cubicBezTo>
                  <a:cubicBezTo>
                    <a:pt x="23706" y="3379"/>
                    <a:pt x="23671" y="3319"/>
                    <a:pt x="23623" y="3259"/>
                  </a:cubicBezTo>
                  <a:cubicBezTo>
                    <a:pt x="23444" y="3021"/>
                    <a:pt x="23230" y="2795"/>
                    <a:pt x="22992" y="2605"/>
                  </a:cubicBezTo>
                  <a:cubicBezTo>
                    <a:pt x="22337" y="2093"/>
                    <a:pt x="21599" y="1688"/>
                    <a:pt x="20813" y="1402"/>
                  </a:cubicBezTo>
                  <a:cubicBezTo>
                    <a:pt x="19765" y="1009"/>
                    <a:pt x="18694" y="712"/>
                    <a:pt x="17610" y="509"/>
                  </a:cubicBezTo>
                  <a:cubicBezTo>
                    <a:pt x="16289" y="259"/>
                    <a:pt x="14955" y="104"/>
                    <a:pt x="13622" y="45"/>
                  </a:cubicBezTo>
                  <a:cubicBezTo>
                    <a:pt x="13074" y="15"/>
                    <a:pt x="12527" y="1"/>
                    <a:pt x="11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1057810" y="1576338"/>
              <a:ext cx="683800" cy="827745"/>
            </a:xfrm>
            <a:custGeom>
              <a:rect b="b" l="l" r="r" t="t"/>
              <a:pathLst>
                <a:path extrusionOk="0" h="19747" w="16313">
                  <a:moveTo>
                    <a:pt x="14289" y="1"/>
                  </a:moveTo>
                  <a:cubicBezTo>
                    <a:pt x="14019" y="1"/>
                    <a:pt x="13752" y="36"/>
                    <a:pt x="13502" y="98"/>
                  </a:cubicBezTo>
                  <a:cubicBezTo>
                    <a:pt x="12681" y="312"/>
                    <a:pt x="11907" y="646"/>
                    <a:pt x="11192" y="1086"/>
                  </a:cubicBezTo>
                  <a:cubicBezTo>
                    <a:pt x="10252" y="1658"/>
                    <a:pt x="9359" y="2325"/>
                    <a:pt x="8537" y="3063"/>
                  </a:cubicBezTo>
                  <a:cubicBezTo>
                    <a:pt x="7525" y="3944"/>
                    <a:pt x="6585" y="4908"/>
                    <a:pt x="5716" y="5932"/>
                  </a:cubicBezTo>
                  <a:cubicBezTo>
                    <a:pt x="4715" y="7099"/>
                    <a:pt x="3799" y="8325"/>
                    <a:pt x="2977" y="9623"/>
                  </a:cubicBezTo>
                  <a:cubicBezTo>
                    <a:pt x="2537" y="10314"/>
                    <a:pt x="2120" y="11028"/>
                    <a:pt x="1727" y="11790"/>
                  </a:cubicBezTo>
                  <a:cubicBezTo>
                    <a:pt x="1334" y="12564"/>
                    <a:pt x="977" y="13362"/>
                    <a:pt x="679" y="14171"/>
                  </a:cubicBezTo>
                  <a:cubicBezTo>
                    <a:pt x="370" y="15017"/>
                    <a:pt x="155" y="15898"/>
                    <a:pt x="60" y="16791"/>
                  </a:cubicBezTo>
                  <a:cubicBezTo>
                    <a:pt x="1" y="17255"/>
                    <a:pt x="24" y="17719"/>
                    <a:pt x="120" y="18172"/>
                  </a:cubicBezTo>
                  <a:cubicBezTo>
                    <a:pt x="167" y="18398"/>
                    <a:pt x="251" y="18624"/>
                    <a:pt x="358" y="18827"/>
                  </a:cubicBezTo>
                  <a:cubicBezTo>
                    <a:pt x="477" y="19041"/>
                    <a:pt x="632" y="19219"/>
                    <a:pt x="810" y="19374"/>
                  </a:cubicBezTo>
                  <a:cubicBezTo>
                    <a:pt x="1001" y="19517"/>
                    <a:pt x="1215" y="19612"/>
                    <a:pt x="1453" y="19684"/>
                  </a:cubicBezTo>
                  <a:cubicBezTo>
                    <a:pt x="1641" y="19723"/>
                    <a:pt x="1836" y="19746"/>
                    <a:pt x="2026" y="19746"/>
                  </a:cubicBezTo>
                  <a:cubicBezTo>
                    <a:pt x="2066" y="19746"/>
                    <a:pt x="2105" y="19745"/>
                    <a:pt x="2144" y="19743"/>
                  </a:cubicBezTo>
                  <a:cubicBezTo>
                    <a:pt x="2608" y="19719"/>
                    <a:pt x="3060" y="19624"/>
                    <a:pt x="3501" y="19469"/>
                  </a:cubicBezTo>
                  <a:cubicBezTo>
                    <a:pt x="4346" y="19148"/>
                    <a:pt x="5144" y="18719"/>
                    <a:pt x="5882" y="18207"/>
                  </a:cubicBezTo>
                  <a:cubicBezTo>
                    <a:pt x="6597" y="17707"/>
                    <a:pt x="7275" y="17172"/>
                    <a:pt x="7930" y="16600"/>
                  </a:cubicBezTo>
                  <a:cubicBezTo>
                    <a:pt x="8561" y="16029"/>
                    <a:pt x="9156" y="15445"/>
                    <a:pt x="9716" y="14850"/>
                  </a:cubicBezTo>
                  <a:cubicBezTo>
                    <a:pt x="10764" y="13731"/>
                    <a:pt x="11728" y="12528"/>
                    <a:pt x="12609" y="11266"/>
                  </a:cubicBezTo>
                  <a:cubicBezTo>
                    <a:pt x="13383" y="10171"/>
                    <a:pt x="14074" y="9028"/>
                    <a:pt x="14681" y="7837"/>
                  </a:cubicBezTo>
                  <a:cubicBezTo>
                    <a:pt x="15193" y="6849"/>
                    <a:pt x="15610" y="5825"/>
                    <a:pt x="15931" y="4765"/>
                  </a:cubicBezTo>
                  <a:cubicBezTo>
                    <a:pt x="16181" y="3968"/>
                    <a:pt x="16312" y="3134"/>
                    <a:pt x="16312" y="2301"/>
                  </a:cubicBezTo>
                  <a:cubicBezTo>
                    <a:pt x="16312" y="1991"/>
                    <a:pt x="16264" y="1693"/>
                    <a:pt x="16181" y="1396"/>
                  </a:cubicBezTo>
                  <a:cubicBezTo>
                    <a:pt x="16169" y="1336"/>
                    <a:pt x="16145" y="1277"/>
                    <a:pt x="16122" y="1217"/>
                  </a:cubicBezTo>
                  <a:cubicBezTo>
                    <a:pt x="16110" y="1158"/>
                    <a:pt x="16086" y="1098"/>
                    <a:pt x="16062" y="1051"/>
                  </a:cubicBezTo>
                  <a:cubicBezTo>
                    <a:pt x="16038" y="1003"/>
                    <a:pt x="16014" y="955"/>
                    <a:pt x="15991" y="908"/>
                  </a:cubicBezTo>
                  <a:cubicBezTo>
                    <a:pt x="15967" y="860"/>
                    <a:pt x="15931" y="824"/>
                    <a:pt x="15907" y="789"/>
                  </a:cubicBezTo>
                  <a:cubicBezTo>
                    <a:pt x="15872" y="717"/>
                    <a:pt x="15812" y="658"/>
                    <a:pt x="15764" y="598"/>
                  </a:cubicBezTo>
                  <a:cubicBezTo>
                    <a:pt x="15741" y="574"/>
                    <a:pt x="15717" y="550"/>
                    <a:pt x="15705" y="527"/>
                  </a:cubicBezTo>
                  <a:lnTo>
                    <a:pt x="15645" y="479"/>
                  </a:lnTo>
                  <a:cubicBezTo>
                    <a:pt x="15574" y="408"/>
                    <a:pt x="15538" y="384"/>
                    <a:pt x="15538" y="384"/>
                  </a:cubicBezTo>
                  <a:lnTo>
                    <a:pt x="15538" y="384"/>
                  </a:lnTo>
                  <a:lnTo>
                    <a:pt x="15633" y="479"/>
                  </a:lnTo>
                  <a:lnTo>
                    <a:pt x="15693" y="527"/>
                  </a:lnTo>
                  <a:cubicBezTo>
                    <a:pt x="15717" y="550"/>
                    <a:pt x="15741" y="574"/>
                    <a:pt x="15753" y="598"/>
                  </a:cubicBezTo>
                  <a:cubicBezTo>
                    <a:pt x="15812" y="658"/>
                    <a:pt x="15860" y="729"/>
                    <a:pt x="15895" y="789"/>
                  </a:cubicBezTo>
                  <a:cubicBezTo>
                    <a:pt x="15919" y="836"/>
                    <a:pt x="15955" y="872"/>
                    <a:pt x="15979" y="908"/>
                  </a:cubicBezTo>
                  <a:cubicBezTo>
                    <a:pt x="16003" y="955"/>
                    <a:pt x="16026" y="1003"/>
                    <a:pt x="16050" y="1051"/>
                  </a:cubicBezTo>
                  <a:cubicBezTo>
                    <a:pt x="16074" y="1110"/>
                    <a:pt x="16098" y="1170"/>
                    <a:pt x="16110" y="1217"/>
                  </a:cubicBezTo>
                  <a:cubicBezTo>
                    <a:pt x="16134" y="1277"/>
                    <a:pt x="16157" y="1336"/>
                    <a:pt x="16169" y="1396"/>
                  </a:cubicBezTo>
                  <a:cubicBezTo>
                    <a:pt x="16253" y="1693"/>
                    <a:pt x="16288" y="1991"/>
                    <a:pt x="16300" y="2301"/>
                  </a:cubicBezTo>
                  <a:cubicBezTo>
                    <a:pt x="16288" y="3134"/>
                    <a:pt x="16157" y="3968"/>
                    <a:pt x="15907" y="4753"/>
                  </a:cubicBezTo>
                  <a:cubicBezTo>
                    <a:pt x="15574" y="5813"/>
                    <a:pt x="15157" y="6837"/>
                    <a:pt x="14657" y="7813"/>
                  </a:cubicBezTo>
                  <a:cubicBezTo>
                    <a:pt x="14038" y="9004"/>
                    <a:pt x="13347" y="10147"/>
                    <a:pt x="12574" y="11242"/>
                  </a:cubicBezTo>
                  <a:cubicBezTo>
                    <a:pt x="11692" y="12504"/>
                    <a:pt x="10716" y="13695"/>
                    <a:pt x="9668" y="14814"/>
                  </a:cubicBezTo>
                  <a:cubicBezTo>
                    <a:pt x="9109" y="15409"/>
                    <a:pt x="8525" y="15993"/>
                    <a:pt x="7882" y="16552"/>
                  </a:cubicBezTo>
                  <a:cubicBezTo>
                    <a:pt x="7240" y="17136"/>
                    <a:pt x="6561" y="17672"/>
                    <a:pt x="5847" y="18160"/>
                  </a:cubicBezTo>
                  <a:cubicBezTo>
                    <a:pt x="5108" y="18672"/>
                    <a:pt x="4311" y="19100"/>
                    <a:pt x="3477" y="19410"/>
                  </a:cubicBezTo>
                  <a:cubicBezTo>
                    <a:pt x="3049" y="19577"/>
                    <a:pt x="2596" y="19672"/>
                    <a:pt x="2144" y="19696"/>
                  </a:cubicBezTo>
                  <a:cubicBezTo>
                    <a:pt x="2104" y="19698"/>
                    <a:pt x="2065" y="19699"/>
                    <a:pt x="2026" y="19699"/>
                  </a:cubicBezTo>
                  <a:cubicBezTo>
                    <a:pt x="1830" y="19699"/>
                    <a:pt x="1642" y="19674"/>
                    <a:pt x="1453" y="19624"/>
                  </a:cubicBezTo>
                  <a:cubicBezTo>
                    <a:pt x="1001" y="19517"/>
                    <a:pt x="620" y="19219"/>
                    <a:pt x="393" y="18803"/>
                  </a:cubicBezTo>
                  <a:cubicBezTo>
                    <a:pt x="286" y="18600"/>
                    <a:pt x="215" y="18386"/>
                    <a:pt x="167" y="18160"/>
                  </a:cubicBezTo>
                  <a:cubicBezTo>
                    <a:pt x="72" y="17707"/>
                    <a:pt x="48" y="17255"/>
                    <a:pt x="108" y="16802"/>
                  </a:cubicBezTo>
                  <a:cubicBezTo>
                    <a:pt x="203" y="15910"/>
                    <a:pt x="405" y="15028"/>
                    <a:pt x="727" y="14195"/>
                  </a:cubicBezTo>
                  <a:cubicBezTo>
                    <a:pt x="1024" y="13373"/>
                    <a:pt x="1370" y="12588"/>
                    <a:pt x="1775" y="11814"/>
                  </a:cubicBezTo>
                  <a:cubicBezTo>
                    <a:pt x="2167" y="11064"/>
                    <a:pt x="2584" y="10337"/>
                    <a:pt x="3013" y="9659"/>
                  </a:cubicBezTo>
                  <a:cubicBezTo>
                    <a:pt x="3846" y="8361"/>
                    <a:pt x="4751" y="7123"/>
                    <a:pt x="5751" y="5956"/>
                  </a:cubicBezTo>
                  <a:cubicBezTo>
                    <a:pt x="6620" y="4932"/>
                    <a:pt x="7561" y="3968"/>
                    <a:pt x="8561" y="3075"/>
                  </a:cubicBezTo>
                  <a:cubicBezTo>
                    <a:pt x="9383" y="2336"/>
                    <a:pt x="10276" y="1682"/>
                    <a:pt x="11216" y="1098"/>
                  </a:cubicBezTo>
                  <a:cubicBezTo>
                    <a:pt x="11919" y="658"/>
                    <a:pt x="12693" y="324"/>
                    <a:pt x="13490" y="110"/>
                  </a:cubicBezTo>
                  <a:cubicBezTo>
                    <a:pt x="13750" y="48"/>
                    <a:pt x="14019" y="12"/>
                    <a:pt x="14281" y="12"/>
                  </a:cubicBezTo>
                  <a:cubicBezTo>
                    <a:pt x="14319" y="12"/>
                    <a:pt x="14357" y="13"/>
                    <a:pt x="14395" y="15"/>
                  </a:cubicBezTo>
                  <a:cubicBezTo>
                    <a:pt x="14455" y="15"/>
                    <a:pt x="14526" y="15"/>
                    <a:pt x="14586" y="27"/>
                  </a:cubicBezTo>
                  <a:cubicBezTo>
                    <a:pt x="14645" y="27"/>
                    <a:pt x="14705" y="39"/>
                    <a:pt x="14752" y="50"/>
                  </a:cubicBezTo>
                  <a:lnTo>
                    <a:pt x="14919" y="74"/>
                  </a:lnTo>
                  <a:lnTo>
                    <a:pt x="15050" y="122"/>
                  </a:lnTo>
                  <a:cubicBezTo>
                    <a:pt x="15121" y="146"/>
                    <a:pt x="15205" y="181"/>
                    <a:pt x="15264" y="217"/>
                  </a:cubicBezTo>
                  <a:cubicBezTo>
                    <a:pt x="15300" y="229"/>
                    <a:pt x="15324" y="241"/>
                    <a:pt x="15360" y="253"/>
                  </a:cubicBezTo>
                  <a:lnTo>
                    <a:pt x="15419" y="312"/>
                  </a:lnTo>
                  <a:lnTo>
                    <a:pt x="15538" y="384"/>
                  </a:lnTo>
                  <a:lnTo>
                    <a:pt x="15431" y="300"/>
                  </a:lnTo>
                  <a:lnTo>
                    <a:pt x="15372" y="253"/>
                  </a:lnTo>
                  <a:cubicBezTo>
                    <a:pt x="15348" y="241"/>
                    <a:pt x="15312" y="229"/>
                    <a:pt x="15288" y="217"/>
                  </a:cubicBezTo>
                  <a:cubicBezTo>
                    <a:pt x="15217" y="181"/>
                    <a:pt x="15145" y="146"/>
                    <a:pt x="15062" y="122"/>
                  </a:cubicBezTo>
                  <a:cubicBezTo>
                    <a:pt x="15026" y="110"/>
                    <a:pt x="14979" y="86"/>
                    <a:pt x="14931" y="74"/>
                  </a:cubicBezTo>
                  <a:lnTo>
                    <a:pt x="14764" y="39"/>
                  </a:lnTo>
                  <a:cubicBezTo>
                    <a:pt x="14705" y="27"/>
                    <a:pt x="14657" y="15"/>
                    <a:pt x="14598" y="15"/>
                  </a:cubicBezTo>
                  <a:cubicBezTo>
                    <a:pt x="14526" y="3"/>
                    <a:pt x="14467" y="3"/>
                    <a:pt x="14407" y="3"/>
                  </a:cubicBezTo>
                  <a:cubicBezTo>
                    <a:pt x="14368" y="1"/>
                    <a:pt x="14328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47725" y="2211120"/>
              <a:ext cx="40953" cy="37348"/>
            </a:xfrm>
            <a:custGeom>
              <a:rect b="b" l="l" r="r" t="t"/>
              <a:pathLst>
                <a:path extrusionOk="0" h="891" w="977">
                  <a:moveTo>
                    <a:pt x="490" y="1"/>
                  </a:moveTo>
                  <a:cubicBezTo>
                    <a:pt x="375" y="1"/>
                    <a:pt x="262" y="45"/>
                    <a:pt x="179" y="134"/>
                  </a:cubicBezTo>
                  <a:cubicBezTo>
                    <a:pt x="0" y="301"/>
                    <a:pt x="0" y="587"/>
                    <a:pt x="179" y="766"/>
                  </a:cubicBezTo>
                  <a:cubicBezTo>
                    <a:pt x="262" y="849"/>
                    <a:pt x="375" y="891"/>
                    <a:pt x="490" y="891"/>
                  </a:cubicBezTo>
                  <a:cubicBezTo>
                    <a:pt x="604" y="891"/>
                    <a:pt x="720" y="849"/>
                    <a:pt x="810" y="766"/>
                  </a:cubicBezTo>
                  <a:cubicBezTo>
                    <a:pt x="976" y="587"/>
                    <a:pt x="976" y="313"/>
                    <a:pt x="810" y="134"/>
                  </a:cubicBezTo>
                  <a:cubicBezTo>
                    <a:pt x="720" y="45"/>
                    <a:pt x="604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1898231" y="1619344"/>
              <a:ext cx="37474" cy="36971"/>
            </a:xfrm>
            <a:custGeom>
              <a:rect b="b" l="l" r="r" t="t"/>
              <a:pathLst>
                <a:path extrusionOk="0" h="882" w="894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cubicBezTo>
                    <a:pt x="1" y="691"/>
                    <a:pt x="203" y="882"/>
                    <a:pt x="441" y="882"/>
                  </a:cubicBezTo>
                  <a:cubicBezTo>
                    <a:pt x="691" y="882"/>
                    <a:pt x="894" y="691"/>
                    <a:pt x="894" y="441"/>
                  </a:cubicBezTo>
                  <a:cubicBezTo>
                    <a:pt x="894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989947" y="2273114"/>
              <a:ext cx="9515" cy="9557"/>
            </a:xfrm>
            <a:custGeom>
              <a:rect b="b" l="l" r="r" t="t"/>
              <a:pathLst>
                <a:path extrusionOk="0" h="228" w="227">
                  <a:moveTo>
                    <a:pt x="107" y="1"/>
                  </a:moveTo>
                  <a:cubicBezTo>
                    <a:pt x="48" y="1"/>
                    <a:pt x="0" y="60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cubicBezTo>
                    <a:pt x="167" y="227"/>
                    <a:pt x="227" y="179"/>
                    <a:pt x="227" y="120"/>
                  </a:cubicBezTo>
                  <a:cubicBezTo>
                    <a:pt x="227" y="60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1091259" y="1750123"/>
              <a:ext cx="9515" cy="9515"/>
            </a:xfrm>
            <a:custGeom>
              <a:rect b="b" l="l" r="r" t="t"/>
              <a:pathLst>
                <a:path extrusionOk="0" h="227" w="227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26"/>
                    <a:pt x="107" y="226"/>
                  </a:cubicBezTo>
                  <a:cubicBezTo>
                    <a:pt x="167" y="226"/>
                    <a:pt x="226" y="167"/>
                    <a:pt x="226" y="107"/>
                  </a:cubicBezTo>
                  <a:cubicBezTo>
                    <a:pt x="226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1831878" y="2004136"/>
              <a:ext cx="9515" cy="9515"/>
            </a:xfrm>
            <a:custGeom>
              <a:rect b="b" l="l" r="r" t="t"/>
              <a:pathLst>
                <a:path extrusionOk="0" h="227" w="227">
                  <a:moveTo>
                    <a:pt x="119" y="0"/>
                  </a:moveTo>
                  <a:cubicBezTo>
                    <a:pt x="48" y="0"/>
                    <a:pt x="0" y="60"/>
                    <a:pt x="0" y="119"/>
                  </a:cubicBezTo>
                  <a:cubicBezTo>
                    <a:pt x="0" y="179"/>
                    <a:pt x="48" y="227"/>
                    <a:pt x="119" y="227"/>
                  </a:cubicBezTo>
                  <a:cubicBezTo>
                    <a:pt x="179" y="227"/>
                    <a:pt x="226" y="179"/>
                    <a:pt x="226" y="119"/>
                  </a:cubicBezTo>
                  <a:cubicBezTo>
                    <a:pt x="226" y="60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1897728" y="1783027"/>
              <a:ext cx="9515" cy="9557"/>
            </a:xfrm>
            <a:custGeom>
              <a:rect b="b" l="l" r="r" t="t"/>
              <a:pathLst>
                <a:path extrusionOk="0" h="228" w="227">
                  <a:moveTo>
                    <a:pt x="120" y="1"/>
                  </a:moveTo>
                  <a:cubicBezTo>
                    <a:pt x="48" y="1"/>
                    <a:pt x="1" y="49"/>
                    <a:pt x="1" y="120"/>
                  </a:cubicBezTo>
                  <a:cubicBezTo>
                    <a:pt x="1" y="180"/>
                    <a:pt x="60" y="227"/>
                    <a:pt x="120" y="227"/>
                  </a:cubicBezTo>
                  <a:cubicBezTo>
                    <a:pt x="179" y="227"/>
                    <a:pt x="227" y="180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2"/>
          <p:cNvSpPr txBox="1"/>
          <p:nvPr/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2468D6"/>
                </a:solidFill>
                <a:latin typeface="Fjalla One"/>
                <a:ea typeface="Fjalla One"/>
                <a:cs typeface="Fjalla One"/>
                <a:sym typeface="Fjalla One"/>
              </a:rPr>
              <a:t>Problem Statement</a:t>
            </a:r>
            <a:endParaRPr b="0" i="0" sz="2400" u="none" cap="none" strike="noStrike">
              <a:solidFill>
                <a:srgbClr val="2468D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46" name="Google Shape;546;p2"/>
          <p:cNvSpPr txBox="1"/>
          <p:nvPr/>
        </p:nvSpPr>
        <p:spPr>
          <a:xfrm>
            <a:off x="1669825" y="1060350"/>
            <a:ext cx="7352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Sometimes, patients might have been admitted into the hospital if required or not. Sometimes, even if needed, the hospitalization might not take place. This would result in many casualties. </a:t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7" name="Google Shape;547;p2"/>
          <p:cNvSpPr txBox="1"/>
          <p:nvPr/>
        </p:nvSpPr>
        <p:spPr>
          <a:xfrm>
            <a:off x="3846000" y="1928963"/>
            <a:ext cx="5298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Investigate underlying causes and the factors influencing false hospitalizations/dismissals.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whether the patients were hospitalized correctly or not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4"/>
          <p:cNvGrpSpPr/>
          <p:nvPr/>
        </p:nvGrpSpPr>
        <p:grpSpPr>
          <a:xfrm flipH="1" rot="5400000">
            <a:off x="422511" y="295722"/>
            <a:ext cx="730027" cy="939886"/>
            <a:chOff x="4756371" y="431035"/>
            <a:chExt cx="296771" cy="382068"/>
          </a:xfrm>
        </p:grpSpPr>
        <p:sp>
          <p:nvSpPr>
            <p:cNvPr id="553" name="Google Shape;553;p4"/>
            <p:cNvSpPr/>
            <p:nvPr/>
          </p:nvSpPr>
          <p:spPr>
            <a:xfrm>
              <a:off x="4916271" y="593739"/>
              <a:ext cx="99857" cy="99857"/>
            </a:xfrm>
            <a:custGeom>
              <a:rect b="b" l="l" r="r" t="t"/>
              <a:pathLst>
                <a:path extrusionOk="0" h="4771" w="4771">
                  <a:moveTo>
                    <a:pt x="2402" y="0"/>
                  </a:moveTo>
                  <a:cubicBezTo>
                    <a:pt x="1067" y="0"/>
                    <a:pt x="0" y="1068"/>
                    <a:pt x="0" y="2402"/>
                  </a:cubicBezTo>
                  <a:cubicBezTo>
                    <a:pt x="0" y="3703"/>
                    <a:pt x="1067" y="4770"/>
                    <a:pt x="2402" y="4770"/>
                  </a:cubicBezTo>
                  <a:cubicBezTo>
                    <a:pt x="3703" y="4770"/>
                    <a:pt x="4770" y="3703"/>
                    <a:pt x="4770" y="2402"/>
                  </a:cubicBezTo>
                  <a:cubicBezTo>
                    <a:pt x="4770" y="1068"/>
                    <a:pt x="3703" y="0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956063" y="431035"/>
              <a:ext cx="87299" cy="74239"/>
            </a:xfrm>
            <a:custGeom>
              <a:rect b="b" l="l" r="r" t="t"/>
              <a:pathLst>
                <a:path extrusionOk="0" h="3547" w="4171">
                  <a:moveTo>
                    <a:pt x="2369" y="1"/>
                  </a:moveTo>
                  <a:cubicBezTo>
                    <a:pt x="801" y="1"/>
                    <a:pt x="0" y="1902"/>
                    <a:pt x="1135" y="3036"/>
                  </a:cubicBezTo>
                  <a:cubicBezTo>
                    <a:pt x="1487" y="3389"/>
                    <a:pt x="1924" y="3546"/>
                    <a:pt x="2357" y="3546"/>
                  </a:cubicBezTo>
                  <a:cubicBezTo>
                    <a:pt x="3275" y="3546"/>
                    <a:pt x="4170" y="2835"/>
                    <a:pt x="4170" y="1769"/>
                  </a:cubicBezTo>
                  <a:cubicBezTo>
                    <a:pt x="4170" y="768"/>
                    <a:pt x="3369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4834573" y="498771"/>
              <a:ext cx="63543" cy="53706"/>
            </a:xfrm>
            <a:custGeom>
              <a:rect b="b" l="l" r="r" t="t"/>
              <a:pathLst>
                <a:path extrusionOk="0" h="2566" w="3036">
                  <a:moveTo>
                    <a:pt x="1735" y="0"/>
                  </a:moveTo>
                  <a:cubicBezTo>
                    <a:pt x="601" y="0"/>
                    <a:pt x="0" y="1368"/>
                    <a:pt x="834" y="2169"/>
                  </a:cubicBezTo>
                  <a:cubicBezTo>
                    <a:pt x="1097" y="2443"/>
                    <a:pt x="1425" y="2565"/>
                    <a:pt x="1746" y="2565"/>
                  </a:cubicBezTo>
                  <a:cubicBezTo>
                    <a:pt x="2404" y="2565"/>
                    <a:pt x="3036" y="2052"/>
                    <a:pt x="3036" y="1268"/>
                  </a:cubicBezTo>
                  <a:cubicBezTo>
                    <a:pt x="3036" y="568"/>
                    <a:pt x="2435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5018210" y="779510"/>
              <a:ext cx="34932" cy="33593"/>
            </a:xfrm>
            <a:custGeom>
              <a:rect b="b" l="l" r="r" t="t"/>
              <a:pathLst>
                <a:path extrusionOk="0" h="1605" w="1669">
                  <a:moveTo>
                    <a:pt x="815" y="0"/>
                  </a:moveTo>
                  <a:cubicBezTo>
                    <a:pt x="401" y="0"/>
                    <a:pt x="0" y="322"/>
                    <a:pt x="0" y="799"/>
                  </a:cubicBezTo>
                  <a:cubicBezTo>
                    <a:pt x="0" y="1292"/>
                    <a:pt x="392" y="1604"/>
                    <a:pt x="801" y="1604"/>
                  </a:cubicBezTo>
                  <a:cubicBezTo>
                    <a:pt x="1000" y="1604"/>
                    <a:pt x="1204" y="1530"/>
                    <a:pt x="1368" y="1366"/>
                  </a:cubicBezTo>
                  <a:cubicBezTo>
                    <a:pt x="1668" y="1066"/>
                    <a:pt x="1668" y="565"/>
                    <a:pt x="1368" y="232"/>
                  </a:cubicBezTo>
                  <a:cubicBezTo>
                    <a:pt x="1208" y="71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756371" y="648183"/>
              <a:ext cx="62853" cy="54271"/>
            </a:xfrm>
            <a:custGeom>
              <a:rect b="b" l="l" r="r" t="t"/>
              <a:pathLst>
                <a:path extrusionOk="0" h="2593" w="3003">
                  <a:moveTo>
                    <a:pt x="1735" y="1"/>
                  </a:moveTo>
                  <a:cubicBezTo>
                    <a:pt x="567" y="1"/>
                    <a:pt x="0" y="1402"/>
                    <a:pt x="801" y="2203"/>
                  </a:cubicBezTo>
                  <a:cubicBezTo>
                    <a:pt x="1071" y="2472"/>
                    <a:pt x="1396" y="2592"/>
                    <a:pt x="1714" y="2592"/>
                  </a:cubicBezTo>
                  <a:cubicBezTo>
                    <a:pt x="2377" y="2592"/>
                    <a:pt x="3002" y="2069"/>
                    <a:pt x="3002" y="1302"/>
                  </a:cubicBezTo>
                  <a:cubicBezTo>
                    <a:pt x="3002" y="601"/>
                    <a:pt x="24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4965147" y="643997"/>
              <a:ext cx="71225" cy="145945"/>
            </a:xfrm>
            <a:custGeom>
              <a:rect b="b" l="l" r="r" t="t"/>
              <a:pathLst>
                <a:path extrusionOk="0" h="6973" w="3403">
                  <a:moveTo>
                    <a:pt x="69" y="0"/>
                  </a:moveTo>
                  <a:cubicBezTo>
                    <a:pt x="68" y="0"/>
                    <a:pt x="67" y="0"/>
                    <a:pt x="67" y="1"/>
                  </a:cubicBezTo>
                  <a:cubicBezTo>
                    <a:pt x="0" y="34"/>
                    <a:pt x="667" y="1635"/>
                    <a:pt x="1568" y="3537"/>
                  </a:cubicBezTo>
                  <a:cubicBezTo>
                    <a:pt x="2459" y="5451"/>
                    <a:pt x="3219" y="6973"/>
                    <a:pt x="3332" y="6973"/>
                  </a:cubicBezTo>
                  <a:cubicBezTo>
                    <a:pt x="3334" y="6973"/>
                    <a:pt x="3335" y="6973"/>
                    <a:pt x="3336" y="6972"/>
                  </a:cubicBezTo>
                  <a:cubicBezTo>
                    <a:pt x="3402" y="6939"/>
                    <a:pt x="2735" y="5338"/>
                    <a:pt x="1835" y="3403"/>
                  </a:cubicBezTo>
                  <a:cubicBezTo>
                    <a:pt x="944" y="1522"/>
                    <a:pt x="15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4799659" y="648351"/>
              <a:ext cx="162689" cy="25304"/>
            </a:xfrm>
            <a:custGeom>
              <a:rect b="b" l="l" r="r" t="t"/>
              <a:pathLst>
                <a:path extrusionOk="0" h="1209" w="7773">
                  <a:moveTo>
                    <a:pt x="7617" y="0"/>
                  </a:moveTo>
                  <a:cubicBezTo>
                    <a:pt x="7145" y="0"/>
                    <a:pt x="5654" y="180"/>
                    <a:pt x="3870" y="427"/>
                  </a:cubicBezTo>
                  <a:cubicBezTo>
                    <a:pt x="1702" y="760"/>
                    <a:pt x="0" y="1094"/>
                    <a:pt x="0" y="1194"/>
                  </a:cubicBezTo>
                  <a:cubicBezTo>
                    <a:pt x="0" y="1204"/>
                    <a:pt x="37" y="1208"/>
                    <a:pt x="107" y="1208"/>
                  </a:cubicBezTo>
                  <a:cubicBezTo>
                    <a:pt x="516" y="1208"/>
                    <a:pt x="2051" y="1045"/>
                    <a:pt x="3903" y="760"/>
                  </a:cubicBezTo>
                  <a:cubicBezTo>
                    <a:pt x="6038" y="427"/>
                    <a:pt x="7773" y="93"/>
                    <a:pt x="7773" y="26"/>
                  </a:cubicBezTo>
                  <a:cubicBezTo>
                    <a:pt x="7773" y="9"/>
                    <a:pt x="7718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4874365" y="523157"/>
              <a:ext cx="85897" cy="102034"/>
            </a:xfrm>
            <a:custGeom>
              <a:rect b="b" l="l" r="r" t="t"/>
              <a:pathLst>
                <a:path extrusionOk="0" h="4875" w="4104">
                  <a:moveTo>
                    <a:pt x="74" y="0"/>
                  </a:moveTo>
                  <a:cubicBezTo>
                    <a:pt x="71" y="0"/>
                    <a:pt x="69" y="1"/>
                    <a:pt x="67" y="3"/>
                  </a:cubicBezTo>
                  <a:cubicBezTo>
                    <a:pt x="1" y="36"/>
                    <a:pt x="668" y="1304"/>
                    <a:pt x="1769" y="2672"/>
                  </a:cubicBezTo>
                  <a:cubicBezTo>
                    <a:pt x="2849" y="4014"/>
                    <a:pt x="3961" y="4874"/>
                    <a:pt x="4034" y="4874"/>
                  </a:cubicBezTo>
                  <a:cubicBezTo>
                    <a:pt x="4035" y="4874"/>
                    <a:pt x="4036" y="4874"/>
                    <a:pt x="4037" y="4873"/>
                  </a:cubicBezTo>
                  <a:cubicBezTo>
                    <a:pt x="4104" y="4773"/>
                    <a:pt x="3136" y="3772"/>
                    <a:pt x="2035" y="2438"/>
                  </a:cubicBezTo>
                  <a:cubicBezTo>
                    <a:pt x="965" y="1140"/>
                    <a:pt x="17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962342" y="467352"/>
              <a:ext cx="43304" cy="162710"/>
            </a:xfrm>
            <a:custGeom>
              <a:rect b="b" l="l" r="r" t="t"/>
              <a:pathLst>
                <a:path extrusionOk="0" h="7774" w="2069">
                  <a:moveTo>
                    <a:pt x="2069" y="0"/>
                  </a:moveTo>
                  <a:lnTo>
                    <a:pt x="2002" y="34"/>
                  </a:lnTo>
                  <a:cubicBezTo>
                    <a:pt x="1969" y="100"/>
                    <a:pt x="1935" y="201"/>
                    <a:pt x="1935" y="267"/>
                  </a:cubicBezTo>
                  <a:cubicBezTo>
                    <a:pt x="1835" y="467"/>
                    <a:pt x="1735" y="768"/>
                    <a:pt x="1635" y="1101"/>
                  </a:cubicBezTo>
                  <a:cubicBezTo>
                    <a:pt x="1402" y="1802"/>
                    <a:pt x="1135" y="2769"/>
                    <a:pt x="868" y="3836"/>
                  </a:cubicBezTo>
                  <a:cubicBezTo>
                    <a:pt x="301" y="5971"/>
                    <a:pt x="1" y="7773"/>
                    <a:pt x="101" y="7773"/>
                  </a:cubicBezTo>
                  <a:cubicBezTo>
                    <a:pt x="101" y="7773"/>
                    <a:pt x="102" y="7773"/>
                    <a:pt x="103" y="7773"/>
                  </a:cubicBezTo>
                  <a:cubicBezTo>
                    <a:pt x="176" y="7773"/>
                    <a:pt x="639" y="6051"/>
                    <a:pt x="1168" y="3903"/>
                  </a:cubicBezTo>
                  <a:cubicBezTo>
                    <a:pt x="1435" y="2836"/>
                    <a:pt x="1702" y="1868"/>
                    <a:pt x="1869" y="1168"/>
                  </a:cubicBezTo>
                  <a:cubicBezTo>
                    <a:pt x="1935" y="868"/>
                    <a:pt x="1969" y="601"/>
                    <a:pt x="2035" y="334"/>
                  </a:cubicBezTo>
                  <a:lnTo>
                    <a:pt x="2069" y="100"/>
                  </a:lnTo>
                  <a:lnTo>
                    <a:pt x="2069" y="34"/>
                  </a:lnTo>
                  <a:cubicBezTo>
                    <a:pt x="2069" y="34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"/>
          <p:cNvSpPr/>
          <p:nvPr/>
        </p:nvSpPr>
        <p:spPr>
          <a:xfrm>
            <a:off x="7850490" y="4306667"/>
            <a:ext cx="671418" cy="148826"/>
          </a:xfrm>
          <a:custGeom>
            <a:rect b="b" l="l" r="r" t="t"/>
            <a:pathLst>
              <a:path extrusionOk="0" h="2493" w="11247">
                <a:moveTo>
                  <a:pt x="0" y="0"/>
                </a:moveTo>
                <a:lnTo>
                  <a:pt x="0" y="2493"/>
                </a:lnTo>
                <a:lnTo>
                  <a:pt x="11247" y="2493"/>
                </a:lnTo>
                <a:lnTo>
                  <a:pt x="112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"/>
          <p:cNvSpPr/>
          <p:nvPr/>
        </p:nvSpPr>
        <p:spPr>
          <a:xfrm>
            <a:off x="8111786" y="4045368"/>
            <a:ext cx="148826" cy="671418"/>
          </a:xfrm>
          <a:custGeom>
            <a:rect b="b" l="l" r="r" t="t"/>
            <a:pathLst>
              <a:path extrusionOk="0" h="11247" w="2493">
                <a:moveTo>
                  <a:pt x="0" y="0"/>
                </a:moveTo>
                <a:lnTo>
                  <a:pt x="0" y="11247"/>
                </a:lnTo>
                <a:lnTo>
                  <a:pt x="2493" y="11247"/>
                </a:lnTo>
                <a:lnTo>
                  <a:pt x="24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"/>
          <p:cNvSpPr/>
          <p:nvPr/>
        </p:nvSpPr>
        <p:spPr>
          <a:xfrm>
            <a:off x="7629577" y="3828089"/>
            <a:ext cx="1106100" cy="1106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"/>
          <p:cNvSpPr txBox="1"/>
          <p:nvPr/>
        </p:nvSpPr>
        <p:spPr>
          <a:xfrm>
            <a:off x="1531835" y="362430"/>
            <a:ext cx="1802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What we did?</a:t>
            </a:r>
            <a:endParaRPr b="0" i="0" sz="2400" u="none" cap="none" strike="noStrike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66" name="Google Shape;566;p4"/>
          <p:cNvSpPr/>
          <p:nvPr/>
        </p:nvSpPr>
        <p:spPr>
          <a:xfrm>
            <a:off x="3177540" y="1320333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"/>
          <p:cNvSpPr/>
          <p:nvPr/>
        </p:nvSpPr>
        <p:spPr>
          <a:xfrm>
            <a:off x="3177540" y="2133425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"/>
          <p:cNvSpPr/>
          <p:nvPr/>
        </p:nvSpPr>
        <p:spPr>
          <a:xfrm>
            <a:off x="3177540" y="2946524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445" y="207883"/>
            <a:ext cx="2196348" cy="7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"/>
          <p:cNvSpPr txBox="1"/>
          <p:nvPr/>
        </p:nvSpPr>
        <p:spPr>
          <a:xfrm>
            <a:off x="3429000" y="1123950"/>
            <a:ext cx="428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Examined carefully each column and eliminated unnecessary predictors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1" name="Google Shape;571;p4"/>
          <p:cNvSpPr txBox="1"/>
          <p:nvPr/>
        </p:nvSpPr>
        <p:spPr>
          <a:xfrm>
            <a:off x="1627893" y="1228983"/>
            <a:ext cx="1493263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Elimination</a:t>
            </a:r>
            <a:endParaRPr b="1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4"/>
          <p:cNvSpPr txBox="1"/>
          <p:nvPr/>
        </p:nvSpPr>
        <p:spPr>
          <a:xfrm>
            <a:off x="1282484" y="2015291"/>
            <a:ext cx="1802096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Data Sampling</a:t>
            </a:r>
            <a:endParaRPr b="1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4"/>
          <p:cNvSpPr txBox="1"/>
          <p:nvPr/>
        </p:nvSpPr>
        <p:spPr>
          <a:xfrm>
            <a:off x="3521900" y="1969025"/>
            <a:ext cx="70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Implemented a sampling strategy to get a good</a:t>
            </a:r>
            <a:endParaRPr b="0" i="0" sz="15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representation of the data</a:t>
            </a:r>
            <a:endParaRPr b="0" i="0" sz="13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4"/>
          <p:cNvSpPr txBox="1"/>
          <p:nvPr/>
        </p:nvSpPr>
        <p:spPr>
          <a:xfrm>
            <a:off x="1090837" y="2809575"/>
            <a:ext cx="2126388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Preparation</a:t>
            </a:r>
            <a:endParaRPr b="1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4"/>
          <p:cNvSpPr txBox="1"/>
          <p:nvPr/>
        </p:nvSpPr>
        <p:spPr>
          <a:xfrm>
            <a:off x="3592500" y="2855175"/>
            <a:ext cx="39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Impute missing data, handle outliers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6" name="Google Shape;576;p4"/>
          <p:cNvSpPr txBox="1"/>
          <p:nvPr/>
        </p:nvSpPr>
        <p:spPr>
          <a:xfrm>
            <a:off x="1531825" y="3630400"/>
            <a:ext cx="168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Exploratory Data Analysis</a:t>
            </a:r>
            <a:endParaRPr b="1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4"/>
          <p:cNvSpPr/>
          <p:nvPr/>
        </p:nvSpPr>
        <p:spPr>
          <a:xfrm>
            <a:off x="3177540" y="3828099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"/>
          <p:cNvSpPr txBox="1"/>
          <p:nvPr/>
        </p:nvSpPr>
        <p:spPr>
          <a:xfrm>
            <a:off x="3475363" y="3613750"/>
            <a:ext cx="459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Visualize data and evaluate relationships between predictors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9" name="Google Shape;579;p4"/>
          <p:cNvSpPr txBox="1"/>
          <p:nvPr/>
        </p:nvSpPr>
        <p:spPr>
          <a:xfrm>
            <a:off x="1684225" y="4448525"/>
            <a:ext cx="168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Modelling</a:t>
            </a:r>
            <a:endParaRPr b="1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0" name="Google Shape;580;p4"/>
          <p:cNvSpPr/>
          <p:nvPr/>
        </p:nvSpPr>
        <p:spPr>
          <a:xfrm>
            <a:off x="3177540" y="4590574"/>
            <a:ext cx="251400" cy="248400"/>
          </a:xfrm>
          <a:prstGeom prst="chevron">
            <a:avLst>
              <a:gd fmla="val 50000" name="adj"/>
            </a:avLst>
          </a:prstGeom>
          <a:solidFill>
            <a:srgbClr val="FED1CF"/>
          </a:solidFill>
          <a:ln cap="flat" cmpd="sng" w="25400">
            <a:solidFill>
              <a:srgbClr val="EA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"/>
          <p:cNvSpPr txBox="1"/>
          <p:nvPr/>
        </p:nvSpPr>
        <p:spPr>
          <a:xfrm>
            <a:off x="3592488" y="4448525"/>
            <a:ext cx="45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the data and conclude key contributors.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2" name="Google Shape;582;p4"/>
          <p:cNvPicPr preferRelativeResize="0"/>
          <p:nvPr/>
        </p:nvPicPr>
        <p:blipFill rotWithShape="1">
          <a:blip r:embed="rId4">
            <a:alphaModFix/>
          </a:blip>
          <a:srcRect b="19766" l="0" r="0" t="21907"/>
          <a:stretch/>
        </p:blipFill>
        <p:spPr>
          <a:xfrm>
            <a:off x="-9950" y="4154492"/>
            <a:ext cx="1685400" cy="98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"/>
          <p:cNvSpPr txBox="1"/>
          <p:nvPr>
            <p:ph type="title"/>
          </p:nvPr>
        </p:nvSpPr>
        <p:spPr>
          <a:xfrm>
            <a:off x="0" y="132000"/>
            <a:ext cx="4314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588" name="Google Shape;588;p5"/>
          <p:cNvSpPr txBox="1"/>
          <p:nvPr/>
        </p:nvSpPr>
        <p:spPr>
          <a:xfrm>
            <a:off x="330900" y="1257525"/>
            <a:ext cx="41424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Datasets are from Year </a:t>
            </a:r>
            <a:r>
              <a:rPr b="1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2016 to 2020</a:t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Actual hospitalizations account for a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pproximately 8% for each year</a:t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Shape: approximately 2.5M rows, 213 columns per year</a:t>
            </a:r>
            <a:endParaRPr b="0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C272A"/>
              </a:buClr>
              <a:buSzPts val="1600"/>
              <a:buFont typeface="Roboto Condensed"/>
              <a:buChar char="●"/>
            </a:pPr>
            <a:r>
              <a:rPr b="0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Reduced columns from </a:t>
            </a:r>
            <a:r>
              <a:rPr b="1" i="0" lang="en" sz="1600" u="none" cap="none" strike="noStrike">
                <a:solidFill>
                  <a:srgbClr val="2C272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213 to 13 predicting variables</a:t>
            </a:r>
            <a:endParaRPr b="1" i="0" sz="1600" u="none" cap="none" strike="noStrike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1c397d624_4_17"/>
          <p:cNvSpPr/>
          <p:nvPr/>
        </p:nvSpPr>
        <p:spPr>
          <a:xfrm>
            <a:off x="332825" y="1422600"/>
            <a:ext cx="1830600" cy="105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64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Chosen sample size of </a:t>
            </a: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10,000 </a:t>
            </a:r>
            <a:endParaRPr b="0" i="0" sz="16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each year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4" name="Google Shape;594;g111c397d624_4_17"/>
          <p:cNvSpPr txBox="1"/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Sampling Strategy</a:t>
            </a:r>
            <a:endParaRPr/>
          </a:p>
        </p:txBody>
      </p:sp>
      <p:sp>
        <p:nvSpPr>
          <p:cNvPr id="595" name="Google Shape;595;g111c397d624_4_17"/>
          <p:cNvSpPr/>
          <p:nvPr/>
        </p:nvSpPr>
        <p:spPr>
          <a:xfrm>
            <a:off x="3333475" y="1422600"/>
            <a:ext cx="1989600" cy="105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64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Oversampling done. 30% are “1” 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70% are “0”</a:t>
            </a:r>
            <a:endParaRPr b="0" i="0" sz="16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6" name="Google Shape;596;g111c397d624_4_17"/>
          <p:cNvSpPr/>
          <p:nvPr/>
        </p:nvSpPr>
        <p:spPr>
          <a:xfrm>
            <a:off x="6493125" y="1327900"/>
            <a:ext cx="2239800" cy="1230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64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modeling was done on 50,000 samples maintaining </a:t>
            </a:r>
            <a:endParaRPr b="0" i="0" sz="15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“0” class 70% </a:t>
            </a:r>
            <a:endParaRPr b="0" i="0" sz="1500" u="none" cap="none" strike="noStrik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“1” class 30%</a:t>
            </a:r>
            <a:endParaRPr b="0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7" name="Google Shape;597;g111c397d624_4_17"/>
          <p:cNvSpPr txBox="1"/>
          <p:nvPr/>
        </p:nvSpPr>
        <p:spPr>
          <a:xfrm>
            <a:off x="1419143" y="3083825"/>
            <a:ext cx="27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True Proportion for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 Hospitalized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11c397d624_4_17"/>
          <p:cNvSpPr txBox="1"/>
          <p:nvPr/>
        </p:nvSpPr>
        <p:spPr>
          <a:xfrm>
            <a:off x="5165984" y="3083825"/>
            <a:ext cx="27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Proportion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Resampling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11c397d624_4_17"/>
          <p:cNvSpPr/>
          <p:nvPr/>
        </p:nvSpPr>
        <p:spPr>
          <a:xfrm>
            <a:off x="4671277" y="3938119"/>
            <a:ext cx="441600" cy="3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11c397d624_4_17"/>
          <p:cNvSpPr/>
          <p:nvPr/>
        </p:nvSpPr>
        <p:spPr>
          <a:xfrm>
            <a:off x="2433524" y="1717053"/>
            <a:ext cx="6504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11c397d624_4_17"/>
          <p:cNvSpPr/>
          <p:nvPr/>
        </p:nvSpPr>
        <p:spPr>
          <a:xfrm>
            <a:off x="5622699" y="1779803"/>
            <a:ext cx="6504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g111c397d624_4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133" y="3846549"/>
            <a:ext cx="1599032" cy="86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111c397d624_4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231" y="3846549"/>
            <a:ext cx="1605992" cy="8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1c397d624_1_528"/>
          <p:cNvSpPr/>
          <p:nvPr/>
        </p:nvSpPr>
        <p:spPr>
          <a:xfrm>
            <a:off x="1494694" y="1971173"/>
            <a:ext cx="205027" cy="205027"/>
          </a:xfrm>
          <a:custGeom>
            <a:rect b="b" l="l" r="r" t="t"/>
            <a:pathLst>
              <a:path extrusionOk="0" h="6454" w="6454"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5001"/>
                  <a:pt x="1441" y="6454"/>
                  <a:pt x="3227" y="6454"/>
                </a:cubicBezTo>
                <a:cubicBezTo>
                  <a:pt x="5013" y="6454"/>
                  <a:pt x="6453" y="5001"/>
                  <a:pt x="6453" y="3227"/>
                </a:cubicBezTo>
                <a:cubicBezTo>
                  <a:pt x="6453" y="1441"/>
                  <a:pt x="5013" y="1"/>
                  <a:pt x="32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11c397d624_1_528"/>
          <p:cNvSpPr/>
          <p:nvPr/>
        </p:nvSpPr>
        <p:spPr>
          <a:xfrm>
            <a:off x="0" y="1555138"/>
            <a:ext cx="9144000" cy="2559145"/>
          </a:xfrm>
          <a:custGeom>
            <a:rect b="b" l="l" r="r" t="t"/>
            <a:pathLst>
              <a:path extrusionOk="0" h="79749" w="285750">
                <a:moveTo>
                  <a:pt x="169140" y="0"/>
                </a:moveTo>
                <a:lnTo>
                  <a:pt x="157674" y="59198"/>
                </a:lnTo>
                <a:cubicBezTo>
                  <a:pt x="156246" y="54364"/>
                  <a:pt x="154555" y="49078"/>
                  <a:pt x="153329" y="46589"/>
                </a:cubicBezTo>
                <a:lnTo>
                  <a:pt x="153007" y="45911"/>
                </a:lnTo>
                <a:cubicBezTo>
                  <a:pt x="150686" y="41148"/>
                  <a:pt x="149673" y="39636"/>
                  <a:pt x="144066" y="39636"/>
                </a:cubicBezTo>
                <a:lnTo>
                  <a:pt x="73021" y="39636"/>
                </a:lnTo>
                <a:cubicBezTo>
                  <a:pt x="69556" y="39636"/>
                  <a:pt x="69116" y="41398"/>
                  <a:pt x="68461" y="44065"/>
                </a:cubicBezTo>
                <a:lnTo>
                  <a:pt x="68413" y="44256"/>
                </a:lnTo>
                <a:lnTo>
                  <a:pt x="61615" y="72712"/>
                </a:lnTo>
                <a:lnTo>
                  <a:pt x="50280" y="14205"/>
                </a:lnTo>
                <a:lnTo>
                  <a:pt x="49423" y="17181"/>
                </a:lnTo>
                <a:cubicBezTo>
                  <a:pt x="47887" y="22575"/>
                  <a:pt x="45744" y="29599"/>
                  <a:pt x="44315" y="32516"/>
                </a:cubicBezTo>
                <a:lnTo>
                  <a:pt x="43982" y="33183"/>
                </a:lnTo>
                <a:cubicBezTo>
                  <a:pt x="41803" y="37672"/>
                  <a:pt x="41172" y="38624"/>
                  <a:pt x="36386" y="38624"/>
                </a:cubicBezTo>
                <a:lnTo>
                  <a:pt x="0" y="38624"/>
                </a:lnTo>
                <a:lnTo>
                  <a:pt x="0" y="40112"/>
                </a:lnTo>
                <a:lnTo>
                  <a:pt x="36386" y="40112"/>
                </a:lnTo>
                <a:cubicBezTo>
                  <a:pt x="41993" y="40112"/>
                  <a:pt x="43005" y="38600"/>
                  <a:pt x="45327" y="33838"/>
                </a:cubicBezTo>
                <a:lnTo>
                  <a:pt x="45649" y="33171"/>
                </a:lnTo>
                <a:cubicBezTo>
                  <a:pt x="46875" y="30683"/>
                  <a:pt x="48566" y="25384"/>
                  <a:pt x="49994" y="20551"/>
                </a:cubicBezTo>
                <a:lnTo>
                  <a:pt x="61460" y="79748"/>
                </a:lnTo>
                <a:lnTo>
                  <a:pt x="69854" y="44601"/>
                </a:lnTo>
                <a:lnTo>
                  <a:pt x="69902" y="44423"/>
                </a:lnTo>
                <a:cubicBezTo>
                  <a:pt x="70545" y="41827"/>
                  <a:pt x="70723" y="41125"/>
                  <a:pt x="73021" y="41125"/>
                </a:cubicBezTo>
                <a:lnTo>
                  <a:pt x="144066" y="41125"/>
                </a:lnTo>
                <a:cubicBezTo>
                  <a:pt x="148852" y="41125"/>
                  <a:pt x="149483" y="42077"/>
                  <a:pt x="151662" y="46566"/>
                </a:cubicBezTo>
                <a:lnTo>
                  <a:pt x="151995" y="47244"/>
                </a:lnTo>
                <a:cubicBezTo>
                  <a:pt x="153424" y="50149"/>
                  <a:pt x="155567" y="57186"/>
                  <a:pt x="157103" y="62568"/>
                </a:cubicBezTo>
                <a:lnTo>
                  <a:pt x="157960" y="65556"/>
                </a:lnTo>
                <a:lnTo>
                  <a:pt x="169295" y="7049"/>
                </a:lnTo>
                <a:lnTo>
                  <a:pt x="176093" y="35505"/>
                </a:lnTo>
                <a:lnTo>
                  <a:pt x="176141" y="35683"/>
                </a:lnTo>
                <a:cubicBezTo>
                  <a:pt x="176796" y="38350"/>
                  <a:pt x="177236" y="40112"/>
                  <a:pt x="180701" y="40112"/>
                </a:cubicBezTo>
                <a:lnTo>
                  <a:pt x="285750" y="40112"/>
                </a:lnTo>
                <a:lnTo>
                  <a:pt x="285750" y="38624"/>
                </a:lnTo>
                <a:lnTo>
                  <a:pt x="180701" y="38624"/>
                </a:lnTo>
                <a:cubicBezTo>
                  <a:pt x="178403" y="38624"/>
                  <a:pt x="178225" y="37922"/>
                  <a:pt x="177582" y="35326"/>
                </a:cubicBezTo>
                <a:lnTo>
                  <a:pt x="169140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11c397d624_1_528"/>
          <p:cNvSpPr/>
          <p:nvPr/>
        </p:nvSpPr>
        <p:spPr>
          <a:xfrm>
            <a:off x="1868734" y="3913817"/>
            <a:ext cx="205027" cy="204646"/>
          </a:xfrm>
          <a:custGeom>
            <a:rect b="b" l="l" r="r" t="t"/>
            <a:pathLst>
              <a:path extrusionOk="0" h="6442" w="6454">
                <a:moveTo>
                  <a:pt x="3227" y="0"/>
                </a:moveTo>
                <a:cubicBezTo>
                  <a:pt x="1453" y="0"/>
                  <a:pt x="1" y="1441"/>
                  <a:pt x="1" y="3227"/>
                </a:cubicBezTo>
                <a:cubicBezTo>
                  <a:pt x="1" y="5001"/>
                  <a:pt x="1453" y="6441"/>
                  <a:pt x="3227" y="6441"/>
                </a:cubicBezTo>
                <a:cubicBezTo>
                  <a:pt x="5013" y="6441"/>
                  <a:pt x="6454" y="5001"/>
                  <a:pt x="6454" y="3227"/>
                </a:cubicBezTo>
                <a:cubicBezTo>
                  <a:pt x="6454" y="1441"/>
                  <a:pt x="5013" y="0"/>
                  <a:pt x="3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11c397d624_1_528"/>
          <p:cNvSpPr/>
          <p:nvPr/>
        </p:nvSpPr>
        <p:spPr>
          <a:xfrm>
            <a:off x="1971250" y="4016301"/>
            <a:ext cx="415328" cy="32"/>
          </a:xfrm>
          <a:custGeom>
            <a:rect b="b" l="l" r="r" t="t"/>
            <a:pathLst>
              <a:path extrusionOk="0" fill="none" h="1" w="13074">
                <a:moveTo>
                  <a:pt x="13073" y="1"/>
                </a:moveTo>
                <a:lnTo>
                  <a:pt x="0" y="1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11c397d624_1_528"/>
          <p:cNvSpPr/>
          <p:nvPr/>
        </p:nvSpPr>
        <p:spPr>
          <a:xfrm>
            <a:off x="5316696" y="1537717"/>
            <a:ext cx="205027" cy="205027"/>
          </a:xfrm>
          <a:custGeom>
            <a:rect b="b" l="l" r="r" t="t"/>
            <a:pathLst>
              <a:path extrusionOk="0" h="6454" w="6454">
                <a:moveTo>
                  <a:pt x="3227" y="0"/>
                </a:moveTo>
                <a:cubicBezTo>
                  <a:pt x="1441" y="0"/>
                  <a:pt x="1" y="1441"/>
                  <a:pt x="1" y="3227"/>
                </a:cubicBezTo>
                <a:cubicBezTo>
                  <a:pt x="1" y="5013"/>
                  <a:pt x="1441" y="6453"/>
                  <a:pt x="3227" y="6453"/>
                </a:cubicBezTo>
                <a:cubicBezTo>
                  <a:pt x="5001" y="6453"/>
                  <a:pt x="6454" y="5013"/>
                  <a:pt x="6454" y="3227"/>
                </a:cubicBezTo>
                <a:cubicBezTo>
                  <a:pt x="6454" y="1441"/>
                  <a:pt x="5001" y="0"/>
                  <a:pt x="3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11c397d624_1_528"/>
          <p:cNvSpPr/>
          <p:nvPr/>
        </p:nvSpPr>
        <p:spPr>
          <a:xfrm>
            <a:off x="5419212" y="1640200"/>
            <a:ext cx="415328" cy="32"/>
          </a:xfrm>
          <a:custGeom>
            <a:rect b="b" l="l" r="r" t="t"/>
            <a:pathLst>
              <a:path extrusionOk="0" fill="none" h="1" w="13074">
                <a:moveTo>
                  <a:pt x="13073" y="1"/>
                </a:moveTo>
                <a:lnTo>
                  <a:pt x="0" y="1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11c397d624_1_528"/>
          <p:cNvSpPr/>
          <p:nvPr/>
        </p:nvSpPr>
        <p:spPr>
          <a:xfrm>
            <a:off x="4945303" y="3483742"/>
            <a:ext cx="204646" cy="205027"/>
          </a:xfrm>
          <a:custGeom>
            <a:rect b="b" l="l" r="r" t="t"/>
            <a:pathLst>
              <a:path extrusionOk="0" h="6454" w="6442"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5013"/>
                  <a:pt x="1441" y="6454"/>
                  <a:pt x="3227" y="6454"/>
                </a:cubicBezTo>
                <a:cubicBezTo>
                  <a:pt x="5001" y="6454"/>
                  <a:pt x="6441" y="5013"/>
                  <a:pt x="6441" y="3227"/>
                </a:cubicBezTo>
                <a:cubicBezTo>
                  <a:pt x="6441" y="1441"/>
                  <a:pt x="5001" y="1"/>
                  <a:pt x="32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11c397d624_1_528"/>
          <p:cNvSpPr/>
          <p:nvPr/>
        </p:nvSpPr>
        <p:spPr>
          <a:xfrm>
            <a:off x="5047613" y="3586257"/>
            <a:ext cx="415328" cy="32"/>
          </a:xfrm>
          <a:custGeom>
            <a:rect b="b" l="l" r="r" t="t"/>
            <a:pathLst>
              <a:path extrusionOk="0" fill="none" h="1" w="13074">
                <a:moveTo>
                  <a:pt x="13074" y="0"/>
                </a:moveTo>
                <a:lnTo>
                  <a:pt x="1" y="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11c397d624_1_528"/>
          <p:cNvSpPr/>
          <p:nvPr/>
        </p:nvSpPr>
        <p:spPr>
          <a:xfrm>
            <a:off x="1494694" y="1971173"/>
            <a:ext cx="205027" cy="205027"/>
          </a:xfrm>
          <a:custGeom>
            <a:rect b="b" l="l" r="r" t="t"/>
            <a:pathLst>
              <a:path extrusionOk="0" h="6454" w="6454">
                <a:moveTo>
                  <a:pt x="3227" y="1"/>
                </a:moveTo>
                <a:cubicBezTo>
                  <a:pt x="1441" y="1"/>
                  <a:pt x="0" y="1441"/>
                  <a:pt x="0" y="3227"/>
                </a:cubicBezTo>
                <a:cubicBezTo>
                  <a:pt x="0" y="5001"/>
                  <a:pt x="1441" y="6454"/>
                  <a:pt x="3227" y="6454"/>
                </a:cubicBezTo>
                <a:cubicBezTo>
                  <a:pt x="5013" y="6454"/>
                  <a:pt x="6453" y="5001"/>
                  <a:pt x="6453" y="3227"/>
                </a:cubicBezTo>
                <a:cubicBezTo>
                  <a:pt x="6453" y="1441"/>
                  <a:pt x="5013" y="1"/>
                  <a:pt x="32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11c397d624_1_528"/>
          <p:cNvSpPr/>
          <p:nvPr/>
        </p:nvSpPr>
        <p:spPr>
          <a:xfrm>
            <a:off x="1597064" y="2073663"/>
            <a:ext cx="415328" cy="32"/>
          </a:xfrm>
          <a:custGeom>
            <a:rect b="b" l="l" r="r" t="t"/>
            <a:pathLst>
              <a:path extrusionOk="0" fill="none" h="1" w="13074">
                <a:moveTo>
                  <a:pt x="13073" y="0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g111c397d624_1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138" y="1478775"/>
            <a:ext cx="4517725" cy="2711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28575">
              <a:srgbClr val="000000">
                <a:alpha val="49803"/>
              </a:srgbClr>
            </a:outerShdw>
          </a:effectLst>
        </p:spPr>
      </p:pic>
      <p:sp>
        <p:nvSpPr>
          <p:cNvPr id="619" name="Google Shape;619;g111c397d624_1_528"/>
          <p:cNvSpPr txBox="1"/>
          <p:nvPr>
            <p:ph type="title"/>
          </p:nvPr>
        </p:nvSpPr>
        <p:spPr>
          <a:xfrm>
            <a:off x="0" y="275575"/>
            <a:ext cx="9144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ACSC_Flag Variable VS Actual_Hosp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1c397d624_1_69"/>
          <p:cNvSpPr txBox="1"/>
          <p:nvPr>
            <p:ph type="title"/>
          </p:nvPr>
        </p:nvSpPr>
        <p:spPr>
          <a:xfrm>
            <a:off x="0" y="3427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625" name="Google Shape;625;g111c397d624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75" y="1265325"/>
            <a:ext cx="3345550" cy="6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11c397d624_1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89650"/>
            <a:ext cx="4655975" cy="32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111c397d624_1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5975" y="1189650"/>
            <a:ext cx="4488026" cy="3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11c397d624_1_69"/>
          <p:cNvSpPr txBox="1"/>
          <p:nvPr/>
        </p:nvSpPr>
        <p:spPr>
          <a:xfrm>
            <a:off x="2053775" y="44989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Race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9" name="Google Shape;629;g111c397d624_1_69"/>
          <p:cNvSpPr txBox="1"/>
          <p:nvPr/>
        </p:nvSpPr>
        <p:spPr>
          <a:xfrm>
            <a:off x="6397937" y="4453250"/>
            <a:ext cx="10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 Group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g111c397d624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75" y="1265325"/>
            <a:ext cx="3345550" cy="6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11c397d624_1_47"/>
          <p:cNvSpPr txBox="1"/>
          <p:nvPr/>
        </p:nvSpPr>
        <p:spPr>
          <a:xfrm>
            <a:off x="5920513" y="854825"/>
            <a:ext cx="26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Confusion Matrix for </a:t>
            </a:r>
            <a:endParaRPr b="1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Actually Hospitalized</a:t>
            </a:r>
            <a:endParaRPr b="1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6" name="Google Shape;636;g111c397d624_1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777050"/>
            <a:ext cx="4601075" cy="38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111c397d624_1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3475" y="777050"/>
            <a:ext cx="4390525" cy="38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111c397d624_1_47"/>
          <p:cNvSpPr txBox="1"/>
          <p:nvPr/>
        </p:nvSpPr>
        <p:spPr>
          <a:xfrm>
            <a:off x="4753485" y="4608525"/>
            <a:ext cx="4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 of Origin for Admission or Visit (Admission Source)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9" name="Google Shape;639;g111c397d624_1_47"/>
          <p:cNvSpPr txBox="1"/>
          <p:nvPr/>
        </p:nvSpPr>
        <p:spPr>
          <a:xfrm>
            <a:off x="1569900" y="4608525"/>
            <a:ext cx="13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Admission Type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0" name="Google Shape;640;g111c397d624_1_47"/>
          <p:cNvSpPr txBox="1"/>
          <p:nvPr>
            <p:ph type="title"/>
          </p:nvPr>
        </p:nvSpPr>
        <p:spPr>
          <a:xfrm>
            <a:off x="0" y="2052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1c397d624_1_91"/>
          <p:cNvSpPr txBox="1"/>
          <p:nvPr>
            <p:ph type="title"/>
          </p:nvPr>
        </p:nvSpPr>
        <p:spPr>
          <a:xfrm>
            <a:off x="0" y="342750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646" name="Google Shape;646;g111c397d624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88" y="1159625"/>
            <a:ext cx="4063975" cy="349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g111c397d624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475" y="1159625"/>
            <a:ext cx="4356125" cy="3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111c397d624_1_91"/>
          <p:cNvSpPr txBox="1"/>
          <p:nvPr/>
        </p:nvSpPr>
        <p:spPr>
          <a:xfrm>
            <a:off x="2098125" y="4652325"/>
            <a:ext cx="13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Inpatient Flag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9" name="Google Shape;649;g111c397d624_1_91"/>
          <p:cNvSpPr txBox="1"/>
          <p:nvPr/>
        </p:nvSpPr>
        <p:spPr>
          <a:xfrm>
            <a:off x="6308175" y="4652325"/>
            <a:ext cx="13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Emergency flag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Haneesha Balireddy</dc:creator>
</cp:coreProperties>
</file>