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NAME:S.Madhu sri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NO:312220256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DEPARTMENT:commerce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COLLEGE:Jeppiaar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500"/>
              <a:t>Use machine learning and data analytics to create predictive models that assess health risks and recommend personalized actions. Techniques may include time-series analysis, anomaly detection, and reinforcement learning.</a:t>
            </a:r>
            <a:endParaRPr b="1"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3" name="Google Shape;123;p10"/>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t>Present the effectiveness of the health assistant in improving user engagement and health management. Discuss the accuracy of predictions, user feedback, and any observed health improvements.</a:t>
            </a:r>
            <a:endParaRPr b="1"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900"/>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b="1" sz="2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58" name="Google Shape;58;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9" name="Google Shape;59;p2"/>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Problem Statement</a:t>
            </a:r>
            <a:endParaRPr b="1"/>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Project Overview</a:t>
            </a:r>
            <a:endParaRPr b="1"/>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End Users</a:t>
            </a:r>
            <a:endParaRPr b="1"/>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Our Solution and Proposition</a:t>
            </a:r>
            <a:endParaRPr b="1"/>
          </a:p>
          <a:p>
            <a:pPr indent="-177800" lvl="0" marL="0" marR="0" rtl="0" algn="l">
              <a:spcBef>
                <a:spcPts val="0"/>
              </a:spcBef>
              <a:spcAft>
                <a:spcPts val="0"/>
              </a:spcAft>
              <a:buClr>
                <a:srgbClr val="0D0D0D"/>
              </a:buClr>
              <a:buSzPts val="2800"/>
              <a:buFont typeface="Calibri"/>
              <a:buAutoNum type="arabicPeriod"/>
            </a:pPr>
            <a:r>
              <a:rPr b="1" lang="en-US" sz="2800">
                <a:solidFill>
                  <a:srgbClr val="0D0D0D"/>
                </a:solidFill>
                <a:latin typeface="Times New Roman"/>
                <a:ea typeface="Times New Roman"/>
                <a:cs typeface="Times New Roman"/>
                <a:sym typeface="Times New Roman"/>
              </a:rPr>
              <a:t>Dataset Description</a:t>
            </a:r>
            <a:endParaRPr b="1"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Modelling Approach</a:t>
            </a:r>
            <a:endParaRPr b="1"/>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Results and </a:t>
            </a:r>
            <a:r>
              <a:rPr b="1" lang="en-US" sz="2800">
                <a:solidFill>
                  <a:srgbClr val="0D0D0D"/>
                </a:solidFill>
                <a:latin typeface="Times New Roman"/>
                <a:ea typeface="Times New Roman"/>
                <a:cs typeface="Times New Roman"/>
                <a:sym typeface="Times New Roman"/>
              </a:rPr>
              <a:t>Discussion</a:t>
            </a:r>
            <a:endParaRPr b="1"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1" i="0" lang="en-US" sz="2800">
                <a:solidFill>
                  <a:srgbClr val="0D0D0D"/>
                </a:solidFill>
                <a:latin typeface="Times New Roman"/>
                <a:ea typeface="Times New Roman"/>
                <a:cs typeface="Times New Roman"/>
                <a:sym typeface="Times New Roman"/>
              </a:rPr>
              <a:t>Conclusion</a:t>
            </a:r>
            <a:endParaRPr b="1"/>
          </a:p>
          <a:p>
            <a:pPr indent="0" lvl="0" marL="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8" name="Google Shape;68;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9" name="Google Shape;69;p3"/>
          <p:cNvSpPr txBox="1"/>
          <p:nvPr/>
        </p:nvSpPr>
        <p:spPr>
          <a:xfrm flipH="1" rot="323">
            <a:off x="1953177" y="1949805"/>
            <a:ext cx="6392100" cy="3821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93700" lvl="0" marL="457200" rtl="0" algn="l">
              <a:spcBef>
                <a:spcPts val="0"/>
              </a:spcBef>
              <a:spcAft>
                <a:spcPts val="0"/>
              </a:spcAft>
              <a:buSzPts val="2600"/>
              <a:buChar char="●"/>
            </a:pPr>
            <a:r>
              <a:rPr b="1" lang="en-US" sz="2600"/>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txBox="1"/>
          <p:nvPr>
            <p:ph type="title"/>
          </p:nvPr>
        </p:nvSpPr>
        <p:spPr>
          <a:xfrm>
            <a:off x="4221475" y="1017275"/>
            <a:ext cx="5263500" cy="831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8" name="Google Shape;78;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9" name="Google Shape;79;p4"/>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500"/>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b="1"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7" name="Google Shape;87;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5"/>
          <p:cNvSpPr txBox="1"/>
          <p:nvPr/>
        </p:nvSpPr>
        <p:spPr>
          <a:xfrm>
            <a:off x="1681350" y="2451250"/>
            <a:ext cx="5975400" cy="3215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800"/>
              <a:t>Customer service teams, product managers, and marketing departments who need to understand customer sentiment and identify trends or issues from feedback to improve the product and service offerings.</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6" name="Google Shape;96;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7" name="Google Shape;97;p6"/>
          <p:cNvSpPr txBox="1"/>
          <p:nvPr/>
        </p:nvSpPr>
        <p:spPr>
          <a:xfrm flipH="1">
            <a:off x="3429150" y="1862500"/>
            <a:ext cx="5924400" cy="4937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400"/>
              <a:t>Implement a solution that involves:</a:t>
            </a:r>
            <a:endParaRPr b="1" sz="2400"/>
          </a:p>
          <a:p>
            <a:pPr indent="0" lvl="0" marL="0" rtl="0" algn="l">
              <a:spcBef>
                <a:spcPts val="0"/>
              </a:spcBef>
              <a:spcAft>
                <a:spcPts val="0"/>
              </a:spcAft>
              <a:buNone/>
            </a:pPr>
            <a:r>
              <a:rPr b="1" lang="en-US" sz="2400"/>
              <a:t>Collecting customer feedback from multiple sources (e.g., reviews, social media).</a:t>
            </a:r>
            <a:endParaRPr b="1" sz="2400"/>
          </a:p>
          <a:p>
            <a:pPr indent="0" lvl="0" marL="0" rtl="0" algn="l">
              <a:spcBef>
                <a:spcPts val="0"/>
              </a:spcBef>
              <a:spcAft>
                <a:spcPts val="0"/>
              </a:spcAft>
              <a:buNone/>
            </a:pPr>
            <a:r>
              <a:rPr b="1" lang="en-US" sz="2400"/>
              <a:t>Preprocessing text data to prepare it for analysis.</a:t>
            </a:r>
            <a:endParaRPr b="1" sz="2400"/>
          </a:p>
          <a:p>
            <a:pPr indent="0" lvl="0" marL="0" rtl="0" algn="l">
              <a:spcBef>
                <a:spcPts val="0"/>
              </a:spcBef>
              <a:spcAft>
                <a:spcPts val="0"/>
              </a:spcAft>
              <a:buNone/>
            </a:pPr>
            <a:r>
              <a:rPr b="1" lang="en-US" sz="2400"/>
              <a:t>Applying natural language processing (NLP) techniques and machine learning algorithms to determine sentiment.</a:t>
            </a:r>
            <a:endParaRPr b="1" sz="2400"/>
          </a:p>
          <a:p>
            <a:pPr indent="0" lvl="0" marL="0" rtl="0" algn="l">
              <a:spcBef>
                <a:spcPts val="0"/>
              </a:spcBef>
              <a:spcAft>
                <a:spcPts val="0"/>
              </a:spcAft>
              <a:buNone/>
            </a:pPr>
            <a:r>
              <a:rPr b="1" lang="en-US" sz="2400"/>
              <a:t>Providing a dashboard for real-time sentiment analysis and actionable insights</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t>The dataset will include:</a:t>
            </a:r>
            <a:endParaRPr b="1" sz="3000"/>
          </a:p>
          <a:p>
            <a:pPr indent="0" lvl="0" marL="0" rtl="0" algn="l">
              <a:spcBef>
                <a:spcPts val="0"/>
              </a:spcBef>
              <a:spcAft>
                <a:spcPts val="0"/>
              </a:spcAft>
              <a:buNone/>
            </a:pPr>
            <a:r>
              <a:rPr b="1" lang="en-US" sz="3000"/>
              <a:t>Text data from customer reviews, social media posts, and support tickets.</a:t>
            </a:r>
            <a:endParaRPr b="1" sz="3000"/>
          </a:p>
          <a:p>
            <a:pPr indent="0" lvl="0" marL="0" rtl="0" algn="l">
              <a:spcBef>
                <a:spcPts val="0"/>
              </a:spcBef>
              <a:spcAft>
                <a:spcPts val="0"/>
              </a:spcAft>
              <a:buNone/>
            </a:pPr>
            <a:r>
              <a:rPr b="1" lang="en-US" sz="3000"/>
              <a:t>Annotations of sentiment labels (positive, negative, neutral) if available.</a:t>
            </a:r>
            <a:endParaRPr b="1" sz="3000"/>
          </a:p>
          <a:p>
            <a:pPr indent="0" lvl="0" marL="0" rtl="0" algn="l">
              <a:spcBef>
                <a:spcPts val="0"/>
              </a:spcBef>
              <a:spcAft>
                <a:spcPts val="0"/>
              </a:spcAft>
              <a:buNone/>
            </a:pPr>
            <a:r>
              <a:rPr b="1" lang="en-US" sz="3000"/>
              <a:t>Metadata such as timestamps, product categories, and customer demographics.</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p:nvPr>
            <p:ph type="title"/>
          </p:nvPr>
        </p:nvSpPr>
        <p:spPr>
          <a:xfrm>
            <a:off x="1855788" y="689363"/>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600"/>
              <a:t>Description: Our solution integrates advanced wearable technology to continuously track critical health metrics like heart rate, blood pressure, and activity levels in real-time.</a:t>
            </a:r>
            <a:endParaRPr b="1" sz="2600"/>
          </a:p>
          <a:p>
            <a:pPr indent="0" lvl="0" marL="0" rtl="0" algn="l">
              <a:spcBef>
                <a:spcPts val="0"/>
              </a:spcBef>
              <a:spcAft>
                <a:spcPts val="0"/>
              </a:spcAft>
              <a:buNone/>
            </a:pPr>
            <a:r>
              <a:rPr b="1" lang="en-US" sz="2600"/>
              <a:t>Wow Factor: This feature provides users with up-to-the-minute health data, allowing them to monitor their well-being actively rather than relying on periodic check-ups.</a:t>
            </a:r>
            <a:endParaRPr b="1" sz="2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