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5BDF-9D49-42BB-94E3-4084B774C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D7347-63EA-4804-B73C-3C6E17213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A5E8A-3ECB-42B5-8B3E-B6E171F9E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0484-B5CA-41DF-9B50-A95EFC2FD523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A82D6-B852-4E1F-B362-13B8281F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91606-F68B-4A34-A463-47331875F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9D10-2911-421F-9FF7-6E6BDBB0A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2893-AB41-4893-92FB-4F93F53E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746F7-A771-4CDB-BC19-9175B8ACD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5313D-CF41-4480-AEAB-79964957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0484-B5CA-41DF-9B50-A95EFC2FD523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D9F84-9BA5-4ECE-8B22-5944DF7EE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91478-9156-4034-B128-F779B5D9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9D10-2911-421F-9FF7-6E6BDBB0A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4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F3D26-1D70-40D2-B362-B64116AF8C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83992-2C48-4A47-B1FC-C81C4DDCD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26D17-50A4-4EB9-97F9-F405BE1A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0484-B5CA-41DF-9B50-A95EFC2FD523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2E50C-E5E8-4F60-AA52-66379CE8A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08609-EEE5-4BD8-9FC8-D8FBC5E0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9D10-2911-421F-9FF7-6E6BDBB0A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9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4216-841D-49EC-9C5F-0742BEF4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7EAE1-0B21-4F22-9CC8-F75213835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DFC51-B28D-4603-B84D-07DEC488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0484-B5CA-41DF-9B50-A95EFC2FD523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24B27-E3AA-4346-91D6-22C13177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76760-D9F8-44C1-A31B-271E35CE7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9D10-2911-421F-9FF7-6E6BDBB0A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9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24F8-F6ED-4684-96FB-ED2F084DB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CEEC0-FF37-426A-9311-7B300EEED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1F77B-7666-47E8-8199-460A4DEB6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0484-B5CA-41DF-9B50-A95EFC2FD523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3B993-81B9-40F7-B509-34DEC38D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6C652-0785-4B9C-B206-5FBCB1B1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9D10-2911-421F-9FF7-6E6BDBB0A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7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77DA-879A-43A8-B6DC-56A7CF3E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10D91-6B2B-483A-8056-59EC08C43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30B84-B215-4250-8A29-68293BED3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AD9F4-FECA-4D2E-AC01-4F1EC3EA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0484-B5CA-41DF-9B50-A95EFC2FD523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910C7-01F8-454F-A579-9BA0098F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59DF9-12EE-4232-BAF0-504387BF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9D10-2911-421F-9FF7-6E6BDBB0A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71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4612A-D975-4C6B-A472-1E8D81969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D13D5-9574-4914-BBB2-DAD40680E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DC2DC-2999-4D0E-9F3E-AA10CAAF4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25E19C-EAB1-4CBA-9B66-2FC40938B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25C2C-5F2B-43C4-B30C-61BA20CB9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A81582-9A2E-4424-A3F1-03E78E99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0484-B5CA-41DF-9B50-A95EFC2FD523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0D8A48-47DA-45EB-AC79-BD4F99DB8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033241-4225-4692-8235-6F65D8A6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9D10-2911-421F-9FF7-6E6BDBB0A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6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E8037-C6F2-4D32-ACD9-4E9FE8014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69426-26F3-49CA-AA88-39B840FC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0484-B5CA-41DF-9B50-A95EFC2FD523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900A4-9D2E-40A2-B222-9A21516F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0EF21-129E-4F07-B2CB-2604C9D7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9D10-2911-421F-9FF7-6E6BDBB0A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9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CCF116-6D1D-41C6-8A70-3EDAB22E3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0484-B5CA-41DF-9B50-A95EFC2FD523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DA36F-E4B2-43F6-AAA4-873F3677F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C81FE-969C-4E59-89A2-9232AF828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9D10-2911-421F-9FF7-6E6BDBB0A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4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4025-CAEC-46DB-90FE-CBEEA6B96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99F22-4F4F-40EF-A033-1C3B86715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1925A-7A63-4FED-A2A1-788C36397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13FD4-5485-4DF5-8AC1-440CBF06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0484-B5CA-41DF-9B50-A95EFC2FD523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9094C-8BFB-4425-9A10-6DA00500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62E37-DFD4-4A48-B5FC-570F3729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9D10-2911-421F-9FF7-6E6BDBB0A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2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58C08-1C95-46E3-9B8D-04B2C35C8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790E5-3CF3-42F0-B6F6-429B5E7C58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A9719-C001-4864-97A6-FDAADD78D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16464-DA2E-4AA7-A879-1035A09C1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0484-B5CA-41DF-9B50-A95EFC2FD523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A2384-168C-422A-9C56-B98F1B9C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834E5-7B05-47D2-8A80-18E8E55F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9D10-2911-421F-9FF7-6E6BDBB0A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0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7543BC-A39D-45DA-9ECB-9938C8A2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67E40-3CBA-4B89-8ED4-5C823C879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608D0-BCBF-4803-A7F8-CB7835C02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40484-B5CA-41DF-9B50-A95EFC2FD523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A132D-D6C7-4F82-9BBE-892CDC6F3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65995-B2BB-4071-8236-4D5821937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29D10-2911-421F-9FF7-6E6BDBB0A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6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697B7E-DCFC-4B91-B6E0-F87A6D998089}"/>
              </a:ext>
            </a:extLst>
          </p:cNvPr>
          <p:cNvSpPr txBox="1"/>
          <p:nvPr/>
        </p:nvSpPr>
        <p:spPr>
          <a:xfrm>
            <a:off x="3063711" y="1461155"/>
            <a:ext cx="7249211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CREATE TABLE </a:t>
            </a:r>
            <a:r>
              <a:rPr lang="en-IN" dirty="0">
                <a:solidFill>
                  <a:srgbClr val="C00000"/>
                </a:solidFill>
              </a:rPr>
              <a:t>‘PL_CONTROL_CONFIG_TBL’ </a:t>
            </a:r>
            <a:r>
              <a:rPr lang="en-IN" dirty="0">
                <a:solidFill>
                  <a:schemeClr val="accent1"/>
                </a:solidFill>
              </a:rPr>
              <a:t>(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‘ID’ </a:t>
            </a:r>
            <a:r>
              <a:rPr lang="en-IN" dirty="0">
                <a:solidFill>
                  <a:schemeClr val="accent1"/>
                </a:solidFill>
              </a:rPr>
              <a:t>int NOT NULL,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‘BASE_URL’ </a:t>
            </a:r>
            <a:r>
              <a:rPr lang="en-IN" dirty="0">
                <a:solidFill>
                  <a:schemeClr val="accent1"/>
                </a:solidFill>
              </a:rPr>
              <a:t>varchar(</a:t>
            </a:r>
            <a:r>
              <a:rPr lang="en-IN" dirty="0">
                <a:solidFill>
                  <a:schemeClr val="accent2"/>
                </a:solidFill>
              </a:rPr>
              <a:t>100</a:t>
            </a:r>
            <a:r>
              <a:rPr lang="en-IN" dirty="0">
                <a:solidFill>
                  <a:schemeClr val="accent1"/>
                </a:solidFill>
              </a:rPr>
              <a:t>) NOT NULL,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‘RELATIVE_URL’ </a:t>
            </a:r>
            <a:r>
              <a:rPr lang="en-IN" dirty="0">
                <a:solidFill>
                  <a:schemeClr val="accent1"/>
                </a:solidFill>
              </a:rPr>
              <a:t>varchar(</a:t>
            </a:r>
            <a:r>
              <a:rPr lang="en-IN" dirty="0">
                <a:solidFill>
                  <a:schemeClr val="accent2"/>
                </a:solidFill>
              </a:rPr>
              <a:t>100</a:t>
            </a:r>
            <a:r>
              <a:rPr lang="en-IN" dirty="0">
                <a:solidFill>
                  <a:schemeClr val="accent1"/>
                </a:solidFill>
              </a:rPr>
              <a:t>) NOT NULL,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‘API_USERNAME’ </a:t>
            </a:r>
            <a:r>
              <a:rPr lang="en-IN" dirty="0">
                <a:solidFill>
                  <a:schemeClr val="accent1"/>
                </a:solidFill>
              </a:rPr>
              <a:t>varchar(</a:t>
            </a:r>
            <a:r>
              <a:rPr lang="en-IN" dirty="0">
                <a:solidFill>
                  <a:schemeClr val="accent2"/>
                </a:solidFill>
              </a:rPr>
              <a:t>45</a:t>
            </a:r>
            <a:r>
              <a:rPr lang="en-IN" dirty="0">
                <a:solidFill>
                  <a:schemeClr val="accent1"/>
                </a:solidFill>
              </a:rPr>
              <a:t>) DEFAULT NULL,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‘API_PWD’ </a:t>
            </a:r>
            <a:r>
              <a:rPr lang="en-IN" dirty="0">
                <a:solidFill>
                  <a:schemeClr val="accent1"/>
                </a:solidFill>
              </a:rPr>
              <a:t>varchar(</a:t>
            </a:r>
            <a:r>
              <a:rPr lang="en-IN" dirty="0">
                <a:solidFill>
                  <a:schemeClr val="accent2"/>
                </a:solidFill>
              </a:rPr>
              <a:t>45</a:t>
            </a:r>
            <a:r>
              <a:rPr lang="en-IN" dirty="0">
                <a:solidFill>
                  <a:schemeClr val="accent1"/>
                </a:solidFill>
              </a:rPr>
              <a:t>) DEFAULT NULL,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‘IS_ACTIVE’ </a:t>
            </a:r>
            <a:r>
              <a:rPr lang="en-IN" dirty="0">
                <a:solidFill>
                  <a:schemeClr val="accent1"/>
                </a:solidFill>
              </a:rPr>
              <a:t>varchar(</a:t>
            </a:r>
            <a:r>
              <a:rPr lang="en-IN" dirty="0">
                <a:solidFill>
                  <a:schemeClr val="accent2"/>
                </a:solidFill>
              </a:rPr>
              <a:t>20</a:t>
            </a:r>
            <a:r>
              <a:rPr lang="en-IN" dirty="0">
                <a:solidFill>
                  <a:schemeClr val="accent1"/>
                </a:solidFill>
              </a:rPr>
              <a:t>) DEFAULT NULL,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‘PL_EXECUTION_DATE’ </a:t>
            </a:r>
            <a:r>
              <a:rPr lang="en-IN" dirty="0">
                <a:solidFill>
                  <a:schemeClr val="accent1"/>
                </a:solidFill>
              </a:rPr>
              <a:t>DATETIME DEFAULT NULL,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‘PL_LAST_UPDATED_ON’ </a:t>
            </a:r>
            <a:r>
              <a:rPr lang="en-IN" dirty="0">
                <a:solidFill>
                  <a:schemeClr val="accent1"/>
                </a:solidFill>
              </a:rPr>
              <a:t>DATETIME DEFAULT NULL,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‘PL_DEST_PATH’ </a:t>
            </a:r>
            <a:r>
              <a:rPr lang="en-IN" dirty="0">
                <a:solidFill>
                  <a:schemeClr val="accent1"/>
                </a:solidFill>
              </a:rPr>
              <a:t>varchar(</a:t>
            </a:r>
            <a:r>
              <a:rPr lang="en-IN" dirty="0">
                <a:solidFill>
                  <a:schemeClr val="accent2"/>
                </a:solidFill>
              </a:rPr>
              <a:t>45</a:t>
            </a:r>
            <a:r>
              <a:rPr lang="en-IN" dirty="0">
                <a:solidFill>
                  <a:schemeClr val="accent1"/>
                </a:solidFill>
              </a:rPr>
              <a:t>) DEFAULT NULL,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‘PL_DEST_FILENAME_INITIALS’ </a:t>
            </a:r>
            <a:r>
              <a:rPr lang="en-IN" dirty="0">
                <a:solidFill>
                  <a:schemeClr val="accent1"/>
                </a:solidFill>
              </a:rPr>
              <a:t>varchar(</a:t>
            </a:r>
            <a:r>
              <a:rPr lang="en-IN" dirty="0">
                <a:solidFill>
                  <a:schemeClr val="accent2"/>
                </a:solidFill>
              </a:rPr>
              <a:t>45</a:t>
            </a:r>
            <a:r>
              <a:rPr lang="en-IN" dirty="0">
                <a:solidFill>
                  <a:schemeClr val="accent1"/>
                </a:solidFill>
              </a:rPr>
              <a:t>) DEFAULT NULL,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PAGE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PAGECOUNT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PRIMARY KEY (</a:t>
            </a:r>
            <a:r>
              <a:rPr lang="en-IN" dirty="0">
                <a:solidFill>
                  <a:srgbClr val="C00000"/>
                </a:solidFill>
              </a:rPr>
              <a:t>‘ID’</a:t>
            </a:r>
            <a:r>
              <a:rPr lang="en-IN" dirty="0">
                <a:solidFill>
                  <a:schemeClr val="accent1"/>
                </a:solidFill>
              </a:rPr>
              <a:t>),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UNIQUE KEY </a:t>
            </a:r>
            <a:r>
              <a:rPr lang="en-IN" dirty="0">
                <a:solidFill>
                  <a:srgbClr val="C00000"/>
                </a:solidFill>
              </a:rPr>
              <a:t>‘ID_UNIQUE’</a:t>
            </a:r>
            <a:r>
              <a:rPr lang="en-IN" dirty="0">
                <a:solidFill>
                  <a:schemeClr val="accent1"/>
                </a:solidFill>
              </a:rPr>
              <a:t> (</a:t>
            </a:r>
            <a:r>
              <a:rPr lang="en-IN" dirty="0">
                <a:solidFill>
                  <a:srgbClr val="C00000"/>
                </a:solidFill>
              </a:rPr>
              <a:t>‘ID’</a:t>
            </a:r>
            <a:r>
              <a:rPr lang="en-IN" dirty="0">
                <a:solidFill>
                  <a:schemeClr val="accent1"/>
                </a:solidFill>
              </a:rPr>
              <a:t>)</a:t>
            </a:r>
          </a:p>
          <a:p>
            <a:r>
              <a:rPr lang="en-IN" dirty="0">
                <a:solidFill>
                  <a:schemeClr val="accent1"/>
                </a:solidFill>
              </a:rPr>
              <a:t>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2B113-5850-4BDB-A85A-415B9F30F5FA}"/>
              </a:ext>
            </a:extLst>
          </p:cNvPr>
          <p:cNvSpPr txBox="1"/>
          <p:nvPr/>
        </p:nvSpPr>
        <p:spPr>
          <a:xfrm>
            <a:off x="772998" y="263951"/>
            <a:ext cx="5213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Control Table/Watermark Table for new Pipeline-</a:t>
            </a:r>
            <a:r>
              <a:rPr lang="en-IN" dirty="0">
                <a:solidFill>
                  <a:srgbClr val="C00000"/>
                </a:solidFill>
              </a:rPr>
              <a:t> PL_CONTROL_CONFIG_TBL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1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33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167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Shakya, Sandeep</dc:creator>
  <cp:lastModifiedBy>Shakya, Sandeep</cp:lastModifiedBy>
  <cp:revision>5</cp:revision>
  <dcterms:created xsi:type="dcterms:W3CDTF">2022-02-08T13:00:39Z</dcterms:created>
  <dcterms:modified xsi:type="dcterms:W3CDTF">2022-02-08T17:11:34Z</dcterms:modified>
</cp:coreProperties>
</file>