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5" r:id="rId6"/>
    <p:sldId id="266" r:id="rId7"/>
    <p:sldId id="267" r:id="rId8"/>
    <p:sldId id="16140624" r:id="rId9"/>
    <p:sldId id="268" r:id="rId10"/>
    <p:sldId id="16140623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hyperlink" Target="https://github.com/NanthiniMoha/TNSDC-FWD-DIGITAL_PORTFOLIO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WEATHER DASHBOARD</a:t>
            </a:r>
            <a:endParaRPr lang="en-US" b="1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1. Student Name- Madhusudan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2. College Name- Hindustan College of Arts &amp; Science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3. Department- BCA</a:t>
            </a:r>
            <a:endParaRPr lang="en-US" sz="20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endParaRPr 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400" dirty="0">
                <a:hlinkClick r:id="rId1"/>
              </a:rPr>
              <a:t>NanthiniMoha/TNSDC-FWD-DIGITAL_PORTFOLIO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2"/>
              </a:rPr>
              <a:t>Get started with Bootstrap · Bootstrap v5.3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r>
              <a:rPr lang="en-US" sz="2000" dirty="0">
                <a:latin typeface="Arial" panose="020B0604020202020204"/>
                <a:ea typeface="+mn-lt"/>
                <a:cs typeface="Arial" panose="020B0604020202020204"/>
              </a:rPr>
              <a:t>(Should not include solution)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 panose="020B0604020202020204"/>
                <a:ea typeface="+mn-lt"/>
                <a:cs typeface="+mn-lt"/>
              </a:rPr>
              <a:t>(Technology Used) 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Scope(Optional)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025" y="1630998"/>
            <a:ext cx="10713720" cy="424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Access to Real-time Weather Information:</a:t>
            </a: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existing weather applications are either too complex, require paid subscriptions, or lack user-friendly interfaces for quick weather checks.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e-commerce solutions are often too complex and expensive.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Mobile Experience:</a:t>
            </a: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weather websites are not optimized for mobile devices, making it difficult for users to access weather information on-the-go.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Customization:</a:t>
            </a: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cannot easily switch between temperature units or themes according to their preferences.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Setup Requirements:</a:t>
            </a: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weather applications require complex installation processes or dependencies that make them difficult to deploy and maintain.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Lightweight Solution:</a:t>
            </a:r>
            <a:r>
              <a:rPr kumimoji="0" lang="en-US" alt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is a demand for a fast-loading, lightweight weather application that works across all devices without requiring app store downloads.</a:t>
            </a:r>
            <a:endParaRPr kumimoji="0" lang="en-US" alt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865768"/>
            <a:ext cx="582549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structure and accessibility features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styling and responsive layouts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interactivity and API integration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Mobile-First Responsive Design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Intuitive User Interface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 Standards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Optimization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025" y="1380490"/>
            <a:ext cx="10731500" cy="5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 Setup &amp; Planning</a:t>
            </a:r>
            <a:endParaRPr kumimoji="0" lang="en-US" alt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&amp; API Setup: Create a modular file structure (HTML, CSS, JS) and plan the integration with the OpenWeatherMap API, including data structures and error handling.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 Core Development</a:t>
            </a:r>
            <a:endParaRPr kumimoji="0" lang="en-US" alt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&amp; UI: Develop the core logic to fetch and display weather data. Build UI components like search, current weather display, and a 5-day forecast.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Features: Implement geolocation, light/dark mode, and save search history using local storage.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 Advanced Features</a:t>
            </a:r>
            <a:endParaRPr kumimoji="0" lang="en-US" alt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Persistence &amp; Security: Manage user preferences and search history with local storage. Securely handle the API key.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Handling: Implement robust input validation and user-friendly error messages for network or API issues.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4: Testing &amp; Optimization</a:t>
            </a:r>
            <a:endParaRPr kumimoji="0" lang="en-US" alt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Compatibility: Test thoroughly across major browsers (Chrome, Firefox, Safari) and devices (mobile, tablet, desktop).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 Validate the mobile-first design and optimize performance.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5: Deployment</a:t>
            </a:r>
            <a:endParaRPr kumimoji="0" lang="en-US" alt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Hosting: Deploy the application using static hosting services like GitHub Pages or Netlify.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GB" sz="148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 Optimize the final product by minifying code, compressing images, and implementing caching.</a:t>
            </a: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GB" sz="148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5</a:t>
            </a:r>
            <a:endParaRPr lang="en-US" dirty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  <a:endParaRPr lang="en-US" sz="2800" b="1" dirty="0"/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https://github.com/</a:t>
            </a:r>
            <a:endParaRPr lang="en-US" sz="2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49985" y="2451100"/>
            <a:ext cx="10053320" cy="22828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online presence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small businesses.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dependency on complex e-commerce platforms.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and interactive customer experience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3"/>
            <a:ext cx="63562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backend integration (Node.js) for order management.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for inventory updates.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product recommendations.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3405</Words>
  <Application>WPS Presentation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Wingdings</vt:lpstr>
      <vt:lpstr>Arial</vt:lpstr>
      <vt:lpstr>Calibri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Result</vt:lpstr>
      <vt:lpstr>PowerPoint 演示文稿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Madhusudan S</cp:lastModifiedBy>
  <cp:revision>47</cp:revision>
  <dcterms:created xsi:type="dcterms:W3CDTF">2021-05-26T16:50:00Z</dcterms:created>
  <dcterms:modified xsi:type="dcterms:W3CDTF">2025-09-22T07:07:54Z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9553AA7CA0E34FEDB7681FC444E058B3_13</vt:lpwstr>
  </property>
  <property fmtid="{D5CDD505-2E9C-101B-9397-08002B2CF9AE}" pid="4" name="KSOProductBuildVer">
    <vt:lpwstr>2057-12.2.0.22556</vt:lpwstr>
  </property>
</Properties>
</file>