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947" r:id="rId1"/>
  </p:sldMasterIdLst>
  <p:notesMasterIdLst>
    <p:notesMasterId r:id="rId29"/>
  </p:notesMasterIdLst>
  <p:sldIdLst>
    <p:sldId id="256" r:id="rId2"/>
    <p:sldId id="257" r:id="rId3"/>
    <p:sldId id="259" r:id="rId4"/>
    <p:sldId id="273" r:id="rId5"/>
    <p:sldId id="274" r:id="rId6"/>
    <p:sldId id="262" r:id="rId7"/>
    <p:sldId id="275" r:id="rId8"/>
    <p:sldId id="276" r:id="rId9"/>
    <p:sldId id="280" r:id="rId10"/>
    <p:sldId id="284" r:id="rId11"/>
    <p:sldId id="283" r:id="rId12"/>
    <p:sldId id="285" r:id="rId13"/>
    <p:sldId id="286" r:id="rId14"/>
    <p:sldId id="287" r:id="rId15"/>
    <p:sldId id="288" r:id="rId16"/>
    <p:sldId id="289" r:id="rId17"/>
    <p:sldId id="278" r:id="rId18"/>
    <p:sldId id="291" r:id="rId19"/>
    <p:sldId id="292" r:id="rId20"/>
    <p:sldId id="293" r:id="rId21"/>
    <p:sldId id="294" r:id="rId22"/>
    <p:sldId id="295" r:id="rId23"/>
    <p:sldId id="296" r:id="rId24"/>
    <p:sldId id="297" r:id="rId25"/>
    <p:sldId id="290" r:id="rId26"/>
    <p:sldId id="277" r:id="rId27"/>
    <p:sldId id="270" r:id="rId28"/>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00EBE-2DE8-64F2-C000-788D05330D7F}" v="7" dt="2024-06-20T10:04:05.44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52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sudana Reddy Singana" userId="8ccc4b30-7400-4df2-a25f-df5a0a1128c2" providerId="ADAL" clId="{35F981F8-4391-465F-9B27-7C458CEAC36D}"/>
    <pc:docChg chg="undo redo custSel addSld delSld modSld sldOrd modMainMaster">
      <pc:chgData name="Madhusudana Reddy Singana" userId="8ccc4b30-7400-4df2-a25f-df5a0a1128c2" providerId="ADAL" clId="{35F981F8-4391-465F-9B27-7C458CEAC36D}" dt="2024-06-06T09:40:25.179" v="5577" actId="1076"/>
      <pc:docMkLst>
        <pc:docMk/>
      </pc:docMkLst>
      <pc:sldChg chg="addSp delSp modSp mod setBg setFolMasterObjs addAnim delAnim setClrOvrMap delDesignElem">
        <pc:chgData name="Madhusudana Reddy Singana" userId="8ccc4b30-7400-4df2-a25f-df5a0a1128c2" providerId="ADAL" clId="{35F981F8-4391-465F-9B27-7C458CEAC36D}" dt="2024-06-03T16:42:19.173" v="4562"/>
        <pc:sldMkLst>
          <pc:docMk/>
          <pc:sldMk cId="0" sldId="256"/>
        </pc:sldMkLst>
        <pc:spChg chg="mod ord">
          <ac:chgData name="Madhusudana Reddy Singana" userId="8ccc4b30-7400-4df2-a25f-df5a0a1128c2" providerId="ADAL" clId="{35F981F8-4391-465F-9B27-7C458CEAC36D}" dt="2024-06-03T16:42:17.537" v="4561"/>
          <ac:spMkLst>
            <pc:docMk/>
            <pc:sldMk cId="0" sldId="256"/>
            <ac:spMk id="2" creationId="{00000000-0000-0000-0000-000000000000}"/>
          </ac:spMkLst>
        </pc:spChg>
        <pc:spChg chg="mod ord">
          <ac:chgData name="Madhusudana Reddy Singana" userId="8ccc4b30-7400-4df2-a25f-df5a0a1128c2" providerId="ADAL" clId="{35F981F8-4391-465F-9B27-7C458CEAC36D}" dt="2024-06-03T16:40:39.145" v="4510" actId="26606"/>
          <ac:spMkLst>
            <pc:docMk/>
            <pc:sldMk cId="0" sldId="256"/>
            <ac:spMk id="3" creationId="{00000000-0000-0000-0000-000000000000}"/>
          </ac:spMkLst>
        </pc:spChg>
        <pc:spChg chg="del mod ord">
          <ac:chgData name="Madhusudana Reddy Singana" userId="8ccc4b30-7400-4df2-a25f-df5a0a1128c2" providerId="ADAL" clId="{35F981F8-4391-465F-9B27-7C458CEAC36D}" dt="2024-06-02T17:12:08.547" v="2453" actId="478"/>
          <ac:spMkLst>
            <pc:docMk/>
            <pc:sldMk cId="0" sldId="256"/>
            <ac:spMk id="4" creationId="{00000000-0000-0000-0000-000000000000}"/>
          </ac:spMkLst>
        </pc:spChg>
        <pc:spChg chg="add del">
          <ac:chgData name="Madhusudana Reddy Singana" userId="8ccc4b30-7400-4df2-a25f-df5a0a1128c2" providerId="ADAL" clId="{35F981F8-4391-465F-9B27-7C458CEAC36D}" dt="2024-06-02T17:12:16.202" v="2455" actId="26606"/>
          <ac:spMkLst>
            <pc:docMk/>
            <pc:sldMk cId="0" sldId="256"/>
            <ac:spMk id="5" creationId="{9A3D0CE2-91FF-49B3-A5D8-181E900D7501}"/>
          </ac:spMkLst>
        </pc:spChg>
        <pc:spChg chg="add del">
          <ac:chgData name="Madhusudana Reddy Singana" userId="8ccc4b30-7400-4df2-a25f-df5a0a1128c2" providerId="ADAL" clId="{35F981F8-4391-465F-9B27-7C458CEAC36D}" dt="2024-06-02T17:11:33.902" v="2439" actId="26606"/>
          <ac:spMkLst>
            <pc:docMk/>
            <pc:sldMk cId="0" sldId="256"/>
            <ac:spMk id="6" creationId="{9A3D0CE2-91FF-49B3-A5D8-181E900D7501}"/>
          </ac:spMkLst>
        </pc:spChg>
        <pc:spChg chg="add del">
          <ac:chgData name="Madhusudana Reddy Singana" userId="8ccc4b30-7400-4df2-a25f-df5a0a1128c2" providerId="ADAL" clId="{35F981F8-4391-465F-9B27-7C458CEAC36D}" dt="2024-06-02T17:11:33.902" v="2439" actId="26606"/>
          <ac:spMkLst>
            <pc:docMk/>
            <pc:sldMk cId="0" sldId="256"/>
            <ac:spMk id="7" creationId="{58AEBD96-C315-4F53-9D9E-0E20E993EBFA}"/>
          </ac:spMkLst>
        </pc:spChg>
        <pc:spChg chg="add del">
          <ac:chgData name="Madhusudana Reddy Singana" userId="8ccc4b30-7400-4df2-a25f-df5a0a1128c2" providerId="ADAL" clId="{35F981F8-4391-465F-9B27-7C458CEAC36D}" dt="2024-06-02T17:11:33.902" v="2439" actId="26606"/>
          <ac:spMkLst>
            <pc:docMk/>
            <pc:sldMk cId="0" sldId="256"/>
            <ac:spMk id="8" creationId="{78916AAA-66F6-4DFA-88ED-7E27CF6B8DAD}"/>
          </ac:spMkLst>
        </pc:spChg>
        <pc:spChg chg="add del">
          <ac:chgData name="Madhusudana Reddy Singana" userId="8ccc4b30-7400-4df2-a25f-df5a0a1128c2" providerId="ADAL" clId="{35F981F8-4391-465F-9B27-7C458CEAC36D}" dt="2024-06-02T17:08:19.356" v="2384" actId="26606"/>
          <ac:spMkLst>
            <pc:docMk/>
            <pc:sldMk cId="0" sldId="256"/>
            <ac:spMk id="9" creationId="{9A3D0CE2-91FF-49B3-A5D8-181E900D7501}"/>
          </ac:spMkLst>
        </pc:spChg>
        <pc:spChg chg="add del">
          <ac:chgData name="Madhusudana Reddy Singana" userId="8ccc4b30-7400-4df2-a25f-df5a0a1128c2" providerId="ADAL" clId="{35F981F8-4391-465F-9B27-7C458CEAC36D}" dt="2024-06-02T17:08:19.356" v="2384" actId="26606"/>
          <ac:spMkLst>
            <pc:docMk/>
            <pc:sldMk cId="0" sldId="256"/>
            <ac:spMk id="11" creationId="{58AEBD96-C315-4F53-9D9E-0E20E993EBFA}"/>
          </ac:spMkLst>
        </pc:spChg>
        <pc:spChg chg="add del">
          <ac:chgData name="Madhusudana Reddy Singana" userId="8ccc4b30-7400-4df2-a25f-df5a0a1128c2" providerId="ADAL" clId="{35F981F8-4391-465F-9B27-7C458CEAC36D}" dt="2024-06-02T17:11:33.902" v="2439" actId="26606"/>
          <ac:spMkLst>
            <pc:docMk/>
            <pc:sldMk cId="0" sldId="256"/>
            <ac:spMk id="12" creationId="{E8035907-EB9C-4E11-8A9B-D25B0AD8D749}"/>
          </ac:spMkLst>
        </pc:spChg>
        <pc:spChg chg="add del">
          <ac:chgData name="Madhusudana Reddy Singana" userId="8ccc4b30-7400-4df2-a25f-df5a0a1128c2" providerId="ADAL" clId="{35F981F8-4391-465F-9B27-7C458CEAC36D}" dt="2024-06-02T17:08:19.356" v="2384" actId="26606"/>
          <ac:spMkLst>
            <pc:docMk/>
            <pc:sldMk cId="0" sldId="256"/>
            <ac:spMk id="13" creationId="{78916AAA-66F6-4DFA-88ED-7E27CF6B8DAD}"/>
          </ac:spMkLst>
        </pc:spChg>
        <pc:spChg chg="add del">
          <ac:chgData name="Madhusudana Reddy Singana" userId="8ccc4b30-7400-4df2-a25f-df5a0a1128c2" providerId="ADAL" clId="{35F981F8-4391-465F-9B27-7C458CEAC36D}" dt="2024-06-02T17:12:16.202" v="2455" actId="26606"/>
          <ac:spMkLst>
            <pc:docMk/>
            <pc:sldMk cId="0" sldId="256"/>
            <ac:spMk id="17" creationId="{58AEBD96-C315-4F53-9D9E-0E20E993EBFA}"/>
          </ac:spMkLst>
        </pc:spChg>
        <pc:spChg chg="add del">
          <ac:chgData name="Madhusudana Reddy Singana" userId="8ccc4b30-7400-4df2-a25f-df5a0a1128c2" providerId="ADAL" clId="{35F981F8-4391-465F-9B27-7C458CEAC36D}" dt="2024-06-02T17:12:16.202" v="2455" actId="26606"/>
          <ac:spMkLst>
            <pc:docMk/>
            <pc:sldMk cId="0" sldId="256"/>
            <ac:spMk id="18" creationId="{E8035907-EB9C-4E11-8A9B-D25B0AD8D749}"/>
          </ac:spMkLst>
        </pc:spChg>
        <pc:spChg chg="add del">
          <ac:chgData name="Madhusudana Reddy Singana" userId="8ccc4b30-7400-4df2-a25f-df5a0a1128c2" providerId="ADAL" clId="{35F981F8-4391-465F-9B27-7C458CEAC36D}" dt="2024-06-02T17:08:19.356" v="2384" actId="26606"/>
          <ac:spMkLst>
            <pc:docMk/>
            <pc:sldMk cId="0" sldId="256"/>
            <ac:spMk id="19" creationId="{C3D25154-9EF7-4C33-9AAC-7B3BE089FE0A}"/>
          </ac:spMkLst>
        </pc:spChg>
        <pc:spChg chg="add del">
          <ac:chgData name="Madhusudana Reddy Singana" userId="8ccc4b30-7400-4df2-a25f-df5a0a1128c2" providerId="ADAL" clId="{35F981F8-4391-465F-9B27-7C458CEAC36D}" dt="2024-06-02T17:08:19.356" v="2384" actId="26606"/>
          <ac:spMkLst>
            <pc:docMk/>
            <pc:sldMk cId="0" sldId="256"/>
            <ac:spMk id="21" creationId="{1604E8C0-C927-4C06-A96A-BF3323BA76D2}"/>
          </ac:spMkLst>
        </pc:spChg>
        <pc:spChg chg="add del">
          <ac:chgData name="Madhusudana Reddy Singana" userId="8ccc4b30-7400-4df2-a25f-df5a0a1128c2" providerId="ADAL" clId="{35F981F8-4391-465F-9B27-7C458CEAC36D}" dt="2024-06-02T17:15:02.654" v="2489"/>
          <ac:spMkLst>
            <pc:docMk/>
            <pc:sldMk cId="0" sldId="256"/>
            <ac:spMk id="22" creationId="{821E305B-0351-4E03-8C1B-F23D3A346E81}"/>
          </ac:spMkLst>
        </pc:spChg>
        <pc:spChg chg="add del">
          <ac:chgData name="Madhusudana Reddy Singana" userId="8ccc4b30-7400-4df2-a25f-df5a0a1128c2" providerId="ADAL" clId="{35F981F8-4391-465F-9B27-7C458CEAC36D}" dt="2024-06-02T17:11:33.902" v="2439" actId="26606"/>
          <ac:spMkLst>
            <pc:docMk/>
            <pc:sldMk cId="0" sldId="256"/>
            <ac:spMk id="24" creationId="{D9C69FA7-0958-4ED9-A0DF-E87A0C137BF5}"/>
          </ac:spMkLst>
        </pc:spChg>
        <pc:spChg chg="add del">
          <ac:chgData name="Madhusudana Reddy Singana" userId="8ccc4b30-7400-4df2-a25f-df5a0a1128c2" providerId="ADAL" clId="{35F981F8-4391-465F-9B27-7C458CEAC36D}" dt="2024-06-02T17:08:29.810" v="2390" actId="26606"/>
          <ac:spMkLst>
            <pc:docMk/>
            <pc:sldMk cId="0" sldId="256"/>
            <ac:spMk id="25" creationId="{EF70505D-EC2C-4D1A-86DE-2583778074ED}"/>
          </ac:spMkLst>
        </pc:spChg>
        <pc:spChg chg="add del">
          <ac:chgData name="Madhusudana Reddy Singana" userId="8ccc4b30-7400-4df2-a25f-df5a0a1128c2" providerId="ADAL" clId="{35F981F8-4391-465F-9B27-7C458CEAC36D}" dt="2024-06-02T17:11:44.395" v="2445"/>
          <ac:spMkLst>
            <pc:docMk/>
            <pc:sldMk cId="0" sldId="256"/>
            <ac:spMk id="26" creationId="{9A3D0CE2-91FF-49B3-A5D8-181E900D7501}"/>
          </ac:spMkLst>
        </pc:spChg>
        <pc:spChg chg="add del">
          <ac:chgData name="Madhusudana Reddy Singana" userId="8ccc4b30-7400-4df2-a25f-df5a0a1128c2" providerId="ADAL" clId="{35F981F8-4391-465F-9B27-7C458CEAC36D}" dt="2024-06-02T17:08:21.911" v="2386" actId="26606"/>
          <ac:spMkLst>
            <pc:docMk/>
            <pc:sldMk cId="0" sldId="256"/>
            <ac:spMk id="27" creationId="{E009DD9B-5EE2-4C0D-8B2B-351C8C102205}"/>
          </ac:spMkLst>
        </pc:spChg>
        <pc:spChg chg="add del">
          <ac:chgData name="Madhusudana Reddy Singana" userId="8ccc4b30-7400-4df2-a25f-df5a0a1128c2" providerId="ADAL" clId="{35F981F8-4391-465F-9B27-7C458CEAC36D}" dt="2024-06-02T17:08:21.911" v="2386" actId="26606"/>
          <ac:spMkLst>
            <pc:docMk/>
            <pc:sldMk cId="0" sldId="256"/>
            <ac:spMk id="28" creationId="{E720DB99-7745-4E75-9D96-AAB6D55C531E}"/>
          </ac:spMkLst>
        </pc:spChg>
        <pc:spChg chg="add del">
          <ac:chgData name="Madhusudana Reddy Singana" userId="8ccc4b30-7400-4df2-a25f-df5a0a1128c2" providerId="ADAL" clId="{35F981F8-4391-465F-9B27-7C458CEAC36D}" dt="2024-06-02T17:08:21.911" v="2386" actId="26606"/>
          <ac:spMkLst>
            <pc:docMk/>
            <pc:sldMk cId="0" sldId="256"/>
            <ac:spMk id="29" creationId="{D68803C4-E159-4360-B7BB-74205C8F782D}"/>
          </ac:spMkLst>
        </pc:spChg>
        <pc:spChg chg="add del">
          <ac:chgData name="Madhusudana Reddy Singana" userId="8ccc4b30-7400-4df2-a25f-df5a0a1128c2" providerId="ADAL" clId="{35F981F8-4391-465F-9B27-7C458CEAC36D}" dt="2024-06-02T17:08:21.911" v="2386" actId="26606"/>
          <ac:spMkLst>
            <pc:docMk/>
            <pc:sldMk cId="0" sldId="256"/>
            <ac:spMk id="30" creationId="{504B0465-3B07-49BF-BEA7-D81476246293}"/>
          </ac:spMkLst>
        </pc:spChg>
        <pc:spChg chg="add del">
          <ac:chgData name="Madhusudana Reddy Singana" userId="8ccc4b30-7400-4df2-a25f-df5a0a1128c2" providerId="ADAL" clId="{35F981F8-4391-465F-9B27-7C458CEAC36D}" dt="2024-06-02T17:08:21.911" v="2386" actId="26606"/>
          <ac:spMkLst>
            <pc:docMk/>
            <pc:sldMk cId="0" sldId="256"/>
            <ac:spMk id="31" creationId="{49B7FFA5-14CB-4A4F-9BCC-CA3AA5D9D276}"/>
          </ac:spMkLst>
        </pc:spChg>
        <pc:spChg chg="add del">
          <ac:chgData name="Madhusudana Reddy Singana" userId="8ccc4b30-7400-4df2-a25f-df5a0a1128c2" providerId="ADAL" clId="{35F981F8-4391-465F-9B27-7C458CEAC36D}" dt="2024-06-02T17:08:21.911" v="2386" actId="26606"/>
          <ac:spMkLst>
            <pc:docMk/>
            <pc:sldMk cId="0" sldId="256"/>
            <ac:spMk id="32" creationId="{04E48745-7512-4EC2-9E20-9092D12150CA}"/>
          </ac:spMkLst>
        </pc:spChg>
        <pc:spChg chg="add del">
          <ac:chgData name="Madhusudana Reddy Singana" userId="8ccc4b30-7400-4df2-a25f-df5a0a1128c2" providerId="ADAL" clId="{35F981F8-4391-465F-9B27-7C458CEAC36D}" dt="2024-06-02T17:11:44.395" v="2445"/>
          <ac:spMkLst>
            <pc:docMk/>
            <pc:sldMk cId="0" sldId="256"/>
            <ac:spMk id="33" creationId="{58AEBD96-C315-4F53-9D9E-0E20E993EBFA}"/>
          </ac:spMkLst>
        </pc:spChg>
        <pc:spChg chg="add del">
          <ac:chgData name="Madhusudana Reddy Singana" userId="8ccc4b30-7400-4df2-a25f-df5a0a1128c2" providerId="ADAL" clId="{35F981F8-4391-465F-9B27-7C458CEAC36D}" dt="2024-06-02T17:08:24.726" v="2388" actId="26606"/>
          <ac:spMkLst>
            <pc:docMk/>
            <pc:sldMk cId="0" sldId="256"/>
            <ac:spMk id="34" creationId="{5118BA95-03E7-41B7-B442-0AF8C0A7FF68}"/>
          </ac:spMkLst>
        </pc:spChg>
        <pc:spChg chg="add del">
          <ac:chgData name="Madhusudana Reddy Singana" userId="8ccc4b30-7400-4df2-a25f-df5a0a1128c2" providerId="ADAL" clId="{35F981F8-4391-465F-9B27-7C458CEAC36D}" dt="2024-06-02T17:11:44.395" v="2445"/>
          <ac:spMkLst>
            <pc:docMk/>
            <pc:sldMk cId="0" sldId="256"/>
            <ac:spMk id="36" creationId="{78916AAA-66F6-4DFA-88ED-7E27CF6B8DAD}"/>
          </ac:spMkLst>
        </pc:spChg>
        <pc:spChg chg="add del">
          <ac:chgData name="Madhusudana Reddy Singana" userId="8ccc4b30-7400-4df2-a25f-df5a0a1128c2" providerId="ADAL" clId="{35F981F8-4391-465F-9B27-7C458CEAC36D}" dt="2024-06-02T17:08:24.726" v="2388" actId="26606"/>
          <ac:spMkLst>
            <pc:docMk/>
            <pc:sldMk cId="0" sldId="256"/>
            <ac:spMk id="37" creationId="{AD9B3EAD-A2B3-42C4-927C-3455E3E69EE6}"/>
          </ac:spMkLst>
        </pc:spChg>
        <pc:spChg chg="add del">
          <ac:chgData name="Madhusudana Reddy Singana" userId="8ccc4b30-7400-4df2-a25f-df5a0a1128c2" providerId="ADAL" clId="{35F981F8-4391-465F-9B27-7C458CEAC36D}" dt="2024-06-02T17:08:29.810" v="2390" actId="26606"/>
          <ac:spMkLst>
            <pc:docMk/>
            <pc:sldMk cId="0" sldId="256"/>
            <ac:spMk id="39" creationId="{9A3D0CE2-91FF-49B3-A5D8-181E900D7501}"/>
          </ac:spMkLst>
        </pc:spChg>
        <pc:spChg chg="add del">
          <ac:chgData name="Madhusudana Reddy Singana" userId="8ccc4b30-7400-4df2-a25f-df5a0a1128c2" providerId="ADAL" clId="{35F981F8-4391-465F-9B27-7C458CEAC36D}" dt="2024-06-02T17:08:29.810" v="2390" actId="26606"/>
          <ac:spMkLst>
            <pc:docMk/>
            <pc:sldMk cId="0" sldId="256"/>
            <ac:spMk id="40" creationId="{58AEBD96-C315-4F53-9D9E-0E20E993EBFA}"/>
          </ac:spMkLst>
        </pc:spChg>
        <pc:spChg chg="add del">
          <ac:chgData name="Madhusudana Reddy Singana" userId="8ccc4b30-7400-4df2-a25f-df5a0a1128c2" providerId="ADAL" clId="{35F981F8-4391-465F-9B27-7C458CEAC36D}" dt="2024-06-02T17:08:29.810" v="2390" actId="26606"/>
          <ac:spMkLst>
            <pc:docMk/>
            <pc:sldMk cId="0" sldId="256"/>
            <ac:spMk id="41" creationId="{78916AAA-66F6-4DFA-88ED-7E27CF6B8DAD}"/>
          </ac:spMkLst>
        </pc:spChg>
        <pc:spChg chg="add del">
          <ac:chgData name="Madhusudana Reddy Singana" userId="8ccc4b30-7400-4df2-a25f-df5a0a1128c2" providerId="ADAL" clId="{35F981F8-4391-465F-9B27-7C458CEAC36D}" dt="2024-06-02T17:08:29.810" v="2390" actId="26606"/>
          <ac:spMkLst>
            <pc:docMk/>
            <pc:sldMk cId="0" sldId="256"/>
            <ac:spMk id="43" creationId="{68C84B8E-16E8-4E54-B4AC-84CE51595508}"/>
          </ac:spMkLst>
        </pc:spChg>
        <pc:spChg chg="add del">
          <ac:chgData name="Madhusudana Reddy Singana" userId="8ccc4b30-7400-4df2-a25f-df5a0a1128c2" providerId="ADAL" clId="{35F981F8-4391-465F-9B27-7C458CEAC36D}" dt="2024-06-02T17:08:29.810" v="2390" actId="26606"/>
          <ac:spMkLst>
            <pc:docMk/>
            <pc:sldMk cId="0" sldId="256"/>
            <ac:spMk id="44" creationId="{ECE9EEEA-5DB7-4DC7-AF9F-74D1C19B7E2E}"/>
          </ac:spMkLst>
        </pc:spChg>
        <pc:spChg chg="add del">
          <ac:chgData name="Madhusudana Reddy Singana" userId="8ccc4b30-7400-4df2-a25f-df5a0a1128c2" providerId="ADAL" clId="{35F981F8-4391-465F-9B27-7C458CEAC36D}" dt="2024-06-02T17:08:29.810" v="2390" actId="26606"/>
          <ac:spMkLst>
            <pc:docMk/>
            <pc:sldMk cId="0" sldId="256"/>
            <ac:spMk id="45" creationId="{DF199147-B958-49C0-9BE2-65BDD892F2BB}"/>
          </ac:spMkLst>
        </pc:spChg>
        <pc:spChg chg="add del">
          <ac:chgData name="Madhusudana Reddy Singana" userId="8ccc4b30-7400-4df2-a25f-df5a0a1128c2" providerId="ADAL" clId="{35F981F8-4391-465F-9B27-7C458CEAC36D}" dt="2024-06-02T17:11:44.395" v="2445"/>
          <ac:spMkLst>
            <pc:docMk/>
            <pc:sldMk cId="0" sldId="256"/>
            <ac:spMk id="49" creationId="{E8035907-EB9C-4E11-8A9B-D25B0AD8D749}"/>
          </ac:spMkLst>
        </pc:spChg>
        <pc:spChg chg="add del">
          <ac:chgData name="Madhusudana Reddy Singana" userId="8ccc4b30-7400-4df2-a25f-df5a0a1128c2" providerId="ADAL" clId="{35F981F8-4391-465F-9B27-7C458CEAC36D}" dt="2024-06-02T17:09:11.549" v="2399"/>
          <ac:spMkLst>
            <pc:docMk/>
            <pc:sldMk cId="0" sldId="256"/>
            <ac:spMk id="50" creationId="{9A3D0CE2-91FF-49B3-A5D8-181E900D7501}"/>
          </ac:spMkLst>
        </pc:spChg>
        <pc:spChg chg="add del">
          <ac:chgData name="Madhusudana Reddy Singana" userId="8ccc4b30-7400-4df2-a25f-df5a0a1128c2" providerId="ADAL" clId="{35F981F8-4391-465F-9B27-7C458CEAC36D}" dt="2024-06-02T17:09:11.549" v="2399"/>
          <ac:spMkLst>
            <pc:docMk/>
            <pc:sldMk cId="0" sldId="256"/>
            <ac:spMk id="51" creationId="{58AEBD96-C315-4F53-9D9E-0E20E993EBFA}"/>
          </ac:spMkLst>
        </pc:spChg>
        <pc:spChg chg="add del">
          <ac:chgData name="Madhusudana Reddy Singana" userId="8ccc4b30-7400-4df2-a25f-df5a0a1128c2" providerId="ADAL" clId="{35F981F8-4391-465F-9B27-7C458CEAC36D}" dt="2024-06-02T17:09:11.549" v="2399"/>
          <ac:spMkLst>
            <pc:docMk/>
            <pc:sldMk cId="0" sldId="256"/>
            <ac:spMk id="52" creationId="{78916AAA-66F6-4DFA-88ED-7E27CF6B8DAD}"/>
          </ac:spMkLst>
        </pc:spChg>
        <pc:spChg chg="add del">
          <ac:chgData name="Madhusudana Reddy Singana" userId="8ccc4b30-7400-4df2-a25f-df5a0a1128c2" providerId="ADAL" clId="{35F981F8-4391-465F-9B27-7C458CEAC36D}" dt="2024-06-02T17:12:16.202" v="2455" actId="26606"/>
          <ac:spMkLst>
            <pc:docMk/>
            <pc:sldMk cId="0" sldId="256"/>
            <ac:spMk id="54" creationId="{78916AAA-66F6-4DFA-88ED-7E27CF6B8DAD}"/>
          </ac:spMkLst>
        </pc:spChg>
        <pc:spChg chg="add del">
          <ac:chgData name="Madhusudana Reddy Singana" userId="8ccc4b30-7400-4df2-a25f-df5a0a1128c2" providerId="ADAL" clId="{35F981F8-4391-465F-9B27-7C458CEAC36D}" dt="2024-06-02T17:09:11.549" v="2399"/>
          <ac:spMkLst>
            <pc:docMk/>
            <pc:sldMk cId="0" sldId="256"/>
            <ac:spMk id="56" creationId="{E8035907-EB9C-4E11-8A9B-D25B0AD8D749}"/>
          </ac:spMkLst>
        </pc:spChg>
        <pc:spChg chg="add del">
          <ac:chgData name="Madhusudana Reddy Singana" userId="8ccc4b30-7400-4df2-a25f-df5a0a1128c2" providerId="ADAL" clId="{35F981F8-4391-465F-9B27-7C458CEAC36D}" dt="2024-06-02T17:15:02.654" v="2489"/>
          <ac:spMkLst>
            <pc:docMk/>
            <pc:sldMk cId="0" sldId="256"/>
            <ac:spMk id="58" creationId="{7049A7D3-684C-4C59-A4B6-7B308A6AD34D}"/>
          </ac:spMkLst>
        </pc:spChg>
        <pc:spChg chg="add del">
          <ac:chgData name="Madhusudana Reddy Singana" userId="8ccc4b30-7400-4df2-a25f-df5a0a1128c2" providerId="ADAL" clId="{35F981F8-4391-465F-9B27-7C458CEAC36D}" dt="2024-06-02T17:09:11.549" v="2399"/>
          <ac:spMkLst>
            <pc:docMk/>
            <pc:sldMk cId="0" sldId="256"/>
            <ac:spMk id="59" creationId="{D9C69FA7-0958-4ED9-A0DF-E87A0C137BF5}"/>
          </ac:spMkLst>
        </pc:spChg>
        <pc:spChg chg="add del">
          <ac:chgData name="Madhusudana Reddy Singana" userId="8ccc4b30-7400-4df2-a25f-df5a0a1128c2" providerId="ADAL" clId="{35F981F8-4391-465F-9B27-7C458CEAC36D}" dt="2024-06-02T17:11:44.395" v="2445"/>
          <ac:spMkLst>
            <pc:docMk/>
            <pc:sldMk cId="0" sldId="256"/>
            <ac:spMk id="60" creationId="{D9C69FA7-0958-4ED9-A0DF-E87A0C137BF5}"/>
          </ac:spMkLst>
        </pc:spChg>
        <pc:spChg chg="add del">
          <ac:chgData name="Madhusudana Reddy Singana" userId="8ccc4b30-7400-4df2-a25f-df5a0a1128c2" providerId="ADAL" clId="{35F981F8-4391-465F-9B27-7C458CEAC36D}" dt="2024-06-02T17:15:02.654" v="2489"/>
          <ac:spMkLst>
            <pc:docMk/>
            <pc:sldMk cId="0" sldId="256"/>
            <ac:spMk id="64" creationId="{D7B1087B-C592-40E7-B532-60B453A2FE6A}"/>
          </ac:spMkLst>
        </pc:spChg>
        <pc:spChg chg="add del">
          <ac:chgData name="Madhusudana Reddy Singana" userId="8ccc4b30-7400-4df2-a25f-df5a0a1128c2" providerId="ADAL" clId="{35F981F8-4391-465F-9B27-7C458CEAC36D}" dt="2024-06-02T17:12:16.202" v="2455" actId="26606"/>
          <ac:spMkLst>
            <pc:docMk/>
            <pc:sldMk cId="0" sldId="256"/>
            <ac:spMk id="65" creationId="{D9C69FA7-0958-4ED9-A0DF-E87A0C137BF5}"/>
          </ac:spMkLst>
        </pc:spChg>
        <pc:spChg chg="add del">
          <ac:chgData name="Madhusudana Reddy Singana" userId="8ccc4b30-7400-4df2-a25f-df5a0a1128c2" providerId="ADAL" clId="{35F981F8-4391-465F-9B27-7C458CEAC36D}" dt="2024-06-02T17:15:02.654" v="2489"/>
          <ac:spMkLst>
            <pc:docMk/>
            <pc:sldMk cId="0" sldId="256"/>
            <ac:spMk id="66" creationId="{14AE7447-E8F8-4A0F-9E3D-94842BFF886E}"/>
          </ac:spMkLst>
        </pc:spChg>
        <pc:spChg chg="add del">
          <ac:chgData name="Madhusudana Reddy Singana" userId="8ccc4b30-7400-4df2-a25f-df5a0a1128c2" providerId="ADAL" clId="{35F981F8-4391-465F-9B27-7C458CEAC36D}" dt="2024-06-02T17:13:15.166" v="2461"/>
          <ac:spMkLst>
            <pc:docMk/>
            <pc:sldMk cId="0" sldId="256"/>
            <ac:spMk id="67" creationId="{E009DD9B-5EE2-4C0D-8B2B-351C8C102205}"/>
          </ac:spMkLst>
        </pc:spChg>
        <pc:spChg chg="add del">
          <ac:chgData name="Madhusudana Reddy Singana" userId="8ccc4b30-7400-4df2-a25f-df5a0a1128c2" providerId="ADAL" clId="{35F981F8-4391-465F-9B27-7C458CEAC36D}" dt="2024-06-02T17:13:15.166" v="2461"/>
          <ac:spMkLst>
            <pc:docMk/>
            <pc:sldMk cId="0" sldId="256"/>
            <ac:spMk id="68" creationId="{E720DB99-7745-4E75-9D96-AAB6D55C531E}"/>
          </ac:spMkLst>
        </pc:spChg>
        <pc:spChg chg="add del">
          <ac:chgData name="Madhusudana Reddy Singana" userId="8ccc4b30-7400-4df2-a25f-df5a0a1128c2" providerId="ADAL" clId="{35F981F8-4391-465F-9B27-7C458CEAC36D}" dt="2024-06-02T17:13:15.166" v="2461"/>
          <ac:spMkLst>
            <pc:docMk/>
            <pc:sldMk cId="0" sldId="256"/>
            <ac:spMk id="69" creationId="{D68803C4-E159-4360-B7BB-74205C8F782D}"/>
          </ac:spMkLst>
        </pc:spChg>
        <pc:spChg chg="add del">
          <ac:chgData name="Madhusudana Reddy Singana" userId="8ccc4b30-7400-4df2-a25f-df5a0a1128c2" providerId="ADAL" clId="{35F981F8-4391-465F-9B27-7C458CEAC36D}" dt="2024-06-02T17:13:15.166" v="2461"/>
          <ac:spMkLst>
            <pc:docMk/>
            <pc:sldMk cId="0" sldId="256"/>
            <ac:spMk id="70" creationId="{504B0465-3B07-49BF-BEA7-D81476246293}"/>
          </ac:spMkLst>
        </pc:spChg>
        <pc:spChg chg="add del">
          <ac:chgData name="Madhusudana Reddy Singana" userId="8ccc4b30-7400-4df2-a25f-df5a0a1128c2" providerId="ADAL" clId="{35F981F8-4391-465F-9B27-7C458CEAC36D}" dt="2024-06-02T17:13:15.166" v="2461"/>
          <ac:spMkLst>
            <pc:docMk/>
            <pc:sldMk cId="0" sldId="256"/>
            <ac:spMk id="71" creationId="{49B7FFA5-14CB-4A4F-9BCC-CA3AA5D9D276}"/>
          </ac:spMkLst>
        </pc:spChg>
        <pc:spChg chg="add del">
          <ac:chgData name="Madhusudana Reddy Singana" userId="8ccc4b30-7400-4df2-a25f-df5a0a1128c2" providerId="ADAL" clId="{35F981F8-4391-465F-9B27-7C458CEAC36D}" dt="2024-06-02T17:13:15.166" v="2461"/>
          <ac:spMkLst>
            <pc:docMk/>
            <pc:sldMk cId="0" sldId="256"/>
            <ac:spMk id="72" creationId="{04E48745-7512-4EC2-9E20-9092D12150CA}"/>
          </ac:spMkLst>
        </pc:spChg>
        <pc:spChg chg="add del">
          <ac:chgData name="Madhusudana Reddy Singana" userId="8ccc4b30-7400-4df2-a25f-df5a0a1128c2" providerId="ADAL" clId="{35F981F8-4391-465F-9B27-7C458CEAC36D}" dt="2024-06-02T17:15:02.654" v="2489"/>
          <ac:spMkLst>
            <pc:docMk/>
            <pc:sldMk cId="0" sldId="256"/>
            <ac:spMk id="75" creationId="{EDF3BDB2-0586-430E-811A-74BAFDEE663D}"/>
          </ac:spMkLst>
        </pc:spChg>
        <pc:spChg chg="add del">
          <ac:chgData name="Madhusudana Reddy Singana" userId="8ccc4b30-7400-4df2-a25f-df5a0a1128c2" providerId="ADAL" clId="{35F981F8-4391-465F-9B27-7C458CEAC36D}" dt="2024-06-02T17:15:02.654" v="2489"/>
          <ac:spMkLst>
            <pc:docMk/>
            <pc:sldMk cId="0" sldId="256"/>
            <ac:spMk id="76" creationId="{3C848660-F9C2-4F86-A218-6AE0FB4CCC5E}"/>
          </ac:spMkLst>
        </pc:spChg>
        <pc:spChg chg="add del">
          <ac:chgData name="Madhusudana Reddy Singana" userId="8ccc4b30-7400-4df2-a25f-df5a0a1128c2" providerId="ADAL" clId="{35F981F8-4391-465F-9B27-7C458CEAC36D}" dt="2024-06-02T17:15:02.654" v="2489"/>
          <ac:spMkLst>
            <pc:docMk/>
            <pc:sldMk cId="0" sldId="256"/>
            <ac:spMk id="77" creationId="{5CABD882-B7CE-4433-B509-99205DB70549}"/>
          </ac:spMkLst>
        </pc:spChg>
        <pc:spChg chg="add del">
          <ac:chgData name="Madhusudana Reddy Singana" userId="8ccc4b30-7400-4df2-a25f-df5a0a1128c2" providerId="ADAL" clId="{35F981F8-4391-465F-9B27-7C458CEAC36D}" dt="2024-06-03T10:50:51.101" v="2805" actId="26606"/>
          <ac:spMkLst>
            <pc:docMk/>
            <pc:sldMk cId="0" sldId="256"/>
            <ac:spMk id="83" creationId="{DAD47858-7A44-47E5-AC94-E528B41D13BB}"/>
          </ac:spMkLst>
        </pc:spChg>
        <pc:spChg chg="add del">
          <ac:chgData name="Madhusudana Reddy Singana" userId="8ccc4b30-7400-4df2-a25f-df5a0a1128c2" providerId="ADAL" clId="{35F981F8-4391-465F-9B27-7C458CEAC36D}" dt="2024-06-03T10:50:51.101" v="2805" actId="26606"/>
          <ac:spMkLst>
            <pc:docMk/>
            <pc:sldMk cId="0" sldId="256"/>
            <ac:spMk id="84" creationId="{70356939-E85F-4AD3-B574-8F8C91A4D1DB}"/>
          </ac:spMkLst>
        </pc:spChg>
        <pc:spChg chg="add del">
          <ac:chgData name="Madhusudana Reddy Singana" userId="8ccc4b30-7400-4df2-a25f-df5a0a1128c2" providerId="ADAL" clId="{35F981F8-4391-465F-9B27-7C458CEAC36D}" dt="2024-06-03T10:50:51.101" v="2805" actId="26606"/>
          <ac:spMkLst>
            <pc:docMk/>
            <pc:sldMk cId="0" sldId="256"/>
            <ac:spMk id="85" creationId="{A374A477-3F18-4367-9F4F-41EF328040F6}"/>
          </ac:spMkLst>
        </pc:spChg>
        <pc:spChg chg="add del">
          <ac:chgData name="Madhusudana Reddy Singana" userId="8ccc4b30-7400-4df2-a25f-df5a0a1128c2" providerId="ADAL" clId="{35F981F8-4391-465F-9B27-7C458CEAC36D}" dt="2024-06-03T10:47:46.167" v="2775" actId="26606"/>
          <ac:spMkLst>
            <pc:docMk/>
            <pc:sldMk cId="0" sldId="256"/>
            <ac:spMk id="86" creationId="{0CABCAE3-64FC-4149-819F-2C1812824154}"/>
          </ac:spMkLst>
        </pc:spChg>
        <pc:spChg chg="add del">
          <ac:chgData name="Madhusudana Reddy Singana" userId="8ccc4b30-7400-4df2-a25f-df5a0a1128c2" providerId="ADAL" clId="{35F981F8-4391-465F-9B27-7C458CEAC36D}" dt="2024-06-03T15:19:08.815" v="4055" actId="26606"/>
          <ac:spMkLst>
            <pc:docMk/>
            <pc:sldMk cId="0" sldId="256"/>
            <ac:spMk id="87" creationId="{C7D023E4-8DE1-436E-9847-ED6A4B4B04FD}"/>
          </ac:spMkLst>
        </pc:spChg>
        <pc:spChg chg="add del">
          <ac:chgData name="Madhusudana Reddy Singana" userId="8ccc4b30-7400-4df2-a25f-df5a0a1128c2" providerId="ADAL" clId="{35F981F8-4391-465F-9B27-7C458CEAC36D}" dt="2024-06-03T16:42:19.173" v="4562"/>
          <ac:spMkLst>
            <pc:docMk/>
            <pc:sldMk cId="0" sldId="256"/>
            <ac:spMk id="89" creationId="{1D1D1210-3BD3-4C6E-AD1B-07BFB5ABDD5C}"/>
          </ac:spMkLst>
        </pc:spChg>
        <pc:spChg chg="add del">
          <ac:chgData name="Madhusudana Reddy Singana" userId="8ccc4b30-7400-4df2-a25f-df5a0a1128c2" providerId="ADAL" clId="{35F981F8-4391-465F-9B27-7C458CEAC36D}" dt="2024-06-03T16:42:19.173" v="4562"/>
          <ac:spMkLst>
            <pc:docMk/>
            <pc:sldMk cId="0" sldId="256"/>
            <ac:spMk id="93" creationId="{E4947F56-9DBB-4FF9-ABF2-5B7B3C7B5FC0}"/>
          </ac:spMkLst>
        </pc:spChg>
        <pc:spChg chg="add del">
          <ac:chgData name="Madhusudana Reddy Singana" userId="8ccc4b30-7400-4df2-a25f-df5a0a1128c2" providerId="ADAL" clId="{35F981F8-4391-465F-9B27-7C458CEAC36D}" dt="2024-06-03T10:47:46.167" v="2775" actId="26606"/>
          <ac:spMkLst>
            <pc:docMk/>
            <pc:sldMk cId="0" sldId="256"/>
            <ac:spMk id="94" creationId="{8BC298DB-2D5C-40A1-9A78-6B4A12198A9B}"/>
          </ac:spMkLst>
        </pc:spChg>
        <pc:spChg chg="add del">
          <ac:chgData name="Madhusudana Reddy Singana" userId="8ccc4b30-7400-4df2-a25f-df5a0a1128c2" providerId="ADAL" clId="{35F981F8-4391-465F-9B27-7C458CEAC36D}" dt="2024-06-03T10:47:46.167" v="2775" actId="26606"/>
          <ac:spMkLst>
            <pc:docMk/>
            <pc:sldMk cId="0" sldId="256"/>
            <ac:spMk id="96" creationId="{35C2355B-7CE9-4192-9142-A41CA0A0C08B}"/>
          </ac:spMkLst>
        </pc:spChg>
        <pc:spChg chg="add del">
          <ac:chgData name="Madhusudana Reddy Singana" userId="8ccc4b30-7400-4df2-a25f-df5a0a1128c2" providerId="ADAL" clId="{35F981F8-4391-465F-9B27-7C458CEAC36D}" dt="2024-06-03T16:42:19.173" v="4562"/>
          <ac:spMkLst>
            <pc:docMk/>
            <pc:sldMk cId="0" sldId="256"/>
            <ac:spMk id="97" creationId="{4030725F-96B1-4047-B74B-7CC19DB1CB42}"/>
          </ac:spMkLst>
        </pc:spChg>
        <pc:spChg chg="add del">
          <ac:chgData name="Madhusudana Reddy Singana" userId="8ccc4b30-7400-4df2-a25f-df5a0a1128c2" providerId="ADAL" clId="{35F981F8-4391-465F-9B27-7C458CEAC36D}" dt="2024-06-03T15:25:35.951" v="4152" actId="26606"/>
          <ac:spMkLst>
            <pc:docMk/>
            <pc:sldMk cId="0" sldId="256"/>
            <ac:spMk id="101" creationId="{7049A7D3-684C-4C59-A4B6-7B308A6AD34D}"/>
          </ac:spMkLst>
        </pc:spChg>
        <pc:spChg chg="add del">
          <ac:chgData name="Madhusudana Reddy Singana" userId="8ccc4b30-7400-4df2-a25f-df5a0a1128c2" providerId="ADAL" clId="{35F981F8-4391-465F-9B27-7C458CEAC36D}" dt="2024-06-03T10:47:47.889" v="2777" actId="26606"/>
          <ac:spMkLst>
            <pc:docMk/>
            <pc:sldMk cId="0" sldId="256"/>
            <ac:spMk id="105" creationId="{0CABCAE3-64FC-4149-819F-2C1812824154}"/>
          </ac:spMkLst>
        </pc:spChg>
        <pc:spChg chg="add del">
          <ac:chgData name="Madhusudana Reddy Singana" userId="8ccc4b30-7400-4df2-a25f-df5a0a1128c2" providerId="ADAL" clId="{35F981F8-4391-465F-9B27-7C458CEAC36D}" dt="2024-06-03T10:47:47.889" v="2777" actId="26606"/>
          <ac:spMkLst>
            <pc:docMk/>
            <pc:sldMk cId="0" sldId="256"/>
            <ac:spMk id="111" creationId="{FB376A39-154E-4672-B6EA-EA77F28CF1E3}"/>
          </ac:spMkLst>
        </pc:spChg>
        <pc:spChg chg="add del">
          <ac:chgData name="Madhusudana Reddy Singana" userId="8ccc4b30-7400-4df2-a25f-df5a0a1128c2" providerId="ADAL" clId="{35F981F8-4391-465F-9B27-7C458CEAC36D}" dt="2024-06-03T10:47:47.889" v="2777" actId="26606"/>
          <ac:spMkLst>
            <pc:docMk/>
            <pc:sldMk cId="0" sldId="256"/>
            <ac:spMk id="112" creationId="{67F330F7-B3EC-45B3-A3B9-8B43F6EE2C89}"/>
          </ac:spMkLst>
        </pc:spChg>
        <pc:spChg chg="add del">
          <ac:chgData name="Madhusudana Reddy Singana" userId="8ccc4b30-7400-4df2-a25f-df5a0a1128c2" providerId="ADAL" clId="{35F981F8-4391-465F-9B27-7C458CEAC36D}" dt="2024-06-03T15:25:35.951" v="4152" actId="26606"/>
          <ac:spMkLst>
            <pc:docMk/>
            <pc:sldMk cId="0" sldId="256"/>
            <ac:spMk id="114" creationId="{D7B1087B-C592-40E7-B532-60B453A2FE6A}"/>
          </ac:spMkLst>
        </pc:spChg>
        <pc:spChg chg="add del">
          <ac:chgData name="Madhusudana Reddy Singana" userId="8ccc4b30-7400-4df2-a25f-df5a0a1128c2" providerId="ADAL" clId="{35F981F8-4391-465F-9B27-7C458CEAC36D}" dt="2024-06-03T10:47:47.889" v="2777" actId="26606"/>
          <ac:spMkLst>
            <pc:docMk/>
            <pc:sldMk cId="0" sldId="256"/>
            <ac:spMk id="115" creationId="{B16E59B7-2693-428B-87AD-D8A76E7252DB}"/>
          </ac:spMkLst>
        </pc:spChg>
        <pc:spChg chg="add del">
          <ac:chgData name="Madhusudana Reddy Singana" userId="8ccc4b30-7400-4df2-a25f-df5a0a1128c2" providerId="ADAL" clId="{35F981F8-4391-465F-9B27-7C458CEAC36D}" dt="2024-06-03T15:25:35.951" v="4152" actId="26606"/>
          <ac:spMkLst>
            <pc:docMk/>
            <pc:sldMk cId="0" sldId="256"/>
            <ac:spMk id="116" creationId="{14AE7447-E8F8-4A0F-9E3D-94842BFF886E}"/>
          </ac:spMkLst>
        </pc:spChg>
        <pc:spChg chg="add del">
          <ac:chgData name="Madhusudana Reddy Singana" userId="8ccc4b30-7400-4df2-a25f-df5a0a1128c2" providerId="ADAL" clId="{35F981F8-4391-465F-9B27-7C458CEAC36D}" dt="2024-06-03T10:47:48.617" v="2779" actId="26606"/>
          <ac:spMkLst>
            <pc:docMk/>
            <pc:sldMk cId="0" sldId="256"/>
            <ac:spMk id="117" creationId="{0CABCAE3-64FC-4149-819F-2C1812824154}"/>
          </ac:spMkLst>
        </pc:spChg>
        <pc:spChg chg="add del">
          <ac:chgData name="Madhusudana Reddy Singana" userId="8ccc4b30-7400-4df2-a25f-df5a0a1128c2" providerId="ADAL" clId="{35F981F8-4391-465F-9B27-7C458CEAC36D}" dt="2024-06-03T10:47:48.617" v="2779" actId="26606"/>
          <ac:spMkLst>
            <pc:docMk/>
            <pc:sldMk cId="0" sldId="256"/>
            <ac:spMk id="121" creationId="{56412368-7E6B-4064-B6FA-72DF6DA0C2DB}"/>
          </ac:spMkLst>
        </pc:spChg>
        <pc:spChg chg="add del">
          <ac:chgData name="Madhusudana Reddy Singana" userId="8ccc4b30-7400-4df2-a25f-df5a0a1128c2" providerId="ADAL" clId="{35F981F8-4391-465F-9B27-7C458CEAC36D}" dt="2024-06-03T10:47:48.617" v="2779" actId="26606"/>
          <ac:spMkLst>
            <pc:docMk/>
            <pc:sldMk cId="0" sldId="256"/>
            <ac:spMk id="122" creationId="{8014FE20-9BCC-4219-A8AD-B1C110BD558D}"/>
          </ac:spMkLst>
        </pc:spChg>
        <pc:spChg chg="add del">
          <ac:chgData name="Madhusudana Reddy Singana" userId="8ccc4b30-7400-4df2-a25f-df5a0a1128c2" providerId="ADAL" clId="{35F981F8-4391-465F-9B27-7C458CEAC36D}" dt="2024-06-03T10:47:48.617" v="2779" actId="26606"/>
          <ac:spMkLst>
            <pc:docMk/>
            <pc:sldMk cId="0" sldId="256"/>
            <ac:spMk id="126" creationId="{82388B0B-738B-4313-8674-79D97E74A005}"/>
          </ac:spMkLst>
        </pc:spChg>
        <pc:spChg chg="add del">
          <ac:chgData name="Madhusudana Reddy Singana" userId="8ccc4b30-7400-4df2-a25f-df5a0a1128c2" providerId="ADAL" clId="{35F981F8-4391-465F-9B27-7C458CEAC36D}" dt="2024-06-03T15:19:10.568" v="4057" actId="26606"/>
          <ac:spMkLst>
            <pc:docMk/>
            <pc:sldMk cId="0" sldId="256"/>
            <ac:spMk id="129" creationId="{9B37791B-B040-4694-BFDC-8DD132D86E8E}"/>
          </ac:spMkLst>
        </pc:spChg>
        <pc:spChg chg="add del">
          <ac:chgData name="Madhusudana Reddy Singana" userId="8ccc4b30-7400-4df2-a25f-df5a0a1128c2" providerId="ADAL" clId="{35F981F8-4391-465F-9B27-7C458CEAC36D}" dt="2024-06-03T10:47:50.068" v="2781" actId="26606"/>
          <ac:spMkLst>
            <pc:docMk/>
            <pc:sldMk cId="0" sldId="256"/>
            <ac:spMk id="130" creationId="{0CABCAE3-64FC-4149-819F-2C1812824154}"/>
          </ac:spMkLst>
        </pc:spChg>
        <pc:spChg chg="add del">
          <ac:chgData name="Madhusudana Reddy Singana" userId="8ccc4b30-7400-4df2-a25f-df5a0a1128c2" providerId="ADAL" clId="{35F981F8-4391-465F-9B27-7C458CEAC36D}" dt="2024-06-03T10:47:50.068" v="2781" actId="26606"/>
          <ac:spMkLst>
            <pc:docMk/>
            <pc:sldMk cId="0" sldId="256"/>
            <ac:spMk id="134" creationId="{8BC298DB-2D5C-40A1-9A78-6B4A12198A9B}"/>
          </ac:spMkLst>
        </pc:spChg>
        <pc:spChg chg="add del">
          <ac:chgData name="Madhusudana Reddy Singana" userId="8ccc4b30-7400-4df2-a25f-df5a0a1128c2" providerId="ADAL" clId="{35F981F8-4391-465F-9B27-7C458CEAC36D}" dt="2024-06-03T10:47:50.068" v="2781" actId="26606"/>
          <ac:spMkLst>
            <pc:docMk/>
            <pc:sldMk cId="0" sldId="256"/>
            <ac:spMk id="135" creationId="{35C2355B-7CE9-4192-9142-A41CA0A0C08B}"/>
          </ac:spMkLst>
        </pc:spChg>
        <pc:spChg chg="add del">
          <ac:chgData name="Madhusudana Reddy Singana" userId="8ccc4b30-7400-4df2-a25f-df5a0a1128c2" providerId="ADAL" clId="{35F981F8-4391-465F-9B27-7C458CEAC36D}" dt="2024-06-03T10:48:06.674" v="2784"/>
          <ac:spMkLst>
            <pc:docMk/>
            <pc:sldMk cId="0" sldId="256"/>
            <ac:spMk id="140" creationId="{0CABCAE3-64FC-4149-819F-2C1812824154}"/>
          </ac:spMkLst>
        </pc:spChg>
        <pc:spChg chg="add del">
          <ac:chgData name="Madhusudana Reddy Singana" userId="8ccc4b30-7400-4df2-a25f-df5a0a1128c2" providerId="ADAL" clId="{35F981F8-4391-465F-9B27-7C458CEAC36D}" dt="2024-06-03T10:48:06.674" v="2784"/>
          <ac:spMkLst>
            <pc:docMk/>
            <pc:sldMk cId="0" sldId="256"/>
            <ac:spMk id="144" creationId="{D0712110-0BC1-4B31-B3BB-63B44222E87F}"/>
          </ac:spMkLst>
        </pc:spChg>
        <pc:spChg chg="add del">
          <ac:chgData name="Madhusudana Reddy Singana" userId="8ccc4b30-7400-4df2-a25f-df5a0a1128c2" providerId="ADAL" clId="{35F981F8-4391-465F-9B27-7C458CEAC36D}" dt="2024-06-03T10:48:06.674" v="2784"/>
          <ac:spMkLst>
            <pc:docMk/>
            <pc:sldMk cId="0" sldId="256"/>
            <ac:spMk id="145" creationId="{4466B5F3-C053-4580-B04A-1EF949888280}"/>
          </ac:spMkLst>
        </pc:spChg>
        <pc:spChg chg="add del">
          <ac:chgData name="Madhusudana Reddy Singana" userId="8ccc4b30-7400-4df2-a25f-df5a0a1128c2" providerId="ADAL" clId="{35F981F8-4391-465F-9B27-7C458CEAC36D}" dt="2024-06-03T15:30:09.168" v="4188"/>
          <ac:spMkLst>
            <pc:docMk/>
            <pc:sldMk cId="0" sldId="256"/>
            <ac:spMk id="149" creationId="{8930EBA3-4D2E-42E8-B828-834555328D85}"/>
          </ac:spMkLst>
        </pc:spChg>
        <pc:spChg chg="add del">
          <ac:chgData name="Madhusudana Reddy Singana" userId="8ccc4b30-7400-4df2-a25f-df5a0a1128c2" providerId="ADAL" clId="{35F981F8-4391-465F-9B27-7C458CEAC36D}" dt="2024-06-03T15:30:09.168" v="4188"/>
          <ac:spMkLst>
            <pc:docMk/>
            <pc:sldMk cId="0" sldId="256"/>
            <ac:spMk id="150" creationId="{E58B2195-5055-402F-A3E7-53FF0E4980C3}"/>
          </ac:spMkLst>
        </pc:spChg>
        <pc:spChg chg="add del">
          <ac:chgData name="Madhusudana Reddy Singana" userId="8ccc4b30-7400-4df2-a25f-df5a0a1128c2" providerId="ADAL" clId="{35F981F8-4391-465F-9B27-7C458CEAC36D}" dt="2024-06-03T15:25:35.951" v="4152" actId="26606"/>
          <ac:spMkLst>
            <pc:docMk/>
            <pc:sldMk cId="0" sldId="256"/>
            <ac:spMk id="151" creationId="{2A0E4E09-FC02-4ADC-951A-3FFA90B6FE39}"/>
          </ac:spMkLst>
        </pc:spChg>
        <pc:spChg chg="add del">
          <ac:chgData name="Madhusudana Reddy Singana" userId="8ccc4b30-7400-4df2-a25f-df5a0a1128c2" providerId="ADAL" clId="{35F981F8-4391-465F-9B27-7C458CEAC36D}" dt="2024-06-03T15:25:35.951" v="4152" actId="26606"/>
          <ac:spMkLst>
            <pc:docMk/>
            <pc:sldMk cId="0" sldId="256"/>
            <ac:spMk id="152" creationId="{14A1598B-1957-47CF-AAF4-F7A36DA0E7CB}"/>
          </ac:spMkLst>
        </pc:spChg>
        <pc:spChg chg="add del">
          <ac:chgData name="Madhusudana Reddy Singana" userId="8ccc4b30-7400-4df2-a25f-df5a0a1128c2" providerId="ADAL" clId="{35F981F8-4391-465F-9B27-7C458CEAC36D}" dt="2024-06-03T15:30:09.168" v="4188"/>
          <ac:spMkLst>
            <pc:docMk/>
            <pc:sldMk cId="0" sldId="256"/>
            <ac:spMk id="153" creationId="{528AA953-F4F9-4DC5-97C7-491F4AF937DC}"/>
          </ac:spMkLst>
        </pc:spChg>
        <pc:spChg chg="add del">
          <ac:chgData name="Madhusudana Reddy Singana" userId="8ccc4b30-7400-4df2-a25f-df5a0a1128c2" providerId="ADAL" clId="{35F981F8-4391-465F-9B27-7C458CEAC36D}" dt="2024-06-03T15:26:09.843" v="4155"/>
          <ac:spMkLst>
            <pc:docMk/>
            <pc:sldMk cId="0" sldId="256"/>
            <ac:spMk id="154" creationId="{7049A7D3-684C-4C59-A4B6-7B308A6AD34D}"/>
          </ac:spMkLst>
        </pc:spChg>
        <pc:spChg chg="add del">
          <ac:chgData name="Madhusudana Reddy Singana" userId="8ccc4b30-7400-4df2-a25f-df5a0a1128c2" providerId="ADAL" clId="{35F981F8-4391-465F-9B27-7C458CEAC36D}" dt="2024-06-03T15:26:09.843" v="4155"/>
          <ac:spMkLst>
            <pc:docMk/>
            <pc:sldMk cId="0" sldId="256"/>
            <ac:spMk id="155" creationId="{D7B1087B-C592-40E7-B532-60B453A2FE6A}"/>
          </ac:spMkLst>
        </pc:spChg>
        <pc:spChg chg="add del">
          <ac:chgData name="Madhusudana Reddy Singana" userId="8ccc4b30-7400-4df2-a25f-df5a0a1128c2" providerId="ADAL" clId="{35F981F8-4391-465F-9B27-7C458CEAC36D}" dt="2024-06-03T15:26:09.843" v="4155"/>
          <ac:spMkLst>
            <pc:docMk/>
            <pc:sldMk cId="0" sldId="256"/>
            <ac:spMk id="156" creationId="{14AE7447-E8F8-4A0F-9E3D-94842BFF886E}"/>
          </ac:spMkLst>
        </pc:spChg>
        <pc:spChg chg="add del">
          <ac:chgData name="Madhusudana Reddy Singana" userId="8ccc4b30-7400-4df2-a25f-df5a0a1128c2" providerId="ADAL" clId="{35F981F8-4391-465F-9B27-7C458CEAC36D}" dt="2024-06-03T16:42:19.173" v="4562"/>
          <ac:spMkLst>
            <pc:docMk/>
            <pc:sldMk cId="0" sldId="256"/>
            <ac:spMk id="158" creationId="{D03ABE8C-6A7E-4C35-B74C-CE45DA0B504B}"/>
          </ac:spMkLst>
        </pc:spChg>
        <pc:spChg chg="add del">
          <ac:chgData name="Madhusudana Reddy Singana" userId="8ccc4b30-7400-4df2-a25f-df5a0a1128c2" providerId="ADAL" clId="{35F981F8-4391-465F-9B27-7C458CEAC36D}" dt="2024-06-03T16:42:19.173" v="4562"/>
          <ac:spMkLst>
            <pc:docMk/>
            <pc:sldMk cId="0" sldId="256"/>
            <ac:spMk id="159" creationId="{431B6D19-39C5-45BF-8B25-29192C5D1395}"/>
          </ac:spMkLst>
        </pc:spChg>
        <pc:spChg chg="add del">
          <ac:chgData name="Madhusudana Reddy Singana" userId="8ccc4b30-7400-4df2-a25f-df5a0a1128c2" providerId="ADAL" clId="{35F981F8-4391-465F-9B27-7C458CEAC36D}" dt="2024-06-03T15:19:12.112" v="4059" actId="26606"/>
          <ac:spMkLst>
            <pc:docMk/>
            <pc:sldMk cId="0" sldId="256"/>
            <ac:spMk id="160" creationId="{DF05ACD0-FF4A-4F8F-B5C5-6A4EBD0D1B38}"/>
          </ac:spMkLst>
        </pc:spChg>
        <pc:spChg chg="add del">
          <ac:chgData name="Madhusudana Reddy Singana" userId="8ccc4b30-7400-4df2-a25f-df5a0a1128c2" providerId="ADAL" clId="{35F981F8-4391-465F-9B27-7C458CEAC36D}" dt="2024-06-03T15:19:12.112" v="4059" actId="26606"/>
          <ac:spMkLst>
            <pc:docMk/>
            <pc:sldMk cId="0" sldId="256"/>
            <ac:spMk id="161" creationId="{4C9AFA28-B5ED-4346-9AF7-68A157F16C7E}"/>
          </ac:spMkLst>
        </pc:spChg>
        <pc:spChg chg="add del">
          <ac:chgData name="Madhusudana Reddy Singana" userId="8ccc4b30-7400-4df2-a25f-df5a0a1128c2" providerId="ADAL" clId="{35F981F8-4391-465F-9B27-7C458CEAC36D}" dt="2024-06-03T15:26:09.843" v="4155"/>
          <ac:spMkLst>
            <pc:docMk/>
            <pc:sldMk cId="0" sldId="256"/>
            <ac:spMk id="162" creationId="{E8035907-EB9C-4E11-8A9B-D25B0AD8D749}"/>
          </ac:spMkLst>
        </pc:spChg>
        <pc:spChg chg="add del">
          <ac:chgData name="Madhusudana Reddy Singana" userId="8ccc4b30-7400-4df2-a25f-df5a0a1128c2" providerId="ADAL" clId="{35F981F8-4391-465F-9B27-7C458CEAC36D}" dt="2024-06-03T15:19:14.516" v="4061" actId="26606"/>
          <ac:spMkLst>
            <pc:docMk/>
            <pc:sldMk cId="0" sldId="256"/>
            <ac:spMk id="163" creationId="{3A397E3E-B90C-4D82-BAAA-36F7AC6A4565}"/>
          </ac:spMkLst>
        </pc:spChg>
        <pc:spChg chg="add del">
          <ac:chgData name="Madhusudana Reddy Singana" userId="8ccc4b30-7400-4df2-a25f-df5a0a1128c2" providerId="ADAL" clId="{35F981F8-4391-465F-9B27-7C458CEAC36D}" dt="2024-06-03T15:19:14.516" v="4061" actId="26606"/>
          <ac:spMkLst>
            <pc:docMk/>
            <pc:sldMk cId="0" sldId="256"/>
            <ac:spMk id="164" creationId="{A19B25F6-D845-46F3-BA69-3D48CEF7EFE5}"/>
          </ac:spMkLst>
        </pc:spChg>
        <pc:spChg chg="add del">
          <ac:chgData name="Madhusudana Reddy Singana" userId="8ccc4b30-7400-4df2-a25f-df5a0a1128c2" providerId="ADAL" clId="{35F981F8-4391-465F-9B27-7C458CEAC36D}" dt="2024-06-03T15:19:14.516" v="4061" actId="26606"/>
          <ac:spMkLst>
            <pc:docMk/>
            <pc:sldMk cId="0" sldId="256"/>
            <ac:spMk id="165" creationId="{5FAC0226-4651-4BF7-AA72-6DB611F80F94}"/>
          </ac:spMkLst>
        </pc:spChg>
        <pc:spChg chg="add del">
          <ac:chgData name="Madhusudana Reddy Singana" userId="8ccc4b30-7400-4df2-a25f-df5a0a1128c2" providerId="ADAL" clId="{35F981F8-4391-465F-9B27-7C458CEAC36D}" dt="2024-06-03T15:19:14.516" v="4061" actId="26606"/>
          <ac:spMkLst>
            <pc:docMk/>
            <pc:sldMk cId="0" sldId="256"/>
            <ac:spMk id="166" creationId="{B8CCAA36-1E98-45B0-AAF9-D8807BA8EF22}"/>
          </ac:spMkLst>
        </pc:spChg>
        <pc:spChg chg="add del">
          <ac:chgData name="Madhusudana Reddy Singana" userId="8ccc4b30-7400-4df2-a25f-df5a0a1128c2" providerId="ADAL" clId="{35F981F8-4391-465F-9B27-7C458CEAC36D}" dt="2024-06-03T15:19:14.516" v="4061" actId="26606"/>
          <ac:spMkLst>
            <pc:docMk/>
            <pc:sldMk cId="0" sldId="256"/>
            <ac:spMk id="167" creationId="{783F456C-8972-439A-90A4-D7C52FA3A032}"/>
          </ac:spMkLst>
        </pc:spChg>
        <pc:spChg chg="add del">
          <ac:chgData name="Madhusudana Reddy Singana" userId="8ccc4b30-7400-4df2-a25f-df5a0a1128c2" providerId="ADAL" clId="{35F981F8-4391-465F-9B27-7C458CEAC36D}" dt="2024-06-03T15:19:14.516" v="4061" actId="26606"/>
          <ac:spMkLst>
            <pc:docMk/>
            <pc:sldMk cId="0" sldId="256"/>
            <ac:spMk id="168" creationId="{0390AF2C-728C-4687-B7A2-3F9C788EC361}"/>
          </ac:spMkLst>
        </pc:spChg>
        <pc:spChg chg="add del">
          <ac:chgData name="Madhusudana Reddy Singana" userId="8ccc4b30-7400-4df2-a25f-df5a0a1128c2" providerId="ADAL" clId="{35F981F8-4391-465F-9B27-7C458CEAC36D}" dt="2024-06-03T15:19:14.516" v="4061" actId="26606"/>
          <ac:spMkLst>
            <pc:docMk/>
            <pc:sldMk cId="0" sldId="256"/>
            <ac:spMk id="169" creationId="{D1C510C0-DED1-4708-AA14-355E5AFF1262}"/>
          </ac:spMkLst>
        </pc:spChg>
        <pc:spChg chg="add del">
          <ac:chgData name="Madhusudana Reddy Singana" userId="8ccc4b30-7400-4df2-a25f-df5a0a1128c2" providerId="ADAL" clId="{35F981F8-4391-465F-9B27-7C458CEAC36D}" dt="2024-06-03T15:19:14.516" v="4061" actId="26606"/>
          <ac:spMkLst>
            <pc:docMk/>
            <pc:sldMk cId="0" sldId="256"/>
            <ac:spMk id="170" creationId="{558C4F41-C97D-4755-8F7C-8C0A8E182FCF}"/>
          </ac:spMkLst>
        </pc:spChg>
        <pc:spChg chg="add del">
          <ac:chgData name="Madhusudana Reddy Singana" userId="8ccc4b30-7400-4df2-a25f-df5a0a1128c2" providerId="ADAL" clId="{35F981F8-4391-465F-9B27-7C458CEAC36D}" dt="2024-06-03T15:19:14.516" v="4061" actId="26606"/>
          <ac:spMkLst>
            <pc:docMk/>
            <pc:sldMk cId="0" sldId="256"/>
            <ac:spMk id="171" creationId="{A232F408-BBCD-48EE-ABF6-95201EF72338}"/>
          </ac:spMkLst>
        </pc:spChg>
        <pc:spChg chg="add del">
          <ac:chgData name="Madhusudana Reddy Singana" userId="8ccc4b30-7400-4df2-a25f-df5a0a1128c2" providerId="ADAL" clId="{35F981F8-4391-465F-9B27-7C458CEAC36D}" dt="2024-06-03T15:19:14.516" v="4061" actId="26606"/>
          <ac:spMkLst>
            <pc:docMk/>
            <pc:sldMk cId="0" sldId="256"/>
            <ac:spMk id="172" creationId="{302D5D2F-11CF-47F1-B542-8ED3199DC02C}"/>
          </ac:spMkLst>
        </pc:spChg>
        <pc:spChg chg="add del">
          <ac:chgData name="Madhusudana Reddy Singana" userId="8ccc4b30-7400-4df2-a25f-df5a0a1128c2" providerId="ADAL" clId="{35F981F8-4391-465F-9B27-7C458CEAC36D}" dt="2024-06-03T15:19:14.516" v="4061" actId="26606"/>
          <ac:spMkLst>
            <pc:docMk/>
            <pc:sldMk cId="0" sldId="256"/>
            <ac:spMk id="173" creationId="{79109165-7872-4D8A-A545-F48B3AF1D09E}"/>
          </ac:spMkLst>
        </pc:spChg>
        <pc:spChg chg="add del">
          <ac:chgData name="Madhusudana Reddy Singana" userId="8ccc4b30-7400-4df2-a25f-df5a0a1128c2" providerId="ADAL" clId="{35F981F8-4391-465F-9B27-7C458CEAC36D}" dt="2024-06-03T15:19:14.516" v="4061" actId="26606"/>
          <ac:spMkLst>
            <pc:docMk/>
            <pc:sldMk cId="0" sldId="256"/>
            <ac:spMk id="174" creationId="{5438E66D-E34C-48D4-9F9D-021EBD568934}"/>
          </ac:spMkLst>
        </pc:spChg>
        <pc:spChg chg="add del">
          <ac:chgData name="Madhusudana Reddy Singana" userId="8ccc4b30-7400-4df2-a25f-df5a0a1128c2" providerId="ADAL" clId="{35F981F8-4391-465F-9B27-7C458CEAC36D}" dt="2024-06-03T15:26:09.843" v="4155"/>
          <ac:spMkLst>
            <pc:docMk/>
            <pc:sldMk cId="0" sldId="256"/>
            <ac:spMk id="176" creationId="{1F4852F6-7518-4984-BD06-9DCC65609260}"/>
          </ac:spMkLst>
        </pc:spChg>
        <pc:spChg chg="add del">
          <ac:chgData name="Madhusudana Reddy Singana" userId="8ccc4b30-7400-4df2-a25f-df5a0a1128c2" providerId="ADAL" clId="{35F981F8-4391-465F-9B27-7C458CEAC36D}" dt="2024-06-03T15:26:09.843" v="4155"/>
          <ac:spMkLst>
            <pc:docMk/>
            <pc:sldMk cId="0" sldId="256"/>
            <ac:spMk id="177" creationId="{D9C69FA7-0958-4ED9-A0DF-E87A0C137BF5}"/>
          </ac:spMkLst>
        </pc:spChg>
        <pc:spChg chg="add del">
          <ac:chgData name="Madhusudana Reddy Singana" userId="8ccc4b30-7400-4df2-a25f-df5a0a1128c2" providerId="ADAL" clId="{35F981F8-4391-465F-9B27-7C458CEAC36D}" dt="2024-06-03T15:19:14.516" v="4061" actId="26606"/>
          <ac:spMkLst>
            <pc:docMk/>
            <pc:sldMk cId="0" sldId="256"/>
            <ac:spMk id="180" creationId="{FEFCF180-A212-449F-8D07-5EC94B281A2E}"/>
          </ac:spMkLst>
        </pc:spChg>
        <pc:spChg chg="add del">
          <ac:chgData name="Madhusudana Reddy Singana" userId="8ccc4b30-7400-4df2-a25f-df5a0a1128c2" providerId="ADAL" clId="{35F981F8-4391-465F-9B27-7C458CEAC36D}" dt="2024-06-03T15:19:14.516" v="4061" actId="26606"/>
          <ac:spMkLst>
            <pc:docMk/>
            <pc:sldMk cId="0" sldId="256"/>
            <ac:spMk id="181" creationId="{1400E1BC-11DC-49A0-856F-992F20EB435B}"/>
          </ac:spMkLst>
        </pc:spChg>
        <pc:spChg chg="add del">
          <ac:chgData name="Madhusudana Reddy Singana" userId="8ccc4b30-7400-4df2-a25f-df5a0a1128c2" providerId="ADAL" clId="{35F981F8-4391-465F-9B27-7C458CEAC36D}" dt="2024-06-03T15:19:15.130" v="4063" actId="26606"/>
          <ac:spMkLst>
            <pc:docMk/>
            <pc:sldMk cId="0" sldId="256"/>
            <ac:spMk id="183" creationId="{8930EBA3-4D2E-42E8-B828-834555328D85}"/>
          </ac:spMkLst>
        </pc:spChg>
        <pc:spChg chg="add del">
          <ac:chgData name="Madhusudana Reddy Singana" userId="8ccc4b30-7400-4df2-a25f-df5a0a1128c2" providerId="ADAL" clId="{35F981F8-4391-465F-9B27-7C458CEAC36D}" dt="2024-06-03T15:19:15.130" v="4063" actId="26606"/>
          <ac:spMkLst>
            <pc:docMk/>
            <pc:sldMk cId="0" sldId="256"/>
            <ac:spMk id="184" creationId="{E58B2195-5055-402F-A3E7-53FF0E4980C3}"/>
          </ac:spMkLst>
        </pc:spChg>
        <pc:spChg chg="add del">
          <ac:chgData name="Madhusudana Reddy Singana" userId="8ccc4b30-7400-4df2-a25f-df5a0a1128c2" providerId="ADAL" clId="{35F981F8-4391-465F-9B27-7C458CEAC36D}" dt="2024-06-03T15:19:15.130" v="4063" actId="26606"/>
          <ac:spMkLst>
            <pc:docMk/>
            <pc:sldMk cId="0" sldId="256"/>
            <ac:spMk id="185" creationId="{528AA953-F4F9-4DC5-97C7-491F4AF937DC}"/>
          </ac:spMkLst>
        </pc:spChg>
        <pc:spChg chg="add del">
          <ac:chgData name="Madhusudana Reddy Singana" userId="8ccc4b30-7400-4df2-a25f-df5a0a1128c2" providerId="ADAL" clId="{35F981F8-4391-465F-9B27-7C458CEAC36D}" dt="2024-06-03T15:19:19.539" v="4065" actId="26606"/>
          <ac:spMkLst>
            <pc:docMk/>
            <pc:sldMk cId="0" sldId="256"/>
            <ac:spMk id="187" creationId="{8555C5B3-193A-4749-9AFD-682E53CDDE8F}"/>
          </ac:spMkLst>
        </pc:spChg>
        <pc:spChg chg="add del">
          <ac:chgData name="Madhusudana Reddy Singana" userId="8ccc4b30-7400-4df2-a25f-df5a0a1128c2" providerId="ADAL" clId="{35F981F8-4391-465F-9B27-7C458CEAC36D}" dt="2024-06-03T15:19:19.539" v="4065" actId="26606"/>
          <ac:spMkLst>
            <pc:docMk/>
            <pc:sldMk cId="0" sldId="256"/>
            <ac:spMk id="188" creationId="{2EAE06A6-F76A-41C9-827A-C561B004485C}"/>
          </ac:spMkLst>
        </pc:spChg>
        <pc:spChg chg="add del">
          <ac:chgData name="Madhusudana Reddy Singana" userId="8ccc4b30-7400-4df2-a25f-df5a0a1128c2" providerId="ADAL" clId="{35F981F8-4391-465F-9B27-7C458CEAC36D}" dt="2024-06-03T15:19:19.539" v="4065" actId="26606"/>
          <ac:spMkLst>
            <pc:docMk/>
            <pc:sldMk cId="0" sldId="256"/>
            <ac:spMk id="189" creationId="{89F9D4E8-0639-444B-949B-9518585061AF}"/>
          </ac:spMkLst>
        </pc:spChg>
        <pc:spChg chg="add del">
          <ac:chgData name="Madhusudana Reddy Singana" userId="8ccc4b30-7400-4df2-a25f-df5a0a1128c2" providerId="ADAL" clId="{35F981F8-4391-465F-9B27-7C458CEAC36D}" dt="2024-06-03T15:19:19.539" v="4065" actId="26606"/>
          <ac:spMkLst>
            <pc:docMk/>
            <pc:sldMk cId="0" sldId="256"/>
            <ac:spMk id="190" creationId="{7E3DA7A2-ED70-4BBA-AB72-00AD461FA405}"/>
          </ac:spMkLst>
        </pc:spChg>
        <pc:spChg chg="add del">
          <ac:chgData name="Madhusudana Reddy Singana" userId="8ccc4b30-7400-4df2-a25f-df5a0a1128c2" providerId="ADAL" clId="{35F981F8-4391-465F-9B27-7C458CEAC36D}" dt="2024-06-03T15:19:19.539" v="4065" actId="26606"/>
          <ac:spMkLst>
            <pc:docMk/>
            <pc:sldMk cId="0" sldId="256"/>
            <ac:spMk id="191" creationId="{FC485432-3647-4218-B5D3-15D3FA222B13}"/>
          </ac:spMkLst>
        </pc:spChg>
        <pc:spChg chg="add del">
          <ac:chgData name="Madhusudana Reddy Singana" userId="8ccc4b30-7400-4df2-a25f-df5a0a1128c2" providerId="ADAL" clId="{35F981F8-4391-465F-9B27-7C458CEAC36D}" dt="2024-06-03T15:19:19.539" v="4065" actId="26606"/>
          <ac:spMkLst>
            <pc:docMk/>
            <pc:sldMk cId="0" sldId="256"/>
            <ac:spMk id="192" creationId="{F4AFDDCA-6ABA-4D23-8A5C-1BF0F4308148}"/>
          </ac:spMkLst>
        </pc:spChg>
        <pc:spChg chg="add del">
          <ac:chgData name="Madhusudana Reddy Singana" userId="8ccc4b30-7400-4df2-a25f-df5a0a1128c2" providerId="ADAL" clId="{35F981F8-4391-465F-9B27-7C458CEAC36D}" dt="2024-06-03T15:22:52.722" v="4127" actId="26606"/>
          <ac:spMkLst>
            <pc:docMk/>
            <pc:sldMk cId="0" sldId="256"/>
            <ac:spMk id="194" creationId="{C7D023E4-8DE1-436E-9847-ED6A4B4B04FD}"/>
          </ac:spMkLst>
        </pc:spChg>
        <pc:spChg chg="add del">
          <ac:chgData name="Madhusudana Reddy Singana" userId="8ccc4b30-7400-4df2-a25f-df5a0a1128c2" providerId="ADAL" clId="{35F981F8-4391-465F-9B27-7C458CEAC36D}" dt="2024-06-03T15:24:03.055" v="4131" actId="26606"/>
          <ac:spMkLst>
            <pc:docMk/>
            <pc:sldMk cId="0" sldId="256"/>
            <ac:spMk id="205" creationId="{C7D023E4-8DE1-436E-9847-ED6A4B4B04FD}"/>
          </ac:spMkLst>
        </pc:spChg>
        <pc:spChg chg="add del">
          <ac:chgData name="Madhusudana Reddy Singana" userId="8ccc4b30-7400-4df2-a25f-df5a0a1128c2" providerId="ADAL" clId="{35F981F8-4391-465F-9B27-7C458CEAC36D}" dt="2024-06-03T15:24:31.039" v="4137"/>
          <ac:spMkLst>
            <pc:docMk/>
            <pc:sldMk cId="0" sldId="256"/>
            <ac:spMk id="227" creationId="{C7D023E4-8DE1-436E-9847-ED6A4B4B04FD}"/>
          </ac:spMkLst>
        </pc:spChg>
        <pc:grpChg chg="add del">
          <ac:chgData name="Madhusudana Reddy Singana" userId="8ccc4b30-7400-4df2-a25f-df5a0a1128c2" providerId="ADAL" clId="{35F981F8-4391-465F-9B27-7C458CEAC36D}" dt="2024-06-02T17:11:33.902" v="2439" actId="26606"/>
          <ac:grpSpMkLst>
            <pc:docMk/>
            <pc:sldMk cId="0" sldId="256"/>
            <ac:grpSpMk id="10" creationId="{A137D43F-BAD6-47F1-AA65-AEEA38A2FF30}"/>
          </ac:grpSpMkLst>
        </pc:grpChg>
        <pc:grpChg chg="add del">
          <ac:chgData name="Madhusudana Reddy Singana" userId="8ccc4b30-7400-4df2-a25f-df5a0a1128c2" providerId="ADAL" clId="{35F981F8-4391-465F-9B27-7C458CEAC36D}" dt="2024-06-02T17:11:33.902" v="2439" actId="26606"/>
          <ac:grpSpMkLst>
            <pc:docMk/>
            <pc:sldMk cId="0" sldId="256"/>
            <ac:grpSpMk id="14" creationId="{B4CFDD4A-4FA1-4CD9-90D5-E253C2040BA3}"/>
          </ac:grpSpMkLst>
        </pc:grpChg>
        <pc:grpChg chg="add del">
          <ac:chgData name="Madhusudana Reddy Singana" userId="8ccc4b30-7400-4df2-a25f-df5a0a1128c2" providerId="ADAL" clId="{35F981F8-4391-465F-9B27-7C458CEAC36D}" dt="2024-06-02T17:08:19.356" v="2384" actId="26606"/>
          <ac:grpSpMkLst>
            <pc:docMk/>
            <pc:sldMk cId="0" sldId="256"/>
            <ac:grpSpMk id="15" creationId="{A137D43F-BAD6-47F1-AA65-AEEA38A2FF30}"/>
          </ac:grpSpMkLst>
        </pc:grpChg>
        <pc:grpChg chg="add del">
          <ac:chgData name="Madhusudana Reddy Singana" userId="8ccc4b30-7400-4df2-a25f-df5a0a1128c2" providerId="ADAL" clId="{35F981F8-4391-465F-9B27-7C458CEAC36D}" dt="2024-06-02T17:15:02.654" v="2489"/>
          <ac:grpSpMkLst>
            <pc:docMk/>
            <pc:sldMk cId="0" sldId="256"/>
            <ac:grpSpMk id="16" creationId="{85981F80-69EE-4E2B-82A8-47FDFD7720AC}"/>
          </ac:grpSpMkLst>
        </pc:grpChg>
        <pc:grpChg chg="add del">
          <ac:chgData name="Madhusudana Reddy Singana" userId="8ccc4b30-7400-4df2-a25f-df5a0a1128c2" providerId="ADAL" clId="{35F981F8-4391-465F-9B27-7C458CEAC36D}" dt="2024-06-02T17:12:16.202" v="2455" actId="26606"/>
          <ac:grpSpMkLst>
            <pc:docMk/>
            <pc:sldMk cId="0" sldId="256"/>
            <ac:grpSpMk id="20" creationId="{B4CFDD4A-4FA1-4CD9-90D5-E253C2040BA3}"/>
          </ac:grpSpMkLst>
        </pc:grpChg>
        <pc:grpChg chg="add del">
          <ac:chgData name="Madhusudana Reddy Singana" userId="8ccc4b30-7400-4df2-a25f-df5a0a1128c2" providerId="ADAL" clId="{35F981F8-4391-465F-9B27-7C458CEAC36D}" dt="2024-06-02T17:08:19.356" v="2384" actId="26606"/>
          <ac:grpSpMkLst>
            <pc:docMk/>
            <pc:sldMk cId="0" sldId="256"/>
            <ac:grpSpMk id="23" creationId="{9DCECFD5-4C30-4892-9FF0-540E17955A55}"/>
          </ac:grpSpMkLst>
        </pc:grpChg>
        <pc:grpChg chg="add del">
          <ac:chgData name="Madhusudana Reddy Singana" userId="8ccc4b30-7400-4df2-a25f-df5a0a1128c2" providerId="ADAL" clId="{35F981F8-4391-465F-9B27-7C458CEAC36D}" dt="2024-06-02T17:08:24.726" v="2388" actId="26606"/>
          <ac:grpSpMkLst>
            <pc:docMk/>
            <pc:sldMk cId="0" sldId="256"/>
            <ac:grpSpMk id="35" creationId="{E799C3D5-7D55-4046-808C-F290F456D6EF}"/>
          </ac:grpSpMkLst>
        </pc:grpChg>
        <pc:grpChg chg="add del">
          <ac:chgData name="Madhusudana Reddy Singana" userId="8ccc4b30-7400-4df2-a25f-df5a0a1128c2" providerId="ADAL" clId="{35F981F8-4391-465F-9B27-7C458CEAC36D}" dt="2024-06-02T17:11:44.395" v="2445"/>
          <ac:grpSpMkLst>
            <pc:docMk/>
            <pc:sldMk cId="0" sldId="256"/>
            <ac:grpSpMk id="38" creationId="{A137D43F-BAD6-47F1-AA65-AEEA38A2FF30}"/>
          </ac:grpSpMkLst>
        </pc:grpChg>
        <pc:grpChg chg="add del">
          <ac:chgData name="Madhusudana Reddy Singana" userId="8ccc4b30-7400-4df2-a25f-df5a0a1128c2" providerId="ADAL" clId="{35F981F8-4391-465F-9B27-7C458CEAC36D}" dt="2024-06-02T17:08:29.810" v="2390" actId="26606"/>
          <ac:grpSpMkLst>
            <pc:docMk/>
            <pc:sldMk cId="0" sldId="256"/>
            <ac:grpSpMk id="42" creationId="{A137D43F-BAD6-47F1-AA65-AEEA38A2FF30}"/>
          </ac:grpSpMkLst>
        </pc:grpChg>
        <pc:grpChg chg="add del">
          <ac:chgData name="Madhusudana Reddy Singana" userId="8ccc4b30-7400-4df2-a25f-df5a0a1128c2" providerId="ADAL" clId="{35F981F8-4391-465F-9B27-7C458CEAC36D}" dt="2024-06-02T17:08:29.810" v="2390" actId="26606"/>
          <ac:grpSpMkLst>
            <pc:docMk/>
            <pc:sldMk cId="0" sldId="256"/>
            <ac:grpSpMk id="46" creationId="{2DF20BDF-18D7-4E94-9BA1-9CEB40470CB6}"/>
          </ac:grpSpMkLst>
        </pc:grpChg>
        <pc:grpChg chg="add del">
          <ac:chgData name="Madhusudana Reddy Singana" userId="8ccc4b30-7400-4df2-a25f-df5a0a1128c2" providerId="ADAL" clId="{35F981F8-4391-465F-9B27-7C458CEAC36D}" dt="2024-06-02T17:09:11.549" v="2399"/>
          <ac:grpSpMkLst>
            <pc:docMk/>
            <pc:sldMk cId="0" sldId="256"/>
            <ac:grpSpMk id="53" creationId="{A137D43F-BAD6-47F1-AA65-AEEA38A2FF30}"/>
          </ac:grpSpMkLst>
        </pc:grpChg>
        <pc:grpChg chg="add del">
          <ac:chgData name="Madhusudana Reddy Singana" userId="8ccc4b30-7400-4df2-a25f-df5a0a1128c2" providerId="ADAL" clId="{35F981F8-4391-465F-9B27-7C458CEAC36D}" dt="2024-06-02T17:12:16.202" v="2455" actId="26606"/>
          <ac:grpSpMkLst>
            <pc:docMk/>
            <pc:sldMk cId="0" sldId="256"/>
            <ac:grpSpMk id="55" creationId="{A137D43F-BAD6-47F1-AA65-AEEA38A2FF30}"/>
          </ac:grpSpMkLst>
        </pc:grpChg>
        <pc:grpChg chg="add del">
          <ac:chgData name="Madhusudana Reddy Singana" userId="8ccc4b30-7400-4df2-a25f-df5a0a1128c2" providerId="ADAL" clId="{35F981F8-4391-465F-9B27-7C458CEAC36D}" dt="2024-06-02T17:09:11.549" v="2399"/>
          <ac:grpSpMkLst>
            <pc:docMk/>
            <pc:sldMk cId="0" sldId="256"/>
            <ac:grpSpMk id="57" creationId="{B4CFDD4A-4FA1-4CD9-90D5-E253C2040BA3}"/>
          </ac:grpSpMkLst>
        </pc:grpChg>
        <pc:grpChg chg="add del">
          <ac:chgData name="Madhusudana Reddy Singana" userId="8ccc4b30-7400-4df2-a25f-df5a0a1128c2" providerId="ADAL" clId="{35F981F8-4391-465F-9B27-7C458CEAC36D}" dt="2024-06-02T17:11:44.395" v="2445"/>
          <ac:grpSpMkLst>
            <pc:docMk/>
            <pc:sldMk cId="0" sldId="256"/>
            <ac:grpSpMk id="61" creationId="{FDB0A998-A5C6-45CB-ACF3-1CF6399202AB}"/>
          </ac:grpSpMkLst>
        </pc:grpChg>
        <pc:grpChg chg="add del">
          <ac:chgData name="Madhusudana Reddy Singana" userId="8ccc4b30-7400-4df2-a25f-df5a0a1128c2" providerId="ADAL" clId="{35F981F8-4391-465F-9B27-7C458CEAC36D}" dt="2024-06-02T17:15:02.654" v="2489"/>
          <ac:grpSpMkLst>
            <pc:docMk/>
            <pc:sldMk cId="0" sldId="256"/>
            <ac:grpSpMk id="78" creationId="{49F6A645-6137-4F43-8E88-D91CC337D5B7}"/>
          </ac:grpSpMkLst>
        </pc:grpChg>
        <pc:grpChg chg="add del">
          <ac:chgData name="Madhusudana Reddy Singana" userId="8ccc4b30-7400-4df2-a25f-df5a0a1128c2" providerId="ADAL" clId="{35F981F8-4391-465F-9B27-7C458CEAC36D}" dt="2024-06-03T15:19:08.815" v="4055" actId="26606"/>
          <ac:grpSpMkLst>
            <pc:docMk/>
            <pc:sldMk cId="0" sldId="256"/>
            <ac:grpSpMk id="91" creationId="{7C98284F-5777-4481-9BD3-DA1E0A8E02A8}"/>
          </ac:grpSpMkLst>
        </pc:grpChg>
        <pc:grpChg chg="add del">
          <ac:chgData name="Madhusudana Reddy Singana" userId="8ccc4b30-7400-4df2-a25f-df5a0a1128c2" providerId="ADAL" clId="{35F981F8-4391-465F-9B27-7C458CEAC36D}" dt="2024-06-03T15:19:08.815" v="4055" actId="26606"/>
          <ac:grpSpMkLst>
            <pc:docMk/>
            <pc:sldMk cId="0" sldId="256"/>
            <ac:grpSpMk id="103" creationId="{E27AF472-EAE3-4572-AB69-B92BD10DBC6D}"/>
          </ac:grpSpMkLst>
        </pc:grpChg>
        <pc:grpChg chg="add del">
          <ac:chgData name="Madhusudana Reddy Singana" userId="8ccc4b30-7400-4df2-a25f-df5a0a1128c2" providerId="ADAL" clId="{35F981F8-4391-465F-9B27-7C458CEAC36D}" dt="2024-06-03T10:47:47.889" v="2777" actId="26606"/>
          <ac:grpSpMkLst>
            <pc:docMk/>
            <pc:sldMk cId="0" sldId="256"/>
            <ac:grpSpMk id="113" creationId="{1B59C93E-408B-4A18-8823-245025D18216}"/>
          </ac:grpSpMkLst>
        </pc:grpChg>
        <pc:grpChg chg="add del">
          <ac:chgData name="Madhusudana Reddy Singana" userId="8ccc4b30-7400-4df2-a25f-df5a0a1128c2" providerId="ADAL" clId="{35F981F8-4391-465F-9B27-7C458CEAC36D}" dt="2024-06-03T10:47:48.617" v="2779" actId="26606"/>
          <ac:grpSpMkLst>
            <pc:docMk/>
            <pc:sldMk cId="0" sldId="256"/>
            <ac:grpSpMk id="124" creationId="{36439133-030D-427C-AADE-2B48B1991785}"/>
          </ac:grpSpMkLst>
        </pc:grpChg>
        <pc:grpChg chg="add del">
          <ac:chgData name="Madhusudana Reddy Singana" userId="8ccc4b30-7400-4df2-a25f-df5a0a1128c2" providerId="ADAL" clId="{35F981F8-4391-465F-9B27-7C458CEAC36D}" dt="2024-06-03T15:25:35.951" v="4152" actId="26606"/>
          <ac:grpSpMkLst>
            <pc:docMk/>
            <pc:sldMk cId="0" sldId="256"/>
            <ac:grpSpMk id="125" creationId="{85981F80-69EE-4E2B-82A8-47FDFD7720AC}"/>
          </ac:grpSpMkLst>
        </pc:grpChg>
        <pc:grpChg chg="add del">
          <ac:chgData name="Madhusudana Reddy Singana" userId="8ccc4b30-7400-4df2-a25f-df5a0a1128c2" providerId="ADAL" clId="{35F981F8-4391-465F-9B27-7C458CEAC36D}" dt="2024-06-03T15:19:10.568" v="4057" actId="26606"/>
          <ac:grpSpMkLst>
            <pc:docMk/>
            <pc:sldMk cId="0" sldId="256"/>
            <ac:grpSpMk id="139" creationId="{0DBA5192-D1D6-4385-9B20-7991E99218E9}"/>
          </ac:grpSpMkLst>
        </pc:grpChg>
        <pc:grpChg chg="add del">
          <ac:chgData name="Madhusudana Reddy Singana" userId="8ccc4b30-7400-4df2-a25f-df5a0a1128c2" providerId="ADAL" clId="{35F981F8-4391-465F-9B27-7C458CEAC36D}" dt="2024-06-03T15:26:09.843" v="4155"/>
          <ac:grpSpMkLst>
            <pc:docMk/>
            <pc:sldMk cId="0" sldId="256"/>
            <ac:grpSpMk id="157" creationId="{85981F80-69EE-4E2B-82A8-47FDFD7720AC}"/>
          </ac:grpSpMkLst>
        </pc:grpChg>
        <pc:grpChg chg="add del">
          <ac:chgData name="Madhusudana Reddy Singana" userId="8ccc4b30-7400-4df2-a25f-df5a0a1128c2" providerId="ADAL" clId="{35F981F8-4391-465F-9B27-7C458CEAC36D}" dt="2024-06-03T15:19:14.516" v="4061" actId="26606"/>
          <ac:grpSpMkLst>
            <pc:docMk/>
            <pc:sldMk cId="0" sldId="256"/>
            <ac:grpSpMk id="175" creationId="{1BC9510C-172B-4086-A60F-7AF0FBF22216}"/>
          </ac:grpSpMkLst>
        </pc:grpChg>
        <pc:grpChg chg="add del">
          <ac:chgData name="Madhusudana Reddy Singana" userId="8ccc4b30-7400-4df2-a25f-df5a0a1128c2" providerId="ADAL" clId="{35F981F8-4391-465F-9B27-7C458CEAC36D}" dt="2024-06-03T15:22:52.722" v="4127" actId="26606"/>
          <ac:grpSpMkLst>
            <pc:docMk/>
            <pc:sldMk cId="0" sldId="256"/>
            <ac:grpSpMk id="195" creationId="{7C98284F-5777-4481-9BD3-DA1E0A8E02A8}"/>
          </ac:grpSpMkLst>
        </pc:grpChg>
        <pc:grpChg chg="add del">
          <ac:chgData name="Madhusudana Reddy Singana" userId="8ccc4b30-7400-4df2-a25f-df5a0a1128c2" providerId="ADAL" clId="{35F981F8-4391-465F-9B27-7C458CEAC36D}" dt="2024-06-03T15:22:52.722" v="4127" actId="26606"/>
          <ac:grpSpMkLst>
            <pc:docMk/>
            <pc:sldMk cId="0" sldId="256"/>
            <ac:grpSpMk id="197" creationId="{E27AF472-EAE3-4572-AB69-B92BD10DBC6D}"/>
          </ac:grpSpMkLst>
        </pc:grpChg>
        <pc:grpChg chg="add del">
          <ac:chgData name="Madhusudana Reddy Singana" userId="8ccc4b30-7400-4df2-a25f-df5a0a1128c2" providerId="ADAL" clId="{35F981F8-4391-465F-9B27-7C458CEAC36D}" dt="2024-06-03T15:24:03.055" v="4131" actId="26606"/>
          <ac:grpSpMkLst>
            <pc:docMk/>
            <pc:sldMk cId="0" sldId="256"/>
            <ac:grpSpMk id="207" creationId="{C2616E71-7702-4514-BCE4-BAADB22ED832}"/>
          </ac:grpSpMkLst>
        </pc:grpChg>
        <pc:grpChg chg="add del">
          <ac:chgData name="Madhusudana Reddy Singana" userId="8ccc4b30-7400-4df2-a25f-df5a0a1128c2" providerId="ADAL" clId="{35F981F8-4391-465F-9B27-7C458CEAC36D}" dt="2024-06-03T15:24:03.055" v="4131" actId="26606"/>
          <ac:grpSpMkLst>
            <pc:docMk/>
            <pc:sldMk cId="0" sldId="256"/>
            <ac:grpSpMk id="211" creationId="{A2840072-D6EC-480D-9A1B-928B36F9238D}"/>
          </ac:grpSpMkLst>
        </pc:grpChg>
        <pc:grpChg chg="add del">
          <ac:chgData name="Madhusudana Reddy Singana" userId="8ccc4b30-7400-4df2-a25f-df5a0a1128c2" providerId="ADAL" clId="{35F981F8-4391-465F-9B27-7C458CEAC36D}" dt="2024-06-03T15:24:03.055" v="4131" actId="26606"/>
          <ac:grpSpMkLst>
            <pc:docMk/>
            <pc:sldMk cId="0" sldId="256"/>
            <ac:grpSpMk id="215" creationId="{E27AF472-EAE3-4572-AB69-B92BD10DBC6D}"/>
          </ac:grpSpMkLst>
        </pc:grpChg>
        <pc:grpChg chg="add del">
          <ac:chgData name="Madhusudana Reddy Singana" userId="8ccc4b30-7400-4df2-a25f-df5a0a1128c2" providerId="ADAL" clId="{35F981F8-4391-465F-9B27-7C458CEAC36D}" dt="2024-06-03T15:24:31.039" v="4137"/>
          <ac:grpSpMkLst>
            <pc:docMk/>
            <pc:sldMk cId="0" sldId="256"/>
            <ac:grpSpMk id="229" creationId="{C2616E71-7702-4514-BCE4-BAADB22ED832}"/>
          </ac:grpSpMkLst>
        </pc:grpChg>
        <pc:grpChg chg="add del">
          <ac:chgData name="Madhusudana Reddy Singana" userId="8ccc4b30-7400-4df2-a25f-df5a0a1128c2" providerId="ADAL" clId="{35F981F8-4391-465F-9B27-7C458CEAC36D}" dt="2024-06-03T15:24:31.039" v="4137"/>
          <ac:grpSpMkLst>
            <pc:docMk/>
            <pc:sldMk cId="0" sldId="256"/>
            <ac:grpSpMk id="233" creationId="{A2840072-D6EC-480D-9A1B-928B36F9238D}"/>
          </ac:grpSpMkLst>
        </pc:grpChg>
        <pc:grpChg chg="add del">
          <ac:chgData name="Madhusudana Reddy Singana" userId="8ccc4b30-7400-4df2-a25f-df5a0a1128c2" providerId="ADAL" clId="{35F981F8-4391-465F-9B27-7C458CEAC36D}" dt="2024-06-03T15:24:31.039" v="4137"/>
          <ac:grpSpMkLst>
            <pc:docMk/>
            <pc:sldMk cId="0" sldId="256"/>
            <ac:grpSpMk id="237" creationId="{E27AF472-EAE3-4572-AB69-B92BD10DBC6D}"/>
          </ac:grpSpMkLst>
        </pc:grpChg>
        <pc:picChg chg="add mod ord">
          <ac:chgData name="Madhusudana Reddy Singana" userId="8ccc4b30-7400-4df2-a25f-df5a0a1128c2" providerId="ADAL" clId="{35F981F8-4391-465F-9B27-7C458CEAC36D}" dt="2024-06-03T16:40:39.145" v="4510" actId="26606"/>
          <ac:picMkLst>
            <pc:docMk/>
            <pc:sldMk cId="0" sldId="256"/>
            <ac:picMk id="81" creationId="{26E700B6-4EDF-FC4C-3723-5B7DEAD1F28C}"/>
          </ac:picMkLst>
        </pc:picChg>
        <pc:picChg chg="add del">
          <ac:chgData name="Madhusudana Reddy Singana" userId="8ccc4b30-7400-4df2-a25f-df5a0a1128c2" providerId="ADAL" clId="{35F981F8-4391-465F-9B27-7C458CEAC36D}" dt="2024-06-03T10:47:46.167" v="2775" actId="26606"/>
          <ac:picMkLst>
            <pc:docMk/>
            <pc:sldMk cId="0" sldId="256"/>
            <ac:picMk id="88" creationId="{012FDCFE-9AD2-4D8A-8CBF-B3AA37EBF6DD}"/>
          </ac:picMkLst>
        </pc:picChg>
        <pc:picChg chg="add del">
          <ac:chgData name="Madhusudana Reddy Singana" userId="8ccc4b30-7400-4df2-a25f-df5a0a1128c2" providerId="ADAL" clId="{35F981F8-4391-465F-9B27-7C458CEAC36D}" dt="2024-06-03T10:47:46.167" v="2775" actId="26606"/>
          <ac:picMkLst>
            <pc:docMk/>
            <pc:sldMk cId="0" sldId="256"/>
            <ac:picMk id="100" creationId="{45CE2E7C-6AA3-4710-825D-4CDDF788C7BC}"/>
          </ac:picMkLst>
        </pc:picChg>
        <pc:picChg chg="add del">
          <ac:chgData name="Madhusudana Reddy Singana" userId="8ccc4b30-7400-4df2-a25f-df5a0a1128c2" providerId="ADAL" clId="{35F981F8-4391-465F-9B27-7C458CEAC36D}" dt="2024-06-03T10:47:47.889" v="2777" actId="26606"/>
          <ac:picMkLst>
            <pc:docMk/>
            <pc:sldMk cId="0" sldId="256"/>
            <ac:picMk id="106" creationId="{8E11A2E1-5E39-4080-93B8-4811FE13D403}"/>
          </ac:picMkLst>
        </pc:picChg>
        <pc:picChg chg="add del">
          <ac:chgData name="Madhusudana Reddy Singana" userId="8ccc4b30-7400-4df2-a25f-df5a0a1128c2" providerId="ADAL" clId="{35F981F8-4391-465F-9B27-7C458CEAC36D}" dt="2024-06-03T10:47:47.889" v="2777" actId="26606"/>
          <ac:picMkLst>
            <pc:docMk/>
            <pc:sldMk cId="0" sldId="256"/>
            <ac:picMk id="107" creationId="{012FDCFE-9AD2-4D8A-8CBF-B3AA37EBF6DD}"/>
          </ac:picMkLst>
        </pc:picChg>
        <pc:picChg chg="add del">
          <ac:chgData name="Madhusudana Reddy Singana" userId="8ccc4b30-7400-4df2-a25f-df5a0a1128c2" providerId="ADAL" clId="{35F981F8-4391-465F-9B27-7C458CEAC36D}" dt="2024-06-03T10:47:48.617" v="2779" actId="26606"/>
          <ac:picMkLst>
            <pc:docMk/>
            <pc:sldMk cId="0" sldId="256"/>
            <ac:picMk id="118" creationId="{012FDCFE-9AD2-4D8A-8CBF-B3AA37EBF6DD}"/>
          </ac:picMkLst>
        </pc:picChg>
        <pc:picChg chg="add del">
          <ac:chgData name="Madhusudana Reddy Singana" userId="8ccc4b30-7400-4df2-a25f-df5a0a1128c2" providerId="ADAL" clId="{35F981F8-4391-465F-9B27-7C458CEAC36D}" dt="2024-06-03T10:47:48.617" v="2779" actId="26606"/>
          <ac:picMkLst>
            <pc:docMk/>
            <pc:sldMk cId="0" sldId="256"/>
            <ac:picMk id="127" creationId="{6DF84359-5DD6-461B-9519-90AA2F46C1BE}"/>
          </ac:picMkLst>
        </pc:picChg>
        <pc:picChg chg="add del">
          <ac:chgData name="Madhusudana Reddy Singana" userId="8ccc4b30-7400-4df2-a25f-df5a0a1128c2" providerId="ADAL" clId="{35F981F8-4391-465F-9B27-7C458CEAC36D}" dt="2024-06-03T10:47:50.068" v="2781" actId="26606"/>
          <ac:picMkLst>
            <pc:docMk/>
            <pc:sldMk cId="0" sldId="256"/>
            <ac:picMk id="131" creationId="{012FDCFE-9AD2-4D8A-8CBF-B3AA37EBF6DD}"/>
          </ac:picMkLst>
        </pc:picChg>
        <pc:picChg chg="add del">
          <ac:chgData name="Madhusudana Reddy Singana" userId="8ccc4b30-7400-4df2-a25f-df5a0a1128c2" providerId="ADAL" clId="{35F981F8-4391-465F-9B27-7C458CEAC36D}" dt="2024-06-03T10:47:50.068" v="2781" actId="26606"/>
          <ac:picMkLst>
            <pc:docMk/>
            <pc:sldMk cId="0" sldId="256"/>
            <ac:picMk id="137" creationId="{45CE2E7C-6AA3-4710-825D-4CDDF788C7BC}"/>
          </ac:picMkLst>
        </pc:picChg>
        <pc:picChg chg="add del">
          <ac:chgData name="Madhusudana Reddy Singana" userId="8ccc4b30-7400-4df2-a25f-df5a0a1128c2" providerId="ADAL" clId="{35F981F8-4391-465F-9B27-7C458CEAC36D}" dt="2024-06-03T10:48:06.674" v="2784"/>
          <ac:picMkLst>
            <pc:docMk/>
            <pc:sldMk cId="0" sldId="256"/>
            <ac:picMk id="141" creationId="{012FDCFE-9AD2-4D8A-8CBF-B3AA37EBF6DD}"/>
          </ac:picMkLst>
        </pc:picChg>
        <pc:picChg chg="add del">
          <ac:chgData name="Madhusudana Reddy Singana" userId="8ccc4b30-7400-4df2-a25f-df5a0a1128c2" providerId="ADAL" clId="{35F981F8-4391-465F-9B27-7C458CEAC36D}" dt="2024-06-03T10:48:06.674" v="2784"/>
          <ac:picMkLst>
            <pc:docMk/>
            <pc:sldMk cId="0" sldId="256"/>
            <ac:picMk id="147" creationId="{25CED634-E2D0-4AB7-96DD-816C9B52C5CF}"/>
          </ac:picMkLst>
        </pc:picChg>
        <pc:cxnChg chg="add del">
          <ac:chgData name="Madhusudana Reddy Singana" userId="8ccc4b30-7400-4df2-a25f-df5a0a1128c2" providerId="ADAL" clId="{35F981F8-4391-465F-9B27-7C458CEAC36D}" dt="2024-06-03T10:47:46.167" v="2775" actId="26606"/>
          <ac:cxnSpMkLst>
            <pc:docMk/>
            <pc:sldMk cId="0" sldId="256"/>
            <ac:cxnSpMk id="90" creationId="{FBD463FC-4CA8-4FF4-85A3-AF9F4B98D210}"/>
          </ac:cxnSpMkLst>
        </pc:cxnChg>
        <pc:cxnChg chg="add del">
          <ac:chgData name="Madhusudana Reddy Singana" userId="8ccc4b30-7400-4df2-a25f-df5a0a1128c2" providerId="ADAL" clId="{35F981F8-4391-465F-9B27-7C458CEAC36D}" dt="2024-06-03T10:47:46.167" v="2775" actId="26606"/>
          <ac:cxnSpMkLst>
            <pc:docMk/>
            <pc:sldMk cId="0" sldId="256"/>
            <ac:cxnSpMk id="92" creationId="{BECF35C3-8B44-4F4B-BD25-4C01823DB22A}"/>
          </ac:cxnSpMkLst>
        </pc:cxnChg>
        <pc:cxnChg chg="add del">
          <ac:chgData name="Madhusudana Reddy Singana" userId="8ccc4b30-7400-4df2-a25f-df5a0a1128c2" providerId="ADAL" clId="{35F981F8-4391-465F-9B27-7C458CEAC36D}" dt="2024-06-03T16:42:19.173" v="4562"/>
          <ac:cxnSpMkLst>
            <pc:docMk/>
            <pc:sldMk cId="0" sldId="256"/>
            <ac:cxnSpMk id="95" creationId="{B6E21A4B-9996-44C9-AE8B-9B156A6CDFB6}"/>
          </ac:cxnSpMkLst>
        </pc:cxnChg>
        <pc:cxnChg chg="add del">
          <ac:chgData name="Madhusudana Reddy Singana" userId="8ccc4b30-7400-4df2-a25f-df5a0a1128c2" providerId="ADAL" clId="{35F981F8-4391-465F-9B27-7C458CEAC36D}" dt="2024-06-03T10:47:46.167" v="2775" actId="26606"/>
          <ac:cxnSpMkLst>
            <pc:docMk/>
            <pc:sldMk cId="0" sldId="256"/>
            <ac:cxnSpMk id="98" creationId="{06D05ED8-39E4-42F8-92CB-704C2BD0D215}"/>
          </ac:cxnSpMkLst>
        </pc:cxnChg>
        <pc:cxnChg chg="add del">
          <ac:chgData name="Madhusudana Reddy Singana" userId="8ccc4b30-7400-4df2-a25f-df5a0a1128c2" providerId="ADAL" clId="{35F981F8-4391-465F-9B27-7C458CEAC36D}" dt="2024-06-03T16:42:19.173" v="4562"/>
          <ac:cxnSpMkLst>
            <pc:docMk/>
            <pc:sldMk cId="0" sldId="256"/>
            <ac:cxnSpMk id="99" creationId="{C14B5A7D-B352-42F9-83F6-4AF14C1BAE65}"/>
          </ac:cxnSpMkLst>
        </pc:cxnChg>
        <pc:cxnChg chg="add del">
          <ac:chgData name="Madhusudana Reddy Singana" userId="8ccc4b30-7400-4df2-a25f-df5a0a1128c2" providerId="ADAL" clId="{35F981F8-4391-465F-9B27-7C458CEAC36D}" dt="2024-06-03T10:47:46.167" v="2775" actId="26606"/>
          <ac:cxnSpMkLst>
            <pc:docMk/>
            <pc:sldMk cId="0" sldId="256"/>
            <ac:cxnSpMk id="102" creationId="{3256C6C3-0EDC-4651-AB37-9F26CFAA6C86}"/>
          </ac:cxnSpMkLst>
        </pc:cxnChg>
        <pc:cxnChg chg="add del">
          <ac:chgData name="Madhusudana Reddy Singana" userId="8ccc4b30-7400-4df2-a25f-df5a0a1128c2" providerId="ADAL" clId="{35F981F8-4391-465F-9B27-7C458CEAC36D}" dt="2024-06-03T10:47:47.889" v="2777" actId="26606"/>
          <ac:cxnSpMkLst>
            <pc:docMk/>
            <pc:sldMk cId="0" sldId="256"/>
            <ac:cxnSpMk id="104" creationId="{D89CA9A2-D0CB-48A6-B2ED-03C3EB3AD68E}"/>
          </ac:cxnSpMkLst>
        </pc:cxnChg>
        <pc:cxnChg chg="add del">
          <ac:chgData name="Madhusudana Reddy Singana" userId="8ccc4b30-7400-4df2-a25f-df5a0a1128c2" providerId="ADAL" clId="{35F981F8-4391-465F-9B27-7C458CEAC36D}" dt="2024-06-03T10:47:47.889" v="2777" actId="26606"/>
          <ac:cxnSpMkLst>
            <pc:docMk/>
            <pc:sldMk cId="0" sldId="256"/>
            <ac:cxnSpMk id="108" creationId="{5A8467B7-9FAF-47EC-A36A-76A9020A51F0}"/>
          </ac:cxnSpMkLst>
        </pc:cxnChg>
        <pc:cxnChg chg="add del">
          <ac:chgData name="Madhusudana Reddy Singana" userId="8ccc4b30-7400-4df2-a25f-df5a0a1128c2" providerId="ADAL" clId="{35F981F8-4391-465F-9B27-7C458CEAC36D}" dt="2024-06-03T10:47:47.889" v="2777" actId="26606"/>
          <ac:cxnSpMkLst>
            <pc:docMk/>
            <pc:sldMk cId="0" sldId="256"/>
            <ac:cxnSpMk id="109" creationId="{FBD463FC-4CA8-4FF4-85A3-AF9F4B98D210}"/>
          </ac:cxnSpMkLst>
        </pc:cxnChg>
        <pc:cxnChg chg="add del">
          <ac:chgData name="Madhusudana Reddy Singana" userId="8ccc4b30-7400-4df2-a25f-df5a0a1128c2" providerId="ADAL" clId="{35F981F8-4391-465F-9B27-7C458CEAC36D}" dt="2024-06-03T10:47:47.889" v="2777" actId="26606"/>
          <ac:cxnSpMkLst>
            <pc:docMk/>
            <pc:sldMk cId="0" sldId="256"/>
            <ac:cxnSpMk id="110" creationId="{BECF35C3-8B44-4F4B-BD25-4C01823DB22A}"/>
          </ac:cxnSpMkLst>
        </pc:cxnChg>
        <pc:cxnChg chg="add del">
          <ac:chgData name="Madhusudana Reddy Singana" userId="8ccc4b30-7400-4df2-a25f-df5a0a1128c2" providerId="ADAL" clId="{35F981F8-4391-465F-9B27-7C458CEAC36D}" dt="2024-06-03T10:47:48.617" v="2779" actId="26606"/>
          <ac:cxnSpMkLst>
            <pc:docMk/>
            <pc:sldMk cId="0" sldId="256"/>
            <ac:cxnSpMk id="119" creationId="{FBD463FC-4CA8-4FF4-85A3-AF9F4B98D210}"/>
          </ac:cxnSpMkLst>
        </pc:cxnChg>
        <pc:cxnChg chg="add del">
          <ac:chgData name="Madhusudana Reddy Singana" userId="8ccc4b30-7400-4df2-a25f-df5a0a1128c2" providerId="ADAL" clId="{35F981F8-4391-465F-9B27-7C458CEAC36D}" dt="2024-06-03T10:47:48.617" v="2779" actId="26606"/>
          <ac:cxnSpMkLst>
            <pc:docMk/>
            <pc:sldMk cId="0" sldId="256"/>
            <ac:cxnSpMk id="120" creationId="{BECF35C3-8B44-4F4B-BD25-4C01823DB22A}"/>
          </ac:cxnSpMkLst>
        </pc:cxnChg>
        <pc:cxnChg chg="add del">
          <ac:chgData name="Madhusudana Reddy Singana" userId="8ccc4b30-7400-4df2-a25f-df5a0a1128c2" providerId="ADAL" clId="{35F981F8-4391-465F-9B27-7C458CEAC36D}" dt="2024-06-03T10:47:48.617" v="2779" actId="26606"/>
          <ac:cxnSpMkLst>
            <pc:docMk/>
            <pc:sldMk cId="0" sldId="256"/>
            <ac:cxnSpMk id="123" creationId="{A661C966-C6C8-4667-903D-E68521C357FC}"/>
          </ac:cxnSpMkLst>
        </pc:cxnChg>
        <pc:cxnChg chg="add del">
          <ac:chgData name="Madhusudana Reddy Singana" userId="8ccc4b30-7400-4df2-a25f-df5a0a1128c2" providerId="ADAL" clId="{35F981F8-4391-465F-9B27-7C458CEAC36D}" dt="2024-06-03T10:47:48.617" v="2779" actId="26606"/>
          <ac:cxnSpMkLst>
            <pc:docMk/>
            <pc:sldMk cId="0" sldId="256"/>
            <ac:cxnSpMk id="128" creationId="{E90BC892-CE86-41EE-8A3B-2178D5170C7C}"/>
          </ac:cxnSpMkLst>
        </pc:cxnChg>
        <pc:cxnChg chg="add del">
          <ac:chgData name="Madhusudana Reddy Singana" userId="8ccc4b30-7400-4df2-a25f-df5a0a1128c2" providerId="ADAL" clId="{35F981F8-4391-465F-9B27-7C458CEAC36D}" dt="2024-06-03T10:47:50.068" v="2781" actId="26606"/>
          <ac:cxnSpMkLst>
            <pc:docMk/>
            <pc:sldMk cId="0" sldId="256"/>
            <ac:cxnSpMk id="132" creationId="{FBD463FC-4CA8-4FF4-85A3-AF9F4B98D210}"/>
          </ac:cxnSpMkLst>
        </pc:cxnChg>
        <pc:cxnChg chg="add del">
          <ac:chgData name="Madhusudana Reddy Singana" userId="8ccc4b30-7400-4df2-a25f-df5a0a1128c2" providerId="ADAL" clId="{35F981F8-4391-465F-9B27-7C458CEAC36D}" dt="2024-06-03T10:47:50.068" v="2781" actId="26606"/>
          <ac:cxnSpMkLst>
            <pc:docMk/>
            <pc:sldMk cId="0" sldId="256"/>
            <ac:cxnSpMk id="133" creationId="{BECF35C3-8B44-4F4B-BD25-4C01823DB22A}"/>
          </ac:cxnSpMkLst>
        </pc:cxnChg>
        <pc:cxnChg chg="add del">
          <ac:chgData name="Madhusudana Reddy Singana" userId="8ccc4b30-7400-4df2-a25f-df5a0a1128c2" providerId="ADAL" clId="{35F981F8-4391-465F-9B27-7C458CEAC36D}" dt="2024-06-03T10:47:50.068" v="2781" actId="26606"/>
          <ac:cxnSpMkLst>
            <pc:docMk/>
            <pc:sldMk cId="0" sldId="256"/>
            <ac:cxnSpMk id="136" creationId="{06D05ED8-39E4-42F8-92CB-704C2BD0D215}"/>
          </ac:cxnSpMkLst>
        </pc:cxnChg>
        <pc:cxnChg chg="add del">
          <ac:chgData name="Madhusudana Reddy Singana" userId="8ccc4b30-7400-4df2-a25f-df5a0a1128c2" providerId="ADAL" clId="{35F981F8-4391-465F-9B27-7C458CEAC36D}" dt="2024-06-03T10:47:50.068" v="2781" actId="26606"/>
          <ac:cxnSpMkLst>
            <pc:docMk/>
            <pc:sldMk cId="0" sldId="256"/>
            <ac:cxnSpMk id="138" creationId="{3256C6C3-0EDC-4651-AB37-9F26CFAA6C86}"/>
          </ac:cxnSpMkLst>
        </pc:cxnChg>
        <pc:cxnChg chg="add del">
          <ac:chgData name="Madhusudana Reddy Singana" userId="8ccc4b30-7400-4df2-a25f-df5a0a1128c2" providerId="ADAL" clId="{35F981F8-4391-465F-9B27-7C458CEAC36D}" dt="2024-06-03T10:48:06.674" v="2784"/>
          <ac:cxnSpMkLst>
            <pc:docMk/>
            <pc:sldMk cId="0" sldId="256"/>
            <ac:cxnSpMk id="142" creationId="{FBD463FC-4CA8-4FF4-85A3-AF9F4B98D210}"/>
          </ac:cxnSpMkLst>
        </pc:cxnChg>
        <pc:cxnChg chg="add del">
          <ac:chgData name="Madhusudana Reddy Singana" userId="8ccc4b30-7400-4df2-a25f-df5a0a1128c2" providerId="ADAL" clId="{35F981F8-4391-465F-9B27-7C458CEAC36D}" dt="2024-06-03T10:48:06.674" v="2784"/>
          <ac:cxnSpMkLst>
            <pc:docMk/>
            <pc:sldMk cId="0" sldId="256"/>
            <ac:cxnSpMk id="143" creationId="{BECF35C3-8B44-4F4B-BD25-4C01823DB22A}"/>
          </ac:cxnSpMkLst>
        </pc:cxnChg>
        <pc:cxnChg chg="add del">
          <ac:chgData name="Madhusudana Reddy Singana" userId="8ccc4b30-7400-4df2-a25f-df5a0a1128c2" providerId="ADAL" clId="{35F981F8-4391-465F-9B27-7C458CEAC36D}" dt="2024-06-03T10:48:06.674" v="2784"/>
          <ac:cxnSpMkLst>
            <pc:docMk/>
            <pc:sldMk cId="0" sldId="256"/>
            <ac:cxnSpMk id="146" creationId="{FA6123F2-4B61-414F-A7E5-5B7828EACAE2}"/>
          </ac:cxnSpMkLst>
        </pc:cxnChg>
        <pc:cxnChg chg="add del">
          <ac:chgData name="Madhusudana Reddy Singana" userId="8ccc4b30-7400-4df2-a25f-df5a0a1128c2" providerId="ADAL" clId="{35F981F8-4391-465F-9B27-7C458CEAC36D}" dt="2024-06-03T10:48:06.674" v="2784"/>
          <ac:cxnSpMkLst>
            <pc:docMk/>
            <pc:sldMk cId="0" sldId="256"/>
            <ac:cxnSpMk id="148" creationId="{FCDDCDFB-696D-4FDF-9B58-24F71B7C37BC}"/>
          </ac:cxnSpMkLst>
        </pc:cxnChg>
      </pc:sldChg>
      <pc:sldChg chg="addSp delSp modSp mod setBg setClrOvrMap delDesignElem">
        <pc:chgData name="Madhusudana Reddy Singana" userId="8ccc4b30-7400-4df2-a25f-df5a0a1128c2" providerId="ADAL" clId="{35F981F8-4391-465F-9B27-7C458CEAC36D}" dt="2024-06-03T17:40:20.136" v="4873" actId="20577"/>
        <pc:sldMkLst>
          <pc:docMk/>
          <pc:sldMk cId="0" sldId="257"/>
        </pc:sldMkLst>
        <pc:spChg chg="mod">
          <ac:chgData name="Madhusudana Reddy Singana" userId="8ccc4b30-7400-4df2-a25f-df5a0a1128c2" providerId="ADAL" clId="{35F981F8-4391-465F-9B27-7C458CEAC36D}" dt="2024-06-03T16:43:42.466" v="4570" actId="26606"/>
          <ac:spMkLst>
            <pc:docMk/>
            <pc:sldMk cId="0" sldId="257"/>
            <ac:spMk id="15" creationId="{00000000-0000-0000-0000-000000000000}"/>
          </ac:spMkLst>
        </pc:spChg>
        <pc:spChg chg="del mod">
          <ac:chgData name="Madhusudana Reddy Singana" userId="8ccc4b30-7400-4df2-a25f-df5a0a1128c2" providerId="ADAL" clId="{35F981F8-4391-465F-9B27-7C458CEAC36D}" dt="2024-06-03T10:51:10.884" v="2809" actId="26606"/>
          <ac:spMkLst>
            <pc:docMk/>
            <pc:sldMk cId="0" sldId="257"/>
            <ac:spMk id="16" creationId="{00000000-0000-0000-0000-000000000000}"/>
          </ac:spMkLst>
        </pc:spChg>
        <pc:spChg chg="del mod">
          <ac:chgData name="Madhusudana Reddy Singana" userId="8ccc4b30-7400-4df2-a25f-df5a0a1128c2" providerId="ADAL" clId="{35F981F8-4391-465F-9B27-7C458CEAC36D}" dt="2024-06-02T17:26:09.884" v="2645" actId="478"/>
          <ac:spMkLst>
            <pc:docMk/>
            <pc:sldMk cId="0" sldId="257"/>
            <ac:spMk id="17" creationId="{00000000-0000-0000-0000-000000000000}"/>
          </ac:spMkLst>
        </pc:spChg>
        <pc:spChg chg="del mod">
          <ac:chgData name="Madhusudana Reddy Singana" userId="8ccc4b30-7400-4df2-a25f-df5a0a1128c2" providerId="ADAL" clId="{35F981F8-4391-465F-9B27-7C458CEAC36D}" dt="2024-06-02T17:08:45.045" v="2396" actId="478"/>
          <ac:spMkLst>
            <pc:docMk/>
            <pc:sldMk cId="0" sldId="257"/>
            <ac:spMk id="18" creationId="{00000000-0000-0000-0000-000000000000}"/>
          </ac:spMkLst>
        </pc:spChg>
        <pc:spChg chg="add del mod">
          <ac:chgData name="Madhusudana Reddy Singana" userId="8ccc4b30-7400-4df2-a25f-df5a0a1128c2" providerId="ADAL" clId="{35F981F8-4391-465F-9B27-7C458CEAC36D}" dt="2024-06-03T16:49:29.003" v="4578" actId="21"/>
          <ac:spMkLst>
            <pc:docMk/>
            <pc:sldMk cId="0" sldId="257"/>
            <ac:spMk id="21" creationId="{BC78E1D3-4AE8-9DF2-8A1F-2D805231440E}"/>
          </ac:spMkLst>
        </pc:spChg>
        <pc:spChg chg="add del">
          <ac:chgData name="Madhusudana Reddy Singana" userId="8ccc4b30-7400-4df2-a25f-df5a0a1128c2" providerId="ADAL" clId="{35F981F8-4391-465F-9B27-7C458CEAC36D}" dt="2024-06-02T17:13:15.166" v="2461"/>
          <ac:spMkLst>
            <pc:docMk/>
            <pc:sldMk cId="0" sldId="257"/>
            <ac:spMk id="22" creationId="{E009DD9B-5EE2-4C0D-8B2B-351C8C102205}"/>
          </ac:spMkLst>
        </pc:spChg>
        <pc:spChg chg="add del">
          <ac:chgData name="Madhusudana Reddy Singana" userId="8ccc4b30-7400-4df2-a25f-df5a0a1128c2" providerId="ADAL" clId="{35F981F8-4391-465F-9B27-7C458CEAC36D}" dt="2024-06-02T17:13:15.166" v="2461"/>
          <ac:spMkLst>
            <pc:docMk/>
            <pc:sldMk cId="0" sldId="257"/>
            <ac:spMk id="24" creationId="{E720DB99-7745-4E75-9D96-AAB6D55C531E}"/>
          </ac:spMkLst>
        </pc:spChg>
        <pc:spChg chg="add del">
          <ac:chgData name="Madhusudana Reddy Singana" userId="8ccc4b30-7400-4df2-a25f-df5a0a1128c2" providerId="ADAL" clId="{35F981F8-4391-465F-9B27-7C458CEAC36D}" dt="2024-06-03T10:51:41.934" v="2819" actId="26606"/>
          <ac:spMkLst>
            <pc:docMk/>
            <pc:sldMk cId="0" sldId="257"/>
            <ac:spMk id="25" creationId="{C3DB5541-D156-4B14-AD5E-D54317AEA0D2}"/>
          </ac:spMkLst>
        </pc:spChg>
        <pc:spChg chg="add del">
          <ac:chgData name="Madhusudana Reddy Singana" userId="8ccc4b30-7400-4df2-a25f-df5a0a1128c2" providerId="ADAL" clId="{35F981F8-4391-465F-9B27-7C458CEAC36D}" dt="2024-06-02T17:13:15.166" v="2461"/>
          <ac:spMkLst>
            <pc:docMk/>
            <pc:sldMk cId="0" sldId="257"/>
            <ac:spMk id="26" creationId="{D68803C4-E159-4360-B7BB-74205C8F782D}"/>
          </ac:spMkLst>
        </pc:spChg>
        <pc:spChg chg="add del">
          <ac:chgData name="Madhusudana Reddy Singana" userId="8ccc4b30-7400-4df2-a25f-df5a0a1128c2" providerId="ADAL" clId="{35F981F8-4391-465F-9B27-7C458CEAC36D}" dt="2024-06-03T10:51:41.934" v="2819" actId="26606"/>
          <ac:spMkLst>
            <pc:docMk/>
            <pc:sldMk cId="0" sldId="257"/>
            <ac:spMk id="27" creationId="{1425B494-7EBC-49BB-B941-CDD9B7042FBD}"/>
          </ac:spMkLst>
        </pc:spChg>
        <pc:spChg chg="add del">
          <ac:chgData name="Madhusudana Reddy Singana" userId="8ccc4b30-7400-4df2-a25f-df5a0a1128c2" providerId="ADAL" clId="{35F981F8-4391-465F-9B27-7C458CEAC36D}" dt="2024-06-02T17:13:15.166" v="2461"/>
          <ac:spMkLst>
            <pc:docMk/>
            <pc:sldMk cId="0" sldId="257"/>
            <ac:spMk id="28" creationId="{504B0465-3B07-49BF-BEA7-D81476246293}"/>
          </ac:spMkLst>
        </pc:spChg>
        <pc:spChg chg="add del">
          <ac:chgData name="Madhusudana Reddy Singana" userId="8ccc4b30-7400-4df2-a25f-df5a0a1128c2" providerId="ADAL" clId="{35F981F8-4391-465F-9B27-7C458CEAC36D}" dt="2024-06-03T15:19:40.597" v="4068" actId="26606"/>
          <ac:spMkLst>
            <pc:docMk/>
            <pc:sldMk cId="0" sldId="257"/>
            <ac:spMk id="29" creationId="{8DF67618-B87B-4195-8E24-3B126F79FF55}"/>
          </ac:spMkLst>
        </pc:spChg>
        <pc:spChg chg="add del">
          <ac:chgData name="Madhusudana Reddy Singana" userId="8ccc4b30-7400-4df2-a25f-df5a0a1128c2" providerId="ADAL" clId="{35F981F8-4391-465F-9B27-7C458CEAC36D}" dt="2024-06-02T17:13:15.166" v="2461"/>
          <ac:spMkLst>
            <pc:docMk/>
            <pc:sldMk cId="0" sldId="257"/>
            <ac:spMk id="30" creationId="{49B7FFA5-14CB-4A4F-9BCC-CA3AA5D9D276}"/>
          </ac:spMkLst>
        </pc:spChg>
        <pc:spChg chg="add del">
          <ac:chgData name="Madhusudana Reddy Singana" userId="8ccc4b30-7400-4df2-a25f-df5a0a1128c2" providerId="ADAL" clId="{35F981F8-4391-465F-9B27-7C458CEAC36D}" dt="2024-06-03T15:19:40.597" v="4068" actId="26606"/>
          <ac:spMkLst>
            <pc:docMk/>
            <pc:sldMk cId="0" sldId="257"/>
            <ac:spMk id="31" creationId="{64960379-9FF9-400A-A8A8-F5AB633FD3BF}"/>
          </ac:spMkLst>
        </pc:spChg>
        <pc:spChg chg="add del">
          <ac:chgData name="Madhusudana Reddy Singana" userId="8ccc4b30-7400-4df2-a25f-df5a0a1128c2" providerId="ADAL" clId="{35F981F8-4391-465F-9B27-7C458CEAC36D}" dt="2024-06-02T17:13:15.166" v="2461"/>
          <ac:spMkLst>
            <pc:docMk/>
            <pc:sldMk cId="0" sldId="257"/>
            <ac:spMk id="32" creationId="{04E48745-7512-4EC2-9E20-9092D12150CA}"/>
          </ac:spMkLst>
        </pc:spChg>
        <pc:spChg chg="add del">
          <ac:chgData name="Madhusudana Reddy Singana" userId="8ccc4b30-7400-4df2-a25f-df5a0a1128c2" providerId="ADAL" clId="{35F981F8-4391-465F-9B27-7C458CEAC36D}" dt="2024-06-03T15:31:51.403" v="4243" actId="26606"/>
          <ac:spMkLst>
            <pc:docMk/>
            <pc:sldMk cId="0" sldId="257"/>
            <ac:spMk id="33" creationId="{3429A099-5CB1-4A20-B64F-4F0562EF3399}"/>
          </ac:spMkLst>
        </pc:spChg>
        <pc:spChg chg="add del">
          <ac:chgData name="Madhusudana Reddy Singana" userId="8ccc4b30-7400-4df2-a25f-df5a0a1128c2" providerId="ADAL" clId="{35F981F8-4391-465F-9B27-7C458CEAC36D}" dt="2024-06-03T15:31:51.403" v="4243" actId="26606"/>
          <ac:spMkLst>
            <pc:docMk/>
            <pc:sldMk cId="0" sldId="257"/>
            <ac:spMk id="34" creationId="{087C0A89-7FB3-43F8-9DE3-0177E3E27B4C}"/>
          </ac:spMkLst>
        </pc:spChg>
        <pc:spChg chg="add del">
          <ac:chgData name="Madhusudana Reddy Singana" userId="8ccc4b30-7400-4df2-a25f-df5a0a1128c2" providerId="ADAL" clId="{35F981F8-4391-465F-9B27-7C458CEAC36D}" dt="2024-06-03T15:31:51.403" v="4243" actId="26606"/>
          <ac:spMkLst>
            <pc:docMk/>
            <pc:sldMk cId="0" sldId="257"/>
            <ac:spMk id="37" creationId="{399F4DD4-CC07-42A8-8AF8-069654F1A9E1}"/>
          </ac:spMkLst>
        </pc:spChg>
        <pc:spChg chg="add del">
          <ac:chgData name="Madhusudana Reddy Singana" userId="8ccc4b30-7400-4df2-a25f-df5a0a1128c2" providerId="ADAL" clId="{35F981F8-4391-465F-9B27-7C458CEAC36D}" dt="2024-06-03T16:40:39.612" v="4511" actId="26606"/>
          <ac:spMkLst>
            <pc:docMk/>
            <pc:sldMk cId="0" sldId="257"/>
            <ac:spMk id="39" creationId="{3429A099-5CB1-4A20-B64F-4F0562EF3399}"/>
          </ac:spMkLst>
        </pc:spChg>
        <pc:spChg chg="add del">
          <ac:chgData name="Madhusudana Reddy Singana" userId="8ccc4b30-7400-4df2-a25f-df5a0a1128c2" providerId="ADAL" clId="{35F981F8-4391-465F-9B27-7C458CEAC36D}" dt="2024-06-03T16:40:39.612" v="4511" actId="26606"/>
          <ac:spMkLst>
            <pc:docMk/>
            <pc:sldMk cId="0" sldId="257"/>
            <ac:spMk id="40" creationId="{087C0A89-7FB3-43F8-9DE3-0177E3E27B4C}"/>
          </ac:spMkLst>
        </pc:spChg>
        <pc:spChg chg="add del">
          <ac:chgData name="Madhusudana Reddy Singana" userId="8ccc4b30-7400-4df2-a25f-df5a0a1128c2" providerId="ADAL" clId="{35F981F8-4391-465F-9B27-7C458CEAC36D}" dt="2024-06-03T16:40:39.612" v="4511" actId="26606"/>
          <ac:spMkLst>
            <pc:docMk/>
            <pc:sldMk cId="0" sldId="257"/>
            <ac:spMk id="41" creationId="{399F4DD4-CC07-42A8-8AF8-069654F1A9E1}"/>
          </ac:spMkLst>
        </pc:spChg>
        <pc:spChg chg="add del">
          <ac:chgData name="Madhusudana Reddy Singana" userId="8ccc4b30-7400-4df2-a25f-df5a0a1128c2" providerId="ADAL" clId="{35F981F8-4391-465F-9B27-7C458CEAC36D}" dt="2024-06-03T16:49:34.878" v="4579" actId="26606"/>
          <ac:spMkLst>
            <pc:docMk/>
            <pc:sldMk cId="0" sldId="257"/>
            <ac:spMk id="43" creationId="{3429A099-5CB1-4A20-B64F-4F0562EF3399}"/>
          </ac:spMkLst>
        </pc:spChg>
        <pc:spChg chg="add del">
          <ac:chgData name="Madhusudana Reddy Singana" userId="8ccc4b30-7400-4df2-a25f-df5a0a1128c2" providerId="ADAL" clId="{35F981F8-4391-465F-9B27-7C458CEAC36D}" dt="2024-06-03T16:49:34.878" v="4579" actId="26606"/>
          <ac:spMkLst>
            <pc:docMk/>
            <pc:sldMk cId="0" sldId="257"/>
            <ac:spMk id="44" creationId="{087C0A89-7FB3-43F8-9DE3-0177E3E27B4C}"/>
          </ac:spMkLst>
        </pc:spChg>
        <pc:spChg chg="add del">
          <ac:chgData name="Madhusudana Reddy Singana" userId="8ccc4b30-7400-4df2-a25f-df5a0a1128c2" providerId="ADAL" clId="{35F981F8-4391-465F-9B27-7C458CEAC36D}" dt="2024-06-03T15:19:42.568" v="4070" actId="26606"/>
          <ac:spMkLst>
            <pc:docMk/>
            <pc:sldMk cId="0" sldId="257"/>
            <ac:spMk id="46" creationId="{257363FD-7E77-4145-9483-331A807ADF0E}"/>
          </ac:spMkLst>
        </pc:spChg>
        <pc:spChg chg="add del">
          <ac:chgData name="Madhusudana Reddy Singana" userId="8ccc4b30-7400-4df2-a25f-df5a0a1128c2" providerId="ADAL" clId="{35F981F8-4391-465F-9B27-7C458CEAC36D}" dt="2024-06-03T16:49:34.878" v="4579" actId="26606"/>
          <ac:spMkLst>
            <pc:docMk/>
            <pc:sldMk cId="0" sldId="257"/>
            <ac:spMk id="47" creationId="{399F4DD4-CC07-42A8-8AF8-069654F1A9E1}"/>
          </ac:spMkLst>
        </pc:spChg>
        <pc:spChg chg="add del">
          <ac:chgData name="Madhusudana Reddy Singana" userId="8ccc4b30-7400-4df2-a25f-df5a0a1128c2" providerId="ADAL" clId="{35F981F8-4391-465F-9B27-7C458CEAC36D}" dt="2024-06-03T15:23:19.557" v="4130" actId="26606"/>
          <ac:spMkLst>
            <pc:docMk/>
            <pc:sldMk cId="0" sldId="257"/>
            <ac:spMk id="48" creationId="{8DF67618-B87B-4195-8E24-3B126F79FF55}"/>
          </ac:spMkLst>
        </pc:spChg>
        <pc:spChg chg="add del">
          <ac:chgData name="Madhusudana Reddy Singana" userId="8ccc4b30-7400-4df2-a25f-df5a0a1128c2" providerId="ADAL" clId="{35F981F8-4391-465F-9B27-7C458CEAC36D}" dt="2024-06-03T15:23:19.557" v="4130" actId="26606"/>
          <ac:spMkLst>
            <pc:docMk/>
            <pc:sldMk cId="0" sldId="257"/>
            <ac:spMk id="49" creationId="{64960379-9FF9-400A-A8A8-F5AB633FD3BF}"/>
          </ac:spMkLst>
        </pc:spChg>
        <pc:spChg chg="add del">
          <ac:chgData name="Madhusudana Reddy Singana" userId="8ccc4b30-7400-4df2-a25f-df5a0a1128c2" providerId="ADAL" clId="{35F981F8-4391-465F-9B27-7C458CEAC36D}" dt="2024-06-03T16:43:30.226" v="4566" actId="26606"/>
          <ac:spMkLst>
            <pc:docMk/>
            <pc:sldMk cId="0" sldId="257"/>
            <ac:spMk id="53" creationId="{4C9CBD37-D802-4110-AF2B-186E102DC234}"/>
          </ac:spMkLst>
        </pc:spChg>
        <pc:spChg chg="add del">
          <ac:chgData name="Madhusudana Reddy Singana" userId="8ccc4b30-7400-4df2-a25f-df5a0a1128c2" providerId="ADAL" clId="{35F981F8-4391-465F-9B27-7C458CEAC36D}" dt="2024-06-03T16:43:30.226" v="4566" actId="26606"/>
          <ac:spMkLst>
            <pc:docMk/>
            <pc:sldMk cId="0" sldId="257"/>
            <ac:spMk id="54" creationId="{33701903-7443-4BF3-ADB1-D34C537181A0}"/>
          </ac:spMkLst>
        </pc:spChg>
        <pc:spChg chg="add del">
          <ac:chgData name="Madhusudana Reddy Singana" userId="8ccc4b30-7400-4df2-a25f-df5a0a1128c2" providerId="ADAL" clId="{35F981F8-4391-465F-9B27-7C458CEAC36D}" dt="2024-06-03T16:49:42.557" v="4583" actId="26606"/>
          <ac:spMkLst>
            <pc:docMk/>
            <pc:sldMk cId="0" sldId="257"/>
            <ac:spMk id="55" creationId="{3429A099-5CB1-4A20-B64F-4F0562EF3399}"/>
          </ac:spMkLst>
        </pc:spChg>
        <pc:spChg chg="add del">
          <ac:chgData name="Madhusudana Reddy Singana" userId="8ccc4b30-7400-4df2-a25f-df5a0a1128c2" providerId="ADAL" clId="{35F981F8-4391-465F-9B27-7C458CEAC36D}" dt="2024-06-03T15:23:19.465" v="4129" actId="26606"/>
          <ac:spMkLst>
            <pc:docMk/>
            <pc:sldMk cId="0" sldId="257"/>
            <ac:spMk id="56" creationId="{9DBC8166-481C-4473-95F5-9A5B9073B7F1}"/>
          </ac:spMkLst>
        </pc:spChg>
        <pc:spChg chg="add del">
          <ac:chgData name="Madhusudana Reddy Singana" userId="8ccc4b30-7400-4df2-a25f-df5a0a1128c2" providerId="ADAL" clId="{35F981F8-4391-465F-9B27-7C458CEAC36D}" dt="2024-06-03T15:23:19.465" v="4129" actId="26606"/>
          <ac:spMkLst>
            <pc:docMk/>
            <pc:sldMk cId="0" sldId="257"/>
            <ac:spMk id="58" creationId="{A5A5CE6E-90AF-4D43-A014-1F9EC83EB93D}"/>
          </ac:spMkLst>
        </pc:spChg>
        <pc:spChg chg="add del">
          <ac:chgData name="Madhusudana Reddy Singana" userId="8ccc4b30-7400-4df2-a25f-df5a0a1128c2" providerId="ADAL" clId="{35F981F8-4391-465F-9B27-7C458CEAC36D}" dt="2024-06-03T16:43:38.812" v="4568" actId="26606"/>
          <ac:spMkLst>
            <pc:docMk/>
            <pc:sldMk cId="0" sldId="257"/>
            <ac:spMk id="59" creationId="{DFACB568-8468-4614-A6E4-261EBDA097AF}"/>
          </ac:spMkLst>
        </pc:spChg>
        <pc:spChg chg="add del">
          <ac:chgData name="Madhusudana Reddy Singana" userId="8ccc4b30-7400-4df2-a25f-df5a0a1128c2" providerId="ADAL" clId="{35F981F8-4391-465F-9B27-7C458CEAC36D}" dt="2024-06-03T15:24:31.039" v="4137"/>
          <ac:spMkLst>
            <pc:docMk/>
            <pc:sldMk cId="0" sldId="257"/>
            <ac:spMk id="60" creationId="{DCC231C8-C761-4B31-9B1C-C6D19248C6B3}"/>
          </ac:spMkLst>
        </pc:spChg>
        <pc:spChg chg="add del">
          <ac:chgData name="Madhusudana Reddy Singana" userId="8ccc4b30-7400-4df2-a25f-df5a0a1128c2" providerId="ADAL" clId="{35F981F8-4391-465F-9B27-7C458CEAC36D}" dt="2024-06-03T16:43:38.812" v="4568" actId="26606"/>
          <ac:spMkLst>
            <pc:docMk/>
            <pc:sldMk cId="0" sldId="257"/>
            <ac:spMk id="61" creationId="{645FF02C-05A6-4CDB-A951-31C5BD330C8F}"/>
          </ac:spMkLst>
        </pc:spChg>
        <pc:spChg chg="add del">
          <ac:chgData name="Madhusudana Reddy Singana" userId="8ccc4b30-7400-4df2-a25f-df5a0a1128c2" providerId="ADAL" clId="{35F981F8-4391-465F-9B27-7C458CEAC36D}" dt="2024-06-03T16:49:42.557" v="4583" actId="26606"/>
          <ac:spMkLst>
            <pc:docMk/>
            <pc:sldMk cId="0" sldId="257"/>
            <ac:spMk id="62" creationId="{087C0A89-7FB3-43F8-9DE3-0177E3E27B4C}"/>
          </ac:spMkLst>
        </pc:spChg>
        <pc:spChg chg="add del">
          <ac:chgData name="Madhusudana Reddy Singana" userId="8ccc4b30-7400-4df2-a25f-df5a0a1128c2" providerId="ADAL" clId="{35F981F8-4391-465F-9B27-7C458CEAC36D}" dt="2024-06-03T16:49:42.557" v="4583" actId="26606"/>
          <ac:spMkLst>
            <pc:docMk/>
            <pc:sldMk cId="0" sldId="257"/>
            <ac:spMk id="63" creationId="{399F4DD4-CC07-42A8-8AF8-069654F1A9E1}"/>
          </ac:spMkLst>
        </pc:spChg>
        <pc:spChg chg="add del">
          <ac:chgData name="Madhusudana Reddy Singana" userId="8ccc4b30-7400-4df2-a25f-df5a0a1128c2" providerId="ADAL" clId="{35F981F8-4391-465F-9B27-7C458CEAC36D}" dt="2024-06-03T16:49:42.526" v="4582" actId="26606"/>
          <ac:spMkLst>
            <pc:docMk/>
            <pc:sldMk cId="0" sldId="257"/>
            <ac:spMk id="68" creationId="{3429A099-5CB1-4A20-B64F-4F0562EF3399}"/>
          </ac:spMkLst>
        </pc:spChg>
        <pc:spChg chg="add del">
          <ac:chgData name="Madhusudana Reddy Singana" userId="8ccc4b30-7400-4df2-a25f-df5a0a1128c2" providerId="ADAL" clId="{35F981F8-4391-465F-9B27-7C458CEAC36D}" dt="2024-06-03T16:49:42.526" v="4582" actId="26606"/>
          <ac:spMkLst>
            <pc:docMk/>
            <pc:sldMk cId="0" sldId="257"/>
            <ac:spMk id="70" creationId="{087C0A89-7FB3-43F8-9DE3-0177E3E27B4C}"/>
          </ac:spMkLst>
        </pc:spChg>
        <pc:spChg chg="add del">
          <ac:chgData name="Madhusudana Reddy Singana" userId="8ccc4b30-7400-4df2-a25f-df5a0a1128c2" providerId="ADAL" clId="{35F981F8-4391-465F-9B27-7C458CEAC36D}" dt="2024-06-03T16:49:42.526" v="4582" actId="26606"/>
          <ac:spMkLst>
            <pc:docMk/>
            <pc:sldMk cId="0" sldId="257"/>
            <ac:spMk id="72" creationId="{399F4DD4-CC07-42A8-8AF8-069654F1A9E1}"/>
          </ac:spMkLst>
        </pc:spChg>
        <pc:spChg chg="add">
          <ac:chgData name="Madhusudana Reddy Singana" userId="8ccc4b30-7400-4df2-a25f-df5a0a1128c2" providerId="ADAL" clId="{35F981F8-4391-465F-9B27-7C458CEAC36D}" dt="2024-06-03T16:49:42.557" v="4583" actId="26606"/>
          <ac:spMkLst>
            <pc:docMk/>
            <pc:sldMk cId="0" sldId="257"/>
            <ac:spMk id="74" creationId="{3429A099-5CB1-4A20-B64F-4F0562EF3399}"/>
          </ac:spMkLst>
        </pc:spChg>
        <pc:spChg chg="add">
          <ac:chgData name="Madhusudana Reddy Singana" userId="8ccc4b30-7400-4df2-a25f-df5a0a1128c2" providerId="ADAL" clId="{35F981F8-4391-465F-9B27-7C458CEAC36D}" dt="2024-06-03T16:49:42.557" v="4583" actId="26606"/>
          <ac:spMkLst>
            <pc:docMk/>
            <pc:sldMk cId="0" sldId="257"/>
            <ac:spMk id="75" creationId="{087C0A89-7FB3-43F8-9DE3-0177E3E27B4C}"/>
          </ac:spMkLst>
        </pc:spChg>
        <pc:spChg chg="add">
          <ac:chgData name="Madhusudana Reddy Singana" userId="8ccc4b30-7400-4df2-a25f-df5a0a1128c2" providerId="ADAL" clId="{35F981F8-4391-465F-9B27-7C458CEAC36D}" dt="2024-06-03T16:49:42.557" v="4583" actId="26606"/>
          <ac:spMkLst>
            <pc:docMk/>
            <pc:sldMk cId="0" sldId="257"/>
            <ac:spMk id="76" creationId="{399F4DD4-CC07-42A8-8AF8-069654F1A9E1}"/>
          </ac:spMkLst>
        </pc:spChg>
        <pc:grpChg chg="del mod">
          <ac:chgData name="Madhusudana Reddy Singana" userId="8ccc4b30-7400-4df2-a25f-df5a0a1128c2" providerId="ADAL" clId="{35F981F8-4391-465F-9B27-7C458CEAC36D}" dt="2024-06-02T17:02:59.233" v="2227" actId="21"/>
          <ac:grpSpMkLst>
            <pc:docMk/>
            <pc:sldMk cId="0" sldId="257"/>
            <ac:grpSpMk id="2" creationId="{00000000-0000-0000-0000-000000000000}"/>
          </ac:grpSpMkLst>
        </pc:grpChg>
        <pc:grpChg chg="add del">
          <ac:chgData name="Madhusudana Reddy Singana" userId="8ccc4b30-7400-4df2-a25f-df5a0a1128c2" providerId="ADAL" clId="{35F981F8-4391-465F-9B27-7C458CEAC36D}" dt="2024-06-03T15:19:40.597" v="4068" actId="26606"/>
          <ac:grpSpMkLst>
            <pc:docMk/>
            <pc:sldMk cId="0" sldId="257"/>
            <ac:grpSpMk id="35" creationId="{2C491629-AE25-486B-9B22-2CE4EE8F7E47}"/>
          </ac:grpSpMkLst>
        </pc:grpChg>
        <pc:grpChg chg="add del">
          <ac:chgData name="Madhusudana Reddy Singana" userId="8ccc4b30-7400-4df2-a25f-df5a0a1128c2" providerId="ADAL" clId="{35F981F8-4391-465F-9B27-7C458CEAC36D}" dt="2024-06-03T15:19:40.597" v="4068" actId="26606"/>
          <ac:grpSpMkLst>
            <pc:docMk/>
            <pc:sldMk cId="0" sldId="257"/>
            <ac:grpSpMk id="36" creationId="{43F5E015-E085-4624-B431-B42414448684}"/>
          </ac:grpSpMkLst>
        </pc:grpChg>
        <pc:grpChg chg="add del">
          <ac:chgData name="Madhusudana Reddy Singana" userId="8ccc4b30-7400-4df2-a25f-df5a0a1128c2" providerId="ADAL" clId="{35F981F8-4391-465F-9B27-7C458CEAC36D}" dt="2024-06-03T15:23:19.557" v="4130" actId="26606"/>
          <ac:grpSpMkLst>
            <pc:docMk/>
            <pc:sldMk cId="0" sldId="257"/>
            <ac:grpSpMk id="50" creationId="{2C491629-AE25-486B-9B22-2CE4EE8F7E47}"/>
          </ac:grpSpMkLst>
        </pc:grpChg>
        <pc:grpChg chg="add del">
          <ac:chgData name="Madhusudana Reddy Singana" userId="8ccc4b30-7400-4df2-a25f-df5a0a1128c2" providerId="ADAL" clId="{35F981F8-4391-465F-9B27-7C458CEAC36D}" dt="2024-06-03T15:23:19.557" v="4130" actId="26606"/>
          <ac:grpSpMkLst>
            <pc:docMk/>
            <pc:sldMk cId="0" sldId="257"/>
            <ac:grpSpMk id="51" creationId="{43F5E015-E085-4624-B431-B42414448684}"/>
          </ac:grpSpMkLst>
        </pc:grpChg>
        <pc:graphicFrameChg chg="add del mod modGraphic">
          <ac:chgData name="Madhusudana Reddy Singana" userId="8ccc4b30-7400-4df2-a25f-df5a0a1128c2" providerId="ADAL" clId="{35F981F8-4391-465F-9B27-7C458CEAC36D}" dt="2024-06-03T17:40:20.136" v="4873" actId="20577"/>
          <ac:graphicFrameMkLst>
            <pc:docMk/>
            <pc:sldMk cId="0" sldId="257"/>
            <ac:graphicFrameMk id="23" creationId="{FF6311B4-5A5D-88F5-ED1F-C9B98F37232B}"/>
          </ac:graphicFrameMkLst>
        </pc:graphicFrameChg>
        <pc:picChg chg="add del">
          <ac:chgData name="Madhusudana Reddy Singana" userId="8ccc4b30-7400-4df2-a25f-df5a0a1128c2" providerId="ADAL" clId="{35F981F8-4391-465F-9B27-7C458CEAC36D}" dt="2024-06-03T10:51:10.836" v="2808" actId="26606"/>
          <ac:picMkLst>
            <pc:docMk/>
            <pc:sldMk cId="0" sldId="257"/>
            <ac:picMk id="20" creationId="{2789F309-14F9-3F1C-D6CE-A56C94881E72}"/>
          </ac:picMkLst>
        </pc:picChg>
        <pc:picChg chg="add del">
          <ac:chgData name="Madhusudana Reddy Singana" userId="8ccc4b30-7400-4df2-a25f-df5a0a1128c2" providerId="ADAL" clId="{35F981F8-4391-465F-9B27-7C458CEAC36D}" dt="2024-06-03T15:19:42.568" v="4070" actId="26606"/>
          <ac:picMkLst>
            <pc:docMk/>
            <pc:sldMk cId="0" sldId="257"/>
            <ac:picMk id="45" creationId="{46BAF15F-2711-05D7-FE9A-B686904C5EF3}"/>
          </ac:picMkLst>
        </pc:picChg>
        <pc:cxnChg chg="add del">
          <ac:chgData name="Madhusudana Reddy Singana" userId="8ccc4b30-7400-4df2-a25f-df5a0a1128c2" providerId="ADAL" clId="{35F981F8-4391-465F-9B27-7C458CEAC36D}" dt="2024-06-03T16:43:30.226" v="4566" actId="26606"/>
          <ac:cxnSpMkLst>
            <pc:docMk/>
            <pc:sldMk cId="0" sldId="257"/>
            <ac:cxnSpMk id="52" creationId="{C1D3AB0E-45D4-4BB8-9CA4-C1130509DCC7}"/>
          </ac:cxnSpMkLst>
        </pc:cxnChg>
        <pc:cxnChg chg="add del">
          <ac:chgData name="Madhusudana Reddy Singana" userId="8ccc4b30-7400-4df2-a25f-df5a0a1128c2" providerId="ADAL" clId="{35F981F8-4391-465F-9B27-7C458CEAC36D}" dt="2024-06-03T16:43:38.812" v="4568" actId="26606"/>
          <ac:cxnSpMkLst>
            <pc:docMk/>
            <pc:sldMk cId="0" sldId="257"/>
            <ac:cxnSpMk id="57" creationId="{A3803206-03B2-415D-854C-2C5B62FA2E2B}"/>
          </ac:cxnSpMkLst>
        </pc:cxnChg>
      </pc:sldChg>
      <pc:sldChg chg="addSp delSp modSp mod setBg setFolMasterObjs delDesignElem">
        <pc:chgData name="Madhusudana Reddy Singana" userId="8ccc4b30-7400-4df2-a25f-df5a0a1128c2" providerId="ADAL" clId="{35F981F8-4391-465F-9B27-7C458CEAC36D}" dt="2024-06-03T16:42:19.173" v="4562"/>
        <pc:sldMkLst>
          <pc:docMk/>
          <pc:sldMk cId="0" sldId="259"/>
        </pc:sldMkLst>
        <pc:spChg chg="mod ord">
          <ac:chgData name="Madhusudana Reddy Singana" userId="8ccc4b30-7400-4df2-a25f-df5a0a1128c2" providerId="ADAL" clId="{35F981F8-4391-465F-9B27-7C458CEAC36D}" dt="2024-06-03T15:31:29.567" v="4241" actId="26606"/>
          <ac:spMkLst>
            <pc:docMk/>
            <pc:sldMk cId="0" sldId="259"/>
            <ac:spMk id="2" creationId="{00000000-0000-0000-0000-000000000000}"/>
          </ac:spMkLst>
        </pc:spChg>
        <pc:spChg chg="mod">
          <ac:chgData name="Madhusudana Reddy Singana" userId="8ccc4b30-7400-4df2-a25f-df5a0a1128c2" providerId="ADAL" clId="{35F981F8-4391-465F-9B27-7C458CEAC36D}" dt="2024-06-03T16:42:17.537" v="4561"/>
          <ac:spMkLst>
            <pc:docMk/>
            <pc:sldMk cId="0" sldId="259"/>
            <ac:spMk id="14" creationId="{00000000-0000-0000-0000-000000000000}"/>
          </ac:spMkLst>
        </pc:spChg>
        <pc:spChg chg="add del">
          <ac:chgData name="Madhusudana Reddy Singana" userId="8ccc4b30-7400-4df2-a25f-df5a0a1128c2" providerId="ADAL" clId="{35F981F8-4391-465F-9B27-7C458CEAC36D}" dt="2024-06-02T17:09:32.686" v="2403" actId="26606"/>
          <ac:spMkLst>
            <pc:docMk/>
            <pc:sldMk cId="0" sldId="259"/>
            <ac:spMk id="16" creationId="{00000000-0000-0000-0000-000000000000}"/>
          </ac:spMkLst>
        </pc:spChg>
        <pc:spChg chg="add del mod">
          <ac:chgData name="Madhusudana Reddy Singana" userId="8ccc4b30-7400-4df2-a25f-df5a0a1128c2" providerId="ADAL" clId="{35F981F8-4391-465F-9B27-7C458CEAC36D}" dt="2024-06-02T17:09:42.653" v="2415" actId="26606"/>
          <ac:spMkLst>
            <pc:docMk/>
            <pc:sldMk cId="0" sldId="259"/>
            <ac:spMk id="19" creationId="{A8507892-5238-D56A-C564-A57CFC9E7E70}"/>
          </ac:spMkLst>
        </pc:spChg>
        <pc:spChg chg="mod">
          <ac:chgData name="Madhusudana Reddy Singana" userId="8ccc4b30-7400-4df2-a25f-df5a0a1128c2" providerId="ADAL" clId="{35F981F8-4391-465F-9B27-7C458CEAC36D}" dt="2024-06-03T15:31:29.567" v="4241" actId="26606"/>
          <ac:spMkLst>
            <pc:docMk/>
            <pc:sldMk cId="0" sldId="259"/>
            <ac:spMk id="20" creationId="{C6FD45B3-9C3C-DD69-FD02-D8243795A281}"/>
          </ac:spMkLst>
        </pc:spChg>
        <pc:spChg chg="add del">
          <ac:chgData name="Madhusudana Reddy Singana" userId="8ccc4b30-7400-4df2-a25f-df5a0a1128c2" providerId="ADAL" clId="{35F981F8-4391-465F-9B27-7C458CEAC36D}" dt="2024-06-02T17:09:40.843" v="2410" actId="26606"/>
          <ac:spMkLst>
            <pc:docMk/>
            <pc:sldMk cId="0" sldId="259"/>
            <ac:spMk id="24" creationId="{A8507892-5238-D56A-C564-A57CFC9E7E70}"/>
          </ac:spMkLst>
        </pc:spChg>
        <pc:spChg chg="add del">
          <ac:chgData name="Madhusudana Reddy Singana" userId="8ccc4b30-7400-4df2-a25f-df5a0a1128c2" providerId="ADAL" clId="{35F981F8-4391-465F-9B27-7C458CEAC36D}" dt="2024-06-02T17:09:40.843" v="2410" actId="26606"/>
          <ac:spMkLst>
            <pc:docMk/>
            <pc:sldMk cId="0" sldId="259"/>
            <ac:spMk id="25" creationId="{F3AF35CD-DA30-4E34-B0F3-32C27766DA05}"/>
          </ac:spMkLst>
        </pc:spChg>
        <pc:spChg chg="add del">
          <ac:chgData name="Madhusudana Reddy Singana" userId="8ccc4b30-7400-4df2-a25f-df5a0a1128c2" providerId="ADAL" clId="{35F981F8-4391-465F-9B27-7C458CEAC36D}" dt="2024-06-02T17:09:42.603" v="2413" actId="26606"/>
          <ac:spMkLst>
            <pc:docMk/>
            <pc:sldMk cId="0" sldId="259"/>
            <ac:spMk id="32" creationId="{9A548D01-86BC-4A04-9A19-23363A0A5FE2}"/>
          </ac:spMkLst>
        </pc:spChg>
        <pc:spChg chg="add del">
          <ac:chgData name="Madhusudana Reddy Singana" userId="8ccc4b30-7400-4df2-a25f-df5a0a1128c2" providerId="ADAL" clId="{35F981F8-4391-465F-9B27-7C458CEAC36D}" dt="2024-06-02T17:09:42.603" v="2413" actId="26606"/>
          <ac:spMkLst>
            <pc:docMk/>
            <pc:sldMk cId="0" sldId="259"/>
            <ac:spMk id="33" creationId="{4D53C06F-02C4-42B7-AAB4-056E8ECC692C}"/>
          </ac:spMkLst>
        </pc:spChg>
        <pc:spChg chg="add del">
          <ac:chgData name="Madhusudana Reddy Singana" userId="8ccc4b30-7400-4df2-a25f-df5a0a1128c2" providerId="ADAL" clId="{35F981F8-4391-465F-9B27-7C458CEAC36D}" dt="2024-06-02T17:09:42.603" v="2413" actId="26606"/>
          <ac:spMkLst>
            <pc:docMk/>
            <pc:sldMk cId="0" sldId="259"/>
            <ac:spMk id="35" creationId="{A8507892-5238-D56A-C564-A57CFC9E7E70}"/>
          </ac:spMkLst>
        </pc:spChg>
        <pc:spChg chg="add del">
          <ac:chgData name="Madhusudana Reddy Singana" userId="8ccc4b30-7400-4df2-a25f-df5a0a1128c2" providerId="ADAL" clId="{35F981F8-4391-465F-9B27-7C458CEAC36D}" dt="2024-06-02T17:11:44.395" v="2445"/>
          <ac:spMkLst>
            <pc:docMk/>
            <pc:sldMk cId="0" sldId="259"/>
            <ac:spMk id="37" creationId="{F3AF35CD-DA30-4E34-B0F3-32C27766DA05}"/>
          </ac:spMkLst>
        </pc:spChg>
        <pc:spChg chg="add mod">
          <ac:chgData name="Madhusudana Reddy Singana" userId="8ccc4b30-7400-4df2-a25f-df5a0a1128c2" providerId="ADAL" clId="{35F981F8-4391-465F-9B27-7C458CEAC36D}" dt="2024-06-03T15:31:29.567" v="4241" actId="26606"/>
          <ac:spMkLst>
            <pc:docMk/>
            <pc:sldMk cId="0" sldId="259"/>
            <ac:spMk id="39" creationId="{A8507892-5238-D56A-C564-A57CFC9E7E70}"/>
          </ac:spMkLst>
        </pc:spChg>
        <pc:spChg chg="add del mod replId">
          <ac:chgData name="Madhusudana Reddy Singana" userId="8ccc4b30-7400-4df2-a25f-df5a0a1128c2" providerId="ADAL" clId="{35F981F8-4391-465F-9B27-7C458CEAC36D}" dt="2024-06-02T17:09:42.653" v="2415" actId="26606"/>
          <ac:spMkLst>
            <pc:docMk/>
            <pc:sldMk cId="0" sldId="259"/>
            <ac:spMk id="40" creationId="{00000000-0000-0000-0000-000000000000}"/>
          </ac:spMkLst>
        </pc:spChg>
        <pc:spChg chg="add del">
          <ac:chgData name="Madhusudana Reddy Singana" userId="8ccc4b30-7400-4df2-a25f-df5a0a1128c2" providerId="ADAL" clId="{35F981F8-4391-465F-9B27-7C458CEAC36D}" dt="2024-06-02T17:15:02.654" v="2489"/>
          <ac:spMkLst>
            <pc:docMk/>
            <pc:sldMk cId="0" sldId="259"/>
            <ac:spMk id="41" creationId="{1C7FF924-8DA0-4BE9-8C7E-095B0EC13A44}"/>
          </ac:spMkLst>
        </pc:spChg>
        <pc:spChg chg="add del">
          <ac:chgData name="Madhusudana Reddy Singana" userId="8ccc4b30-7400-4df2-a25f-df5a0a1128c2" providerId="ADAL" clId="{35F981F8-4391-465F-9B27-7C458CEAC36D}" dt="2024-06-02T17:26:42.702" v="2647" actId="26606"/>
          <ac:spMkLst>
            <pc:docMk/>
            <pc:sldMk cId="0" sldId="259"/>
            <ac:spMk id="43" creationId="{1C7FF924-8DA0-4BE9-8C7E-095B0EC13A44}"/>
          </ac:spMkLst>
        </pc:spChg>
        <pc:spChg chg="add del">
          <ac:chgData name="Madhusudana Reddy Singana" userId="8ccc4b30-7400-4df2-a25f-df5a0a1128c2" providerId="ADAL" clId="{35F981F8-4391-465F-9B27-7C458CEAC36D}" dt="2024-06-02T17:12:59.936" v="2458" actId="26606"/>
          <ac:spMkLst>
            <pc:docMk/>
            <pc:sldMk cId="0" sldId="259"/>
            <ac:spMk id="44" creationId="{1C7FF924-8DA0-4BE9-8C7E-095B0EC13A44}"/>
          </ac:spMkLst>
        </pc:spChg>
        <pc:spChg chg="add del">
          <ac:chgData name="Madhusudana Reddy Singana" userId="8ccc4b30-7400-4df2-a25f-df5a0a1128c2" providerId="ADAL" clId="{35F981F8-4391-465F-9B27-7C458CEAC36D}" dt="2024-06-03T10:46:37.641" v="2741"/>
          <ac:spMkLst>
            <pc:docMk/>
            <pc:sldMk cId="0" sldId="259"/>
            <ac:spMk id="47" creationId="{B5C3FE1E-0A7F-41BE-A568-1BF85E2E8DD8}"/>
          </ac:spMkLst>
        </pc:spChg>
        <pc:spChg chg="add del">
          <ac:chgData name="Madhusudana Reddy Singana" userId="8ccc4b30-7400-4df2-a25f-df5a0a1128c2" providerId="ADAL" clId="{35F981F8-4391-465F-9B27-7C458CEAC36D}" dt="2024-06-03T15:17:54.631" v="4052"/>
          <ac:spMkLst>
            <pc:docMk/>
            <pc:sldMk cId="0" sldId="259"/>
            <ac:spMk id="48" creationId="{E2264E67-6F59-4D8D-8E5F-8245B0FEAE76}"/>
          </ac:spMkLst>
        </pc:spChg>
        <pc:spChg chg="add del">
          <ac:chgData name="Madhusudana Reddy Singana" userId="8ccc4b30-7400-4df2-a25f-df5a0a1128c2" providerId="ADAL" clId="{35F981F8-4391-465F-9B27-7C458CEAC36D}" dt="2024-06-03T15:17:54.631" v="4052"/>
          <ac:spMkLst>
            <pc:docMk/>
            <pc:sldMk cId="0" sldId="259"/>
            <ac:spMk id="49" creationId="{158E1C6E-D299-4F5D-B15B-155EBF7F62FD}"/>
          </ac:spMkLst>
        </pc:spChg>
        <pc:spChg chg="add del">
          <ac:chgData name="Madhusudana Reddy Singana" userId="8ccc4b30-7400-4df2-a25f-df5a0a1128c2" providerId="ADAL" clId="{35F981F8-4391-465F-9B27-7C458CEAC36D}" dt="2024-06-03T08:48:42.703" v="2705"/>
          <ac:spMkLst>
            <pc:docMk/>
            <pc:sldMk cId="0" sldId="259"/>
            <ac:spMk id="50" creationId="{F3AF35CD-DA30-4E34-B0F3-32C27766DA05}"/>
          </ac:spMkLst>
        </pc:spChg>
        <pc:spChg chg="add del">
          <ac:chgData name="Madhusudana Reddy Singana" userId="8ccc4b30-7400-4df2-a25f-df5a0a1128c2" providerId="ADAL" clId="{35F981F8-4391-465F-9B27-7C458CEAC36D}" dt="2024-06-03T15:20:00.642" v="4073" actId="26606"/>
          <ac:spMkLst>
            <pc:docMk/>
            <pc:sldMk cId="0" sldId="259"/>
            <ac:spMk id="52" creationId="{8181FC64-B306-4821-98E2-780662EFC486}"/>
          </ac:spMkLst>
        </pc:spChg>
        <pc:spChg chg="add del">
          <ac:chgData name="Madhusudana Reddy Singana" userId="8ccc4b30-7400-4df2-a25f-df5a0a1128c2" providerId="ADAL" clId="{35F981F8-4391-465F-9B27-7C458CEAC36D}" dt="2024-06-03T15:20:00.642" v="4073" actId="26606"/>
          <ac:spMkLst>
            <pc:docMk/>
            <pc:sldMk cId="0" sldId="259"/>
            <ac:spMk id="53" creationId="{FD4169E2-FCCD-4DC3-900F-A408D5B6B6E9}"/>
          </ac:spMkLst>
        </pc:spChg>
        <pc:spChg chg="add del">
          <ac:chgData name="Madhusudana Reddy Singana" userId="8ccc4b30-7400-4df2-a25f-df5a0a1128c2" providerId="ADAL" clId="{35F981F8-4391-465F-9B27-7C458CEAC36D}" dt="2024-06-03T15:20:00.642" v="4073" actId="26606"/>
          <ac:spMkLst>
            <pc:docMk/>
            <pc:sldMk cId="0" sldId="259"/>
            <ac:spMk id="54" creationId="{072C4C24-A38F-492E-BFB0-46B885252FAB}"/>
          </ac:spMkLst>
        </pc:spChg>
        <pc:spChg chg="add del">
          <ac:chgData name="Madhusudana Reddy Singana" userId="8ccc4b30-7400-4df2-a25f-df5a0a1128c2" providerId="ADAL" clId="{35F981F8-4391-465F-9B27-7C458CEAC36D}" dt="2024-06-03T15:20:00.642" v="4073" actId="26606"/>
          <ac:spMkLst>
            <pc:docMk/>
            <pc:sldMk cId="0" sldId="259"/>
            <ac:spMk id="55" creationId="{01E88E22-4506-443B-9386-9A49AD23C043}"/>
          </ac:spMkLst>
        </pc:spChg>
        <pc:spChg chg="add del">
          <ac:chgData name="Madhusudana Reddy Singana" userId="8ccc4b30-7400-4df2-a25f-df5a0a1128c2" providerId="ADAL" clId="{35F981F8-4391-465F-9B27-7C458CEAC36D}" dt="2024-06-03T16:42:19.173" v="4562"/>
          <ac:spMkLst>
            <pc:docMk/>
            <pc:sldMk cId="0" sldId="259"/>
            <ac:spMk id="56" creationId="{843969B5-FE3E-4150-B93F-B908A270CDF5}"/>
          </ac:spMkLst>
        </pc:spChg>
        <pc:spChg chg="add del">
          <ac:chgData name="Madhusudana Reddy Singana" userId="8ccc4b30-7400-4df2-a25f-df5a0a1128c2" providerId="ADAL" clId="{35F981F8-4391-465F-9B27-7C458CEAC36D}" dt="2024-06-03T15:20:03.776" v="4075" actId="26606"/>
          <ac:spMkLst>
            <pc:docMk/>
            <pc:sldMk cId="0" sldId="259"/>
            <ac:spMk id="57" creationId="{C3896A03-3945-419A-B66B-4EE266EDD152}"/>
          </ac:spMkLst>
        </pc:spChg>
        <pc:spChg chg="add del">
          <ac:chgData name="Madhusudana Reddy Singana" userId="8ccc4b30-7400-4df2-a25f-df5a0a1128c2" providerId="ADAL" clId="{35F981F8-4391-465F-9B27-7C458CEAC36D}" dt="2024-06-03T15:20:03.776" v="4075" actId="26606"/>
          <ac:spMkLst>
            <pc:docMk/>
            <pc:sldMk cId="0" sldId="259"/>
            <ac:spMk id="58" creationId="{B34F5AD2-EDBD-4BBD-A55C-EAFFD0C7097A}"/>
          </ac:spMkLst>
        </pc:spChg>
        <pc:spChg chg="add del">
          <ac:chgData name="Madhusudana Reddy Singana" userId="8ccc4b30-7400-4df2-a25f-df5a0a1128c2" providerId="ADAL" clId="{35F981F8-4391-465F-9B27-7C458CEAC36D}" dt="2024-06-03T15:20:03.776" v="4075" actId="26606"/>
          <ac:spMkLst>
            <pc:docMk/>
            <pc:sldMk cId="0" sldId="259"/>
            <ac:spMk id="59" creationId="{450D3AD2-FA80-415F-A9CE-54D884561CD7}"/>
          </ac:spMkLst>
        </pc:spChg>
        <pc:spChg chg="add del">
          <ac:chgData name="Madhusudana Reddy Singana" userId="8ccc4b30-7400-4df2-a25f-df5a0a1128c2" providerId="ADAL" clId="{35F981F8-4391-465F-9B27-7C458CEAC36D}" dt="2024-06-03T15:26:16.251" v="4160" actId="26606"/>
          <ac:spMkLst>
            <pc:docMk/>
            <pc:sldMk cId="0" sldId="259"/>
            <ac:spMk id="60" creationId="{73C994B4-9721-4148-9EEC-6793CECDE8DD}"/>
          </ac:spMkLst>
        </pc:spChg>
        <pc:spChg chg="add del">
          <ac:chgData name="Madhusudana Reddy Singana" userId="8ccc4b30-7400-4df2-a25f-df5a0a1128c2" providerId="ADAL" clId="{35F981F8-4391-465F-9B27-7C458CEAC36D}" dt="2024-06-03T15:20:05.551" v="4077" actId="26606"/>
          <ac:spMkLst>
            <pc:docMk/>
            <pc:sldMk cId="0" sldId="259"/>
            <ac:spMk id="61" creationId="{85F55C16-BC21-49EF-A4FF-C3155BB93BD3}"/>
          </ac:spMkLst>
        </pc:spChg>
        <pc:spChg chg="add del">
          <ac:chgData name="Madhusudana Reddy Singana" userId="8ccc4b30-7400-4df2-a25f-df5a0a1128c2" providerId="ADAL" clId="{35F981F8-4391-465F-9B27-7C458CEAC36D}" dt="2024-06-03T15:20:05.551" v="4077" actId="26606"/>
          <ac:spMkLst>
            <pc:docMk/>
            <pc:sldMk cId="0" sldId="259"/>
            <ac:spMk id="62" creationId="{0C5F069E-AFE6-4825-8945-46F2918A5019}"/>
          </ac:spMkLst>
        </pc:spChg>
        <pc:spChg chg="add del">
          <ac:chgData name="Madhusudana Reddy Singana" userId="8ccc4b30-7400-4df2-a25f-df5a0a1128c2" providerId="ADAL" clId="{35F981F8-4391-465F-9B27-7C458CEAC36D}" dt="2024-06-03T15:26:16.251" v="4160" actId="26606"/>
          <ac:spMkLst>
            <pc:docMk/>
            <pc:sldMk cId="0" sldId="259"/>
            <ac:spMk id="63" creationId="{F9D95E49-763A-4886-B038-82F734740554}"/>
          </ac:spMkLst>
        </pc:spChg>
        <pc:spChg chg="add del">
          <ac:chgData name="Madhusudana Reddy Singana" userId="8ccc4b30-7400-4df2-a25f-df5a0a1128c2" providerId="ADAL" clId="{35F981F8-4391-465F-9B27-7C458CEAC36D}" dt="2024-06-03T15:20:08.031" v="4079" actId="26606"/>
          <ac:spMkLst>
            <pc:docMk/>
            <pc:sldMk cId="0" sldId="259"/>
            <ac:spMk id="64" creationId="{B6FACB3C-9069-4791-BC5C-0DB7CD19B853}"/>
          </ac:spMkLst>
        </pc:spChg>
        <pc:spChg chg="add del">
          <ac:chgData name="Madhusudana Reddy Singana" userId="8ccc4b30-7400-4df2-a25f-df5a0a1128c2" providerId="ADAL" clId="{35F981F8-4391-465F-9B27-7C458CEAC36D}" dt="2024-06-03T15:20:08.031" v="4079" actId="26606"/>
          <ac:spMkLst>
            <pc:docMk/>
            <pc:sldMk cId="0" sldId="259"/>
            <ac:spMk id="65" creationId="{71F2038E-D777-4B76-81DD-DD13EE91B9DD}"/>
          </ac:spMkLst>
        </pc:spChg>
        <pc:spChg chg="add del">
          <ac:chgData name="Madhusudana Reddy Singana" userId="8ccc4b30-7400-4df2-a25f-df5a0a1128c2" providerId="ADAL" clId="{35F981F8-4391-465F-9B27-7C458CEAC36D}" dt="2024-06-03T15:26:16.251" v="4160" actId="26606"/>
          <ac:spMkLst>
            <pc:docMk/>
            <pc:sldMk cId="0" sldId="259"/>
            <ac:spMk id="67" creationId="{DFB3378C-6C77-4D5E-9D8C-5ED27325926B}"/>
          </ac:spMkLst>
        </pc:spChg>
        <pc:spChg chg="add del">
          <ac:chgData name="Madhusudana Reddy Singana" userId="8ccc4b30-7400-4df2-a25f-df5a0a1128c2" providerId="ADAL" clId="{35F981F8-4391-465F-9B27-7C458CEAC36D}" dt="2024-06-03T15:26:16.251" v="4160" actId="26606"/>
          <ac:spMkLst>
            <pc:docMk/>
            <pc:sldMk cId="0" sldId="259"/>
            <ac:spMk id="68" creationId="{36F31C88-3DEF-4EA8-AE3A-49441413FC54}"/>
          </ac:spMkLst>
        </pc:spChg>
        <pc:spChg chg="add del">
          <ac:chgData name="Madhusudana Reddy Singana" userId="8ccc4b30-7400-4df2-a25f-df5a0a1128c2" providerId="ADAL" clId="{35F981F8-4391-465F-9B27-7C458CEAC36D}" dt="2024-06-03T16:42:19.173" v="4562"/>
          <ac:spMkLst>
            <pc:docMk/>
            <pc:sldMk cId="0" sldId="259"/>
            <ac:spMk id="71" creationId="{11FCBB93-2B1C-491C-903C-769C626EA32F}"/>
          </ac:spMkLst>
        </pc:spChg>
        <pc:spChg chg="add del">
          <ac:chgData name="Madhusudana Reddy Singana" userId="8ccc4b30-7400-4df2-a25f-df5a0a1128c2" providerId="ADAL" clId="{35F981F8-4391-465F-9B27-7C458CEAC36D}" dt="2024-06-03T15:20:12.288" v="4081" actId="26606"/>
          <ac:spMkLst>
            <pc:docMk/>
            <pc:sldMk cId="0" sldId="259"/>
            <ac:spMk id="72" creationId="{C3420C89-0B09-4632-A4AF-3971D08BF7A8}"/>
          </ac:spMkLst>
        </pc:spChg>
        <pc:spChg chg="add del">
          <ac:chgData name="Madhusudana Reddy Singana" userId="8ccc4b30-7400-4df2-a25f-df5a0a1128c2" providerId="ADAL" clId="{35F981F8-4391-465F-9B27-7C458CEAC36D}" dt="2024-06-03T15:20:12.288" v="4081" actId="26606"/>
          <ac:spMkLst>
            <pc:docMk/>
            <pc:sldMk cId="0" sldId="259"/>
            <ac:spMk id="73" creationId="{4E5CBA61-BF74-40B4-A3A8-366BBA626CCF}"/>
          </ac:spMkLst>
        </pc:spChg>
        <pc:spChg chg="add del">
          <ac:chgData name="Madhusudana Reddy Singana" userId="8ccc4b30-7400-4df2-a25f-df5a0a1128c2" providerId="ADAL" clId="{35F981F8-4391-465F-9B27-7C458CEAC36D}" dt="2024-06-03T15:26:17.528" v="4162" actId="26606"/>
          <ac:spMkLst>
            <pc:docMk/>
            <pc:sldMk cId="0" sldId="259"/>
            <ac:spMk id="75" creationId="{913AE63C-D5B4-45D1-ACFC-648CFFCF9805}"/>
          </ac:spMkLst>
        </pc:spChg>
        <pc:spChg chg="add del">
          <ac:chgData name="Madhusudana Reddy Singana" userId="8ccc4b30-7400-4df2-a25f-df5a0a1128c2" providerId="ADAL" clId="{35F981F8-4391-465F-9B27-7C458CEAC36D}" dt="2024-06-03T16:42:19.173" v="4562"/>
          <ac:spMkLst>
            <pc:docMk/>
            <pc:sldMk cId="0" sldId="259"/>
            <ac:spMk id="78" creationId="{650464D7-9DE6-4DE1-865A-27A05DB100EB}"/>
          </ac:spMkLst>
        </pc:spChg>
        <pc:spChg chg="add del">
          <ac:chgData name="Madhusudana Reddy Singana" userId="8ccc4b30-7400-4df2-a25f-df5a0a1128c2" providerId="ADAL" clId="{35F981F8-4391-465F-9B27-7C458CEAC36D}" dt="2024-06-03T15:26:17.528" v="4162" actId="26606"/>
          <ac:spMkLst>
            <pc:docMk/>
            <pc:sldMk cId="0" sldId="259"/>
            <ac:spMk id="80" creationId="{BF9E7B5D-88C3-4C36-A22E-93AA384BA7B1}"/>
          </ac:spMkLst>
        </pc:spChg>
        <pc:spChg chg="add del">
          <ac:chgData name="Madhusudana Reddy Singana" userId="8ccc4b30-7400-4df2-a25f-df5a0a1128c2" providerId="ADAL" clId="{35F981F8-4391-465F-9B27-7C458CEAC36D}" dt="2024-06-03T15:20:15.330" v="4083" actId="26606"/>
          <ac:spMkLst>
            <pc:docMk/>
            <pc:sldMk cId="0" sldId="259"/>
            <ac:spMk id="85" creationId="{C3896A03-3945-419A-B66B-4EE266EDD152}"/>
          </ac:spMkLst>
        </pc:spChg>
        <pc:spChg chg="add del">
          <ac:chgData name="Madhusudana Reddy Singana" userId="8ccc4b30-7400-4df2-a25f-df5a0a1128c2" providerId="ADAL" clId="{35F981F8-4391-465F-9B27-7C458CEAC36D}" dt="2024-06-03T15:20:15.330" v="4083" actId="26606"/>
          <ac:spMkLst>
            <pc:docMk/>
            <pc:sldMk cId="0" sldId="259"/>
            <ac:spMk id="86" creationId="{B34F5AD2-EDBD-4BBD-A55C-EAFFD0C7097A}"/>
          </ac:spMkLst>
        </pc:spChg>
        <pc:spChg chg="add del">
          <ac:chgData name="Madhusudana Reddy Singana" userId="8ccc4b30-7400-4df2-a25f-df5a0a1128c2" providerId="ADAL" clId="{35F981F8-4391-465F-9B27-7C458CEAC36D}" dt="2024-06-03T15:20:15.330" v="4083" actId="26606"/>
          <ac:spMkLst>
            <pc:docMk/>
            <pc:sldMk cId="0" sldId="259"/>
            <ac:spMk id="87" creationId="{450D3AD2-FA80-415F-A9CE-54D884561CD7}"/>
          </ac:spMkLst>
        </pc:spChg>
        <pc:spChg chg="add del">
          <ac:chgData name="Madhusudana Reddy Singana" userId="8ccc4b30-7400-4df2-a25f-df5a0a1128c2" providerId="ADAL" clId="{35F981F8-4391-465F-9B27-7C458CEAC36D}" dt="2024-06-03T15:20:19.274" v="4085" actId="26606"/>
          <ac:spMkLst>
            <pc:docMk/>
            <pc:sldMk cId="0" sldId="259"/>
            <ac:spMk id="89" creationId="{07325841-84F9-4C44-B6E8-7FB5C33A5EB5}"/>
          </ac:spMkLst>
        </pc:spChg>
        <pc:spChg chg="add del">
          <ac:chgData name="Madhusudana Reddy Singana" userId="8ccc4b30-7400-4df2-a25f-df5a0a1128c2" providerId="ADAL" clId="{35F981F8-4391-465F-9B27-7C458CEAC36D}" dt="2024-06-03T15:20:22.064" v="4087" actId="26606"/>
          <ac:spMkLst>
            <pc:docMk/>
            <pc:sldMk cId="0" sldId="259"/>
            <ac:spMk id="94" creationId="{8181FC64-B306-4821-98E2-780662EFC486}"/>
          </ac:spMkLst>
        </pc:spChg>
        <pc:spChg chg="add del">
          <ac:chgData name="Madhusudana Reddy Singana" userId="8ccc4b30-7400-4df2-a25f-df5a0a1128c2" providerId="ADAL" clId="{35F981F8-4391-465F-9B27-7C458CEAC36D}" dt="2024-06-03T15:20:22.064" v="4087" actId="26606"/>
          <ac:spMkLst>
            <pc:docMk/>
            <pc:sldMk cId="0" sldId="259"/>
            <ac:spMk id="95" creationId="{FD4169E2-FCCD-4DC3-900F-A408D5B6B6E9}"/>
          </ac:spMkLst>
        </pc:spChg>
        <pc:spChg chg="add del">
          <ac:chgData name="Madhusudana Reddy Singana" userId="8ccc4b30-7400-4df2-a25f-df5a0a1128c2" providerId="ADAL" clId="{35F981F8-4391-465F-9B27-7C458CEAC36D}" dt="2024-06-03T15:20:22.064" v="4087" actId="26606"/>
          <ac:spMkLst>
            <pc:docMk/>
            <pc:sldMk cId="0" sldId="259"/>
            <ac:spMk id="96" creationId="{072C4C24-A38F-492E-BFB0-46B885252FAB}"/>
          </ac:spMkLst>
        </pc:spChg>
        <pc:spChg chg="add del">
          <ac:chgData name="Madhusudana Reddy Singana" userId="8ccc4b30-7400-4df2-a25f-df5a0a1128c2" providerId="ADAL" clId="{35F981F8-4391-465F-9B27-7C458CEAC36D}" dt="2024-06-03T15:20:22.064" v="4087" actId="26606"/>
          <ac:spMkLst>
            <pc:docMk/>
            <pc:sldMk cId="0" sldId="259"/>
            <ac:spMk id="97" creationId="{01E88E22-4506-443B-9386-9A49AD23C043}"/>
          </ac:spMkLst>
        </pc:spChg>
        <pc:spChg chg="add del">
          <ac:chgData name="Madhusudana Reddy Singana" userId="8ccc4b30-7400-4df2-a25f-df5a0a1128c2" providerId="ADAL" clId="{35F981F8-4391-465F-9B27-7C458CEAC36D}" dt="2024-06-03T15:26:18.663" v="4164" actId="26606"/>
          <ac:spMkLst>
            <pc:docMk/>
            <pc:sldMk cId="0" sldId="259"/>
            <ac:spMk id="98" creationId="{35177758-12DD-4CC9-902C-4B9C51CB4063}"/>
          </ac:spMkLst>
        </pc:spChg>
        <pc:spChg chg="add del">
          <ac:chgData name="Madhusudana Reddy Singana" userId="8ccc4b30-7400-4df2-a25f-df5a0a1128c2" providerId="ADAL" clId="{35F981F8-4391-465F-9B27-7C458CEAC36D}" dt="2024-06-03T15:20:25.983" v="4089" actId="26606"/>
          <ac:spMkLst>
            <pc:docMk/>
            <pc:sldMk cId="0" sldId="259"/>
            <ac:spMk id="99" creationId="{92468898-5A6E-4D55-85EC-308E785EE06C}"/>
          </ac:spMkLst>
        </pc:spChg>
        <pc:spChg chg="add del">
          <ac:chgData name="Madhusudana Reddy Singana" userId="8ccc4b30-7400-4df2-a25f-df5a0a1128c2" providerId="ADAL" clId="{35F981F8-4391-465F-9B27-7C458CEAC36D}" dt="2024-06-03T15:20:25.983" v="4089" actId="26606"/>
          <ac:spMkLst>
            <pc:docMk/>
            <pc:sldMk cId="0" sldId="259"/>
            <ac:spMk id="100" creationId="{3E23A947-2D45-4208-AE2B-64948C87A3EB}"/>
          </ac:spMkLst>
        </pc:spChg>
        <pc:spChg chg="add del">
          <ac:chgData name="Madhusudana Reddy Singana" userId="8ccc4b30-7400-4df2-a25f-df5a0a1128c2" providerId="ADAL" clId="{35F981F8-4391-465F-9B27-7C458CEAC36D}" dt="2024-06-03T15:20:25.983" v="4089" actId="26606"/>
          <ac:spMkLst>
            <pc:docMk/>
            <pc:sldMk cId="0" sldId="259"/>
            <ac:spMk id="101" creationId="{E5BBB0F9-6A59-4D02-A9C7-A2D6516684CE}"/>
          </ac:spMkLst>
        </pc:spChg>
        <pc:spChg chg="add del">
          <ac:chgData name="Madhusudana Reddy Singana" userId="8ccc4b30-7400-4df2-a25f-df5a0a1128c2" providerId="ADAL" clId="{35F981F8-4391-465F-9B27-7C458CEAC36D}" dt="2024-06-03T15:26:18.663" v="4164" actId="26606"/>
          <ac:spMkLst>
            <pc:docMk/>
            <pc:sldMk cId="0" sldId="259"/>
            <ac:spMk id="102" creationId="{107B74A1-AC23-4029-85C2-6C2D4C277227}"/>
          </ac:spMkLst>
        </pc:spChg>
        <pc:spChg chg="add del">
          <ac:chgData name="Madhusudana Reddy Singana" userId="8ccc4b30-7400-4df2-a25f-df5a0a1128c2" providerId="ADAL" clId="{35F981F8-4391-465F-9B27-7C458CEAC36D}" dt="2024-06-03T15:20:30.223" v="4091" actId="26606"/>
          <ac:spMkLst>
            <pc:docMk/>
            <pc:sldMk cId="0" sldId="259"/>
            <ac:spMk id="103" creationId="{5C9B446A-6343-4E56-90BA-061E4DDF0FFB}"/>
          </ac:spMkLst>
        </pc:spChg>
        <pc:spChg chg="add del">
          <ac:chgData name="Madhusudana Reddy Singana" userId="8ccc4b30-7400-4df2-a25f-df5a0a1128c2" providerId="ADAL" clId="{35F981F8-4391-465F-9B27-7C458CEAC36D}" dt="2024-06-03T15:20:30.223" v="4091" actId="26606"/>
          <ac:spMkLst>
            <pc:docMk/>
            <pc:sldMk cId="0" sldId="259"/>
            <ac:spMk id="104" creationId="{3EC72A1B-03D3-499C-B4BF-AC68EEC22B10}"/>
          </ac:spMkLst>
        </pc:spChg>
        <pc:spChg chg="add del">
          <ac:chgData name="Madhusudana Reddy Singana" userId="8ccc4b30-7400-4df2-a25f-df5a0a1128c2" providerId="ADAL" clId="{35F981F8-4391-465F-9B27-7C458CEAC36D}" dt="2024-06-03T15:20:30.223" v="4091" actId="26606"/>
          <ac:spMkLst>
            <pc:docMk/>
            <pc:sldMk cId="0" sldId="259"/>
            <ac:spMk id="105" creationId="{216322C2-3CF0-4D33-BF90-3F384CF6D232}"/>
          </ac:spMkLst>
        </pc:spChg>
        <pc:spChg chg="add del">
          <ac:chgData name="Madhusudana Reddy Singana" userId="8ccc4b30-7400-4df2-a25f-df5a0a1128c2" providerId="ADAL" clId="{35F981F8-4391-465F-9B27-7C458CEAC36D}" dt="2024-06-03T15:20:30.223" v="4091" actId="26606"/>
          <ac:spMkLst>
            <pc:docMk/>
            <pc:sldMk cId="0" sldId="259"/>
            <ac:spMk id="106" creationId="{55D4142C-5077-457F-A6AD-3FECFDB39685}"/>
          </ac:spMkLst>
        </pc:spChg>
        <pc:spChg chg="add del">
          <ac:chgData name="Madhusudana Reddy Singana" userId="8ccc4b30-7400-4df2-a25f-df5a0a1128c2" providerId="ADAL" clId="{35F981F8-4391-465F-9B27-7C458CEAC36D}" dt="2024-06-03T15:20:30.223" v="4091" actId="26606"/>
          <ac:spMkLst>
            <pc:docMk/>
            <pc:sldMk cId="0" sldId="259"/>
            <ac:spMk id="107" creationId="{7A5F0580-5EE9-419F-96EE-B6529EF6E7D0}"/>
          </ac:spMkLst>
        </pc:spChg>
        <pc:spChg chg="add del">
          <ac:chgData name="Madhusudana Reddy Singana" userId="8ccc4b30-7400-4df2-a25f-df5a0a1128c2" providerId="ADAL" clId="{35F981F8-4391-465F-9B27-7C458CEAC36D}" dt="2024-06-03T15:26:18.663" v="4164" actId="26606"/>
          <ac:spMkLst>
            <pc:docMk/>
            <pc:sldMk cId="0" sldId="259"/>
            <ac:spMk id="108" creationId="{30FF6FEE-5B11-4DDB-8635-80A97984417A}"/>
          </ac:spMkLst>
        </pc:spChg>
        <pc:spChg chg="add del">
          <ac:chgData name="Madhusudana Reddy Singana" userId="8ccc4b30-7400-4df2-a25f-df5a0a1128c2" providerId="ADAL" clId="{35F981F8-4391-465F-9B27-7C458CEAC36D}" dt="2024-06-03T15:20:35.747" v="4093" actId="26606"/>
          <ac:spMkLst>
            <pc:docMk/>
            <pc:sldMk cId="0" sldId="259"/>
            <ac:spMk id="109" creationId="{A8908DB7-C3A6-4FCB-9820-CEE02B398C4A}"/>
          </ac:spMkLst>
        </pc:spChg>
        <pc:spChg chg="add del">
          <ac:chgData name="Madhusudana Reddy Singana" userId="8ccc4b30-7400-4df2-a25f-df5a0a1128c2" providerId="ADAL" clId="{35F981F8-4391-465F-9B27-7C458CEAC36D}" dt="2024-06-03T15:20:35.747" v="4093" actId="26606"/>
          <ac:spMkLst>
            <pc:docMk/>
            <pc:sldMk cId="0" sldId="259"/>
            <ac:spMk id="110" creationId="{535742DD-1B16-4E9D-B715-0D74B4574A68}"/>
          </ac:spMkLst>
        </pc:spChg>
        <pc:spChg chg="add del">
          <ac:chgData name="Madhusudana Reddy Singana" userId="8ccc4b30-7400-4df2-a25f-df5a0a1128c2" providerId="ADAL" clId="{35F981F8-4391-465F-9B27-7C458CEAC36D}" dt="2024-06-03T15:26:18.663" v="4164" actId="26606"/>
          <ac:spMkLst>
            <pc:docMk/>
            <pc:sldMk cId="0" sldId="259"/>
            <ac:spMk id="111" creationId="{AD949E97-66D7-467B-BDD7-5166EF523B2A}"/>
          </ac:spMkLst>
        </pc:spChg>
        <pc:spChg chg="add del">
          <ac:chgData name="Madhusudana Reddy Singana" userId="8ccc4b30-7400-4df2-a25f-df5a0a1128c2" providerId="ADAL" clId="{35F981F8-4391-465F-9B27-7C458CEAC36D}" dt="2024-06-03T15:24:31.039" v="4137"/>
          <ac:spMkLst>
            <pc:docMk/>
            <pc:sldMk cId="0" sldId="259"/>
            <ac:spMk id="112" creationId="{913AE63C-D5B4-45D1-ACFC-648CFFCF9805}"/>
          </ac:spMkLst>
        </pc:spChg>
        <pc:spChg chg="add del">
          <ac:chgData name="Madhusudana Reddy Singana" userId="8ccc4b30-7400-4df2-a25f-df5a0a1128c2" providerId="ADAL" clId="{35F981F8-4391-465F-9B27-7C458CEAC36D}" dt="2024-06-03T15:24:31.039" v="4137"/>
          <ac:spMkLst>
            <pc:docMk/>
            <pc:sldMk cId="0" sldId="259"/>
            <ac:spMk id="113" creationId="{34DE9D20-D6C2-4834-9EE9-EC583F3FE571}"/>
          </ac:spMkLst>
        </pc:spChg>
        <pc:spChg chg="add del">
          <ac:chgData name="Madhusudana Reddy Singana" userId="8ccc4b30-7400-4df2-a25f-df5a0a1128c2" providerId="ADAL" clId="{35F981F8-4391-465F-9B27-7C458CEAC36D}" dt="2024-06-03T15:26:18.663" v="4164" actId="26606"/>
          <ac:spMkLst>
            <pc:docMk/>
            <pc:sldMk cId="0" sldId="259"/>
            <ac:spMk id="124" creationId="{29C6353F-64ED-4D08-9A61-1E27D87466EB}"/>
          </ac:spMkLst>
        </pc:spChg>
        <pc:spChg chg="add del">
          <ac:chgData name="Madhusudana Reddy Singana" userId="8ccc4b30-7400-4df2-a25f-df5a0a1128c2" providerId="ADAL" clId="{35F981F8-4391-465F-9B27-7C458CEAC36D}" dt="2024-06-03T15:26:18.663" v="4164" actId="26606"/>
          <ac:spMkLst>
            <pc:docMk/>
            <pc:sldMk cId="0" sldId="259"/>
            <ac:spMk id="125" creationId="{F611A8EB-A9A5-412E-B620-0BFA41C65F06}"/>
          </ac:spMkLst>
        </pc:spChg>
        <pc:spChg chg="add del">
          <ac:chgData name="Madhusudana Reddy Singana" userId="8ccc4b30-7400-4df2-a25f-df5a0a1128c2" providerId="ADAL" clId="{35F981F8-4391-465F-9B27-7C458CEAC36D}" dt="2024-06-03T15:26:26.278" v="4166" actId="26606"/>
          <ac:spMkLst>
            <pc:docMk/>
            <pc:sldMk cId="0" sldId="259"/>
            <ac:spMk id="127" creationId="{92468898-5A6E-4D55-85EC-308E785EE06C}"/>
          </ac:spMkLst>
        </pc:spChg>
        <pc:spChg chg="add del">
          <ac:chgData name="Madhusudana Reddy Singana" userId="8ccc4b30-7400-4df2-a25f-df5a0a1128c2" providerId="ADAL" clId="{35F981F8-4391-465F-9B27-7C458CEAC36D}" dt="2024-06-03T15:26:26.278" v="4166" actId="26606"/>
          <ac:spMkLst>
            <pc:docMk/>
            <pc:sldMk cId="0" sldId="259"/>
            <ac:spMk id="128" creationId="{3E23A947-2D45-4208-AE2B-64948C87A3EB}"/>
          </ac:spMkLst>
        </pc:spChg>
        <pc:spChg chg="add del">
          <ac:chgData name="Madhusudana Reddy Singana" userId="8ccc4b30-7400-4df2-a25f-df5a0a1128c2" providerId="ADAL" clId="{35F981F8-4391-465F-9B27-7C458CEAC36D}" dt="2024-06-03T15:26:26.278" v="4166" actId="26606"/>
          <ac:spMkLst>
            <pc:docMk/>
            <pc:sldMk cId="0" sldId="259"/>
            <ac:spMk id="129" creationId="{E5BBB0F9-6A59-4D02-A9C7-A2D6516684CE}"/>
          </ac:spMkLst>
        </pc:spChg>
        <pc:spChg chg="add del">
          <ac:chgData name="Madhusudana Reddy Singana" userId="8ccc4b30-7400-4df2-a25f-df5a0a1128c2" providerId="ADAL" clId="{35F981F8-4391-465F-9B27-7C458CEAC36D}" dt="2024-06-03T15:26:55.508" v="4173"/>
          <ac:spMkLst>
            <pc:docMk/>
            <pc:sldMk cId="0" sldId="259"/>
            <ac:spMk id="131" creationId="{5C9B446A-6343-4E56-90BA-061E4DDF0FFB}"/>
          </ac:spMkLst>
        </pc:spChg>
        <pc:spChg chg="add del">
          <ac:chgData name="Madhusudana Reddy Singana" userId="8ccc4b30-7400-4df2-a25f-df5a0a1128c2" providerId="ADAL" clId="{35F981F8-4391-465F-9B27-7C458CEAC36D}" dt="2024-06-03T15:26:55.508" v="4173"/>
          <ac:spMkLst>
            <pc:docMk/>
            <pc:sldMk cId="0" sldId="259"/>
            <ac:spMk id="132" creationId="{3EC72A1B-03D3-499C-B4BF-AC68EEC22B10}"/>
          </ac:spMkLst>
        </pc:spChg>
        <pc:spChg chg="add del">
          <ac:chgData name="Madhusudana Reddy Singana" userId="8ccc4b30-7400-4df2-a25f-df5a0a1128c2" providerId="ADAL" clId="{35F981F8-4391-465F-9B27-7C458CEAC36D}" dt="2024-06-03T15:26:55.508" v="4173"/>
          <ac:spMkLst>
            <pc:docMk/>
            <pc:sldMk cId="0" sldId="259"/>
            <ac:spMk id="133" creationId="{216322C2-3CF0-4D33-BF90-3F384CF6D232}"/>
          </ac:spMkLst>
        </pc:spChg>
        <pc:spChg chg="add del">
          <ac:chgData name="Madhusudana Reddy Singana" userId="8ccc4b30-7400-4df2-a25f-df5a0a1128c2" providerId="ADAL" clId="{35F981F8-4391-465F-9B27-7C458CEAC36D}" dt="2024-06-03T15:26:55.508" v="4173"/>
          <ac:spMkLst>
            <pc:docMk/>
            <pc:sldMk cId="0" sldId="259"/>
            <ac:spMk id="134" creationId="{55D4142C-5077-457F-A6AD-3FECFDB39685}"/>
          </ac:spMkLst>
        </pc:spChg>
        <pc:spChg chg="add del">
          <ac:chgData name="Madhusudana Reddy Singana" userId="8ccc4b30-7400-4df2-a25f-df5a0a1128c2" providerId="ADAL" clId="{35F981F8-4391-465F-9B27-7C458CEAC36D}" dt="2024-06-03T15:26:55.508" v="4173"/>
          <ac:spMkLst>
            <pc:docMk/>
            <pc:sldMk cId="0" sldId="259"/>
            <ac:spMk id="135" creationId="{7A5F0580-5EE9-419F-96EE-B6529EF6E7D0}"/>
          </ac:spMkLst>
        </pc:spChg>
        <pc:grpChg chg="del">
          <ac:chgData name="Madhusudana Reddy Singana" userId="8ccc4b30-7400-4df2-a25f-df5a0a1128c2" providerId="ADAL" clId="{35F981F8-4391-465F-9B27-7C458CEAC36D}" dt="2024-06-02T17:08:59.205" v="2397" actId="478"/>
          <ac:grpSpMkLst>
            <pc:docMk/>
            <pc:sldMk cId="0" sldId="259"/>
            <ac:grpSpMk id="3" creationId="{00000000-0000-0000-0000-000000000000}"/>
          </ac:grpSpMkLst>
        </pc:grpChg>
        <pc:grpChg chg="add del">
          <ac:chgData name="Madhusudana Reddy Singana" userId="8ccc4b30-7400-4df2-a25f-df5a0a1128c2" providerId="ADAL" clId="{35F981F8-4391-465F-9B27-7C458CEAC36D}" dt="2024-06-02T17:09:40.843" v="2410" actId="26606"/>
          <ac:grpSpMkLst>
            <pc:docMk/>
            <pc:sldMk cId="0" sldId="259"/>
            <ac:grpSpMk id="27" creationId="{BCFC42DC-2C46-47C4-BC61-530557385DBD}"/>
          </ac:grpSpMkLst>
        </pc:grpChg>
        <pc:grpChg chg="add del">
          <ac:chgData name="Madhusudana Reddy Singana" userId="8ccc4b30-7400-4df2-a25f-df5a0a1128c2" providerId="ADAL" clId="{35F981F8-4391-465F-9B27-7C458CEAC36D}" dt="2024-06-02T17:09:42.603" v="2413" actId="26606"/>
          <ac:grpSpMkLst>
            <pc:docMk/>
            <pc:sldMk cId="0" sldId="259"/>
            <ac:grpSpMk id="34" creationId="{F0B2D325-F52B-42D3-B95B-0B567E1B2174}"/>
          </ac:grpSpMkLst>
        </pc:grpChg>
        <pc:grpChg chg="add del">
          <ac:chgData name="Madhusudana Reddy Singana" userId="8ccc4b30-7400-4df2-a25f-df5a0a1128c2" providerId="ADAL" clId="{35F981F8-4391-465F-9B27-7C458CEAC36D}" dt="2024-06-02T17:11:44.395" v="2445"/>
          <ac:grpSpMkLst>
            <pc:docMk/>
            <pc:sldMk cId="0" sldId="259"/>
            <ac:grpSpMk id="38" creationId="{BCFC42DC-2C46-47C4-BC61-530557385DBD}"/>
          </ac:grpSpMkLst>
        </pc:grpChg>
        <pc:grpChg chg="add del">
          <ac:chgData name="Madhusudana Reddy Singana" userId="8ccc4b30-7400-4df2-a25f-df5a0a1128c2" providerId="ADAL" clId="{35F981F8-4391-465F-9B27-7C458CEAC36D}" dt="2024-06-02T17:15:02.654" v="2489"/>
          <ac:grpSpMkLst>
            <pc:docMk/>
            <pc:sldMk cId="0" sldId="259"/>
            <ac:grpSpMk id="42" creationId="{5029B4A8-2CF0-48DC-B29E-F3B62EDDC445}"/>
          </ac:grpSpMkLst>
        </pc:grpChg>
        <pc:grpChg chg="add del">
          <ac:chgData name="Madhusudana Reddy Singana" userId="8ccc4b30-7400-4df2-a25f-df5a0a1128c2" providerId="ADAL" clId="{35F981F8-4391-465F-9B27-7C458CEAC36D}" dt="2024-06-02T17:26:42.702" v="2647" actId="26606"/>
          <ac:grpSpMkLst>
            <pc:docMk/>
            <pc:sldMk cId="0" sldId="259"/>
            <ac:grpSpMk id="45" creationId="{5029B4A8-2CF0-48DC-B29E-F3B62EDDC445}"/>
          </ac:grpSpMkLst>
        </pc:grpChg>
        <pc:grpChg chg="add del">
          <ac:chgData name="Madhusudana Reddy Singana" userId="8ccc4b30-7400-4df2-a25f-df5a0a1128c2" providerId="ADAL" clId="{35F981F8-4391-465F-9B27-7C458CEAC36D}" dt="2024-06-02T17:12:59.936" v="2458" actId="26606"/>
          <ac:grpSpMkLst>
            <pc:docMk/>
            <pc:sldMk cId="0" sldId="259"/>
            <ac:grpSpMk id="46" creationId="{5029B4A8-2CF0-48DC-B29E-F3B62EDDC445}"/>
          </ac:grpSpMkLst>
        </pc:grpChg>
        <pc:grpChg chg="add del">
          <ac:chgData name="Madhusudana Reddy Singana" userId="8ccc4b30-7400-4df2-a25f-df5a0a1128c2" providerId="ADAL" clId="{35F981F8-4391-465F-9B27-7C458CEAC36D}" dt="2024-06-03T08:48:42.703" v="2705"/>
          <ac:grpSpMkLst>
            <pc:docMk/>
            <pc:sldMk cId="0" sldId="259"/>
            <ac:grpSpMk id="51" creationId="{BCFC42DC-2C46-47C4-BC61-530557385DBD}"/>
          </ac:grpSpMkLst>
        </pc:grpChg>
        <pc:grpChg chg="add del">
          <ac:chgData name="Madhusudana Reddy Singana" userId="8ccc4b30-7400-4df2-a25f-df5a0a1128c2" providerId="ADAL" clId="{35F981F8-4391-465F-9B27-7C458CEAC36D}" dt="2024-06-03T15:20:08.031" v="4079" actId="26606"/>
          <ac:grpSpMkLst>
            <pc:docMk/>
            <pc:sldMk cId="0" sldId="259"/>
            <ac:grpSpMk id="66" creationId="{DD354807-230F-4402-B1B9-F733A8F1F190}"/>
          </ac:grpSpMkLst>
        </pc:grpChg>
        <pc:grpChg chg="add del">
          <ac:chgData name="Madhusudana Reddy Singana" userId="8ccc4b30-7400-4df2-a25f-df5a0a1128c2" providerId="ADAL" clId="{35F981F8-4391-465F-9B27-7C458CEAC36D}" dt="2024-06-03T15:20:12.288" v="4081" actId="26606"/>
          <ac:grpSpMkLst>
            <pc:docMk/>
            <pc:sldMk cId="0" sldId="259"/>
            <ac:grpSpMk id="74" creationId="{AC27E70C-5470-4262-B9CE-AE52C51CF4C1}"/>
          </ac:grpSpMkLst>
        </pc:grpChg>
        <pc:grpChg chg="add del">
          <ac:chgData name="Madhusudana Reddy Singana" userId="8ccc4b30-7400-4df2-a25f-df5a0a1128c2" providerId="ADAL" clId="{35F981F8-4391-465F-9B27-7C458CEAC36D}" dt="2024-06-03T15:26:17.528" v="4162" actId="26606"/>
          <ac:grpSpMkLst>
            <pc:docMk/>
            <pc:sldMk cId="0" sldId="259"/>
            <ac:grpSpMk id="76" creationId="{6DCEF60B-EF3F-4A5E-BDC6-A2D840B90F2E}"/>
          </ac:grpSpMkLst>
        </pc:grpChg>
        <pc:grpChg chg="add del">
          <ac:chgData name="Madhusudana Reddy Singana" userId="8ccc4b30-7400-4df2-a25f-df5a0a1128c2" providerId="ADAL" clId="{35F981F8-4391-465F-9B27-7C458CEAC36D}" dt="2024-06-03T15:20:12.288" v="4081" actId="26606"/>
          <ac:grpSpMkLst>
            <pc:docMk/>
            <pc:sldMk cId="0" sldId="259"/>
            <ac:grpSpMk id="77" creationId="{E27AF472-EAE3-4572-AB69-B92BD10DBC6D}"/>
          </ac:grpSpMkLst>
        </pc:grpChg>
        <pc:grpChg chg="add del">
          <ac:chgData name="Madhusudana Reddy Singana" userId="8ccc4b30-7400-4df2-a25f-df5a0a1128c2" providerId="ADAL" clId="{35F981F8-4391-465F-9B27-7C458CEAC36D}" dt="2024-06-03T15:26:17.528" v="4162" actId="26606"/>
          <ac:grpSpMkLst>
            <pc:docMk/>
            <pc:sldMk cId="0" sldId="259"/>
            <ac:grpSpMk id="81" creationId="{E27AF472-EAE3-4572-AB69-B92BD10DBC6D}"/>
          </ac:grpSpMkLst>
        </pc:grpChg>
        <pc:grpChg chg="add del">
          <ac:chgData name="Madhusudana Reddy Singana" userId="8ccc4b30-7400-4df2-a25f-df5a0a1128c2" providerId="ADAL" clId="{35F981F8-4391-465F-9B27-7C458CEAC36D}" dt="2024-06-03T15:20:19.274" v="4085" actId="26606"/>
          <ac:grpSpMkLst>
            <pc:docMk/>
            <pc:sldMk cId="0" sldId="259"/>
            <ac:grpSpMk id="90" creationId="{D2A542E6-1924-4FE2-89D1-3CB19468C1F6}"/>
          </ac:grpSpMkLst>
        </pc:grpChg>
        <pc:grpChg chg="add del">
          <ac:chgData name="Madhusudana Reddy Singana" userId="8ccc4b30-7400-4df2-a25f-df5a0a1128c2" providerId="ADAL" clId="{35F981F8-4391-465F-9B27-7C458CEAC36D}" dt="2024-06-03T15:24:31.039" v="4137"/>
          <ac:grpSpMkLst>
            <pc:docMk/>
            <pc:sldMk cId="0" sldId="259"/>
            <ac:grpSpMk id="114" creationId="{6840C728-4E01-4237-82C8-9624DFA8554D}"/>
          </ac:grpSpMkLst>
        </pc:grpChg>
        <pc:grpChg chg="add del">
          <ac:chgData name="Madhusudana Reddy Singana" userId="8ccc4b30-7400-4df2-a25f-df5a0a1128c2" providerId="ADAL" clId="{35F981F8-4391-465F-9B27-7C458CEAC36D}" dt="2024-06-03T15:24:31.039" v="4137"/>
          <ac:grpSpMkLst>
            <pc:docMk/>
            <pc:sldMk cId="0" sldId="259"/>
            <ac:grpSpMk id="117" creationId="{E27AF472-EAE3-4572-AB69-B92BD10DBC6D}"/>
          </ac:grpSpMkLst>
        </pc:grpChg>
        <pc:graphicFrameChg chg="add del">
          <ac:chgData name="Madhusudana Reddy Singana" userId="8ccc4b30-7400-4df2-a25f-df5a0a1128c2" providerId="ADAL" clId="{35F981F8-4391-465F-9B27-7C458CEAC36D}" dt="2024-06-02T17:09:38.429" v="2407" actId="26606"/>
          <ac:graphicFrameMkLst>
            <pc:docMk/>
            <pc:sldMk cId="0" sldId="259"/>
            <ac:graphicFrameMk id="22" creationId="{40438964-8A7E-D15E-57DD-6CF63D2B7099}"/>
          </ac:graphicFrameMkLst>
        </pc:graphicFrameChg>
        <pc:graphicFrameChg chg="add del">
          <ac:chgData name="Madhusudana Reddy Singana" userId="8ccc4b30-7400-4df2-a25f-df5a0a1128c2" providerId="ADAL" clId="{35F981F8-4391-465F-9B27-7C458CEAC36D}" dt="2024-06-02T17:09:34.618" v="2405" actId="26606"/>
          <ac:graphicFrameMkLst>
            <pc:docMk/>
            <pc:sldMk cId="0" sldId="259"/>
            <ac:graphicFrameMk id="23" creationId="{5BCCD252-656B-AD7A-AF47-4263DFFE3278}"/>
          </ac:graphicFrameMkLst>
        </pc:graphicFrameChg>
        <pc:cxnChg chg="add del">
          <ac:chgData name="Madhusudana Reddy Singana" userId="8ccc4b30-7400-4df2-a25f-df5a0a1128c2" providerId="ADAL" clId="{35F981F8-4391-465F-9B27-7C458CEAC36D}" dt="2024-06-03T15:26:16.251" v="4160" actId="26606"/>
          <ac:cxnSpMkLst>
            <pc:docMk/>
            <pc:sldMk cId="0" sldId="259"/>
            <ac:cxnSpMk id="69" creationId="{F085D7B9-E066-4923-8CB7-294BF306296A}"/>
          </ac:cxnSpMkLst>
        </pc:cxnChg>
        <pc:cxnChg chg="add del">
          <ac:chgData name="Madhusudana Reddy Singana" userId="8ccc4b30-7400-4df2-a25f-df5a0a1128c2" providerId="ADAL" clId="{35F981F8-4391-465F-9B27-7C458CEAC36D}" dt="2024-06-03T15:26:16.251" v="4160" actId="26606"/>
          <ac:cxnSpMkLst>
            <pc:docMk/>
            <pc:sldMk cId="0" sldId="259"/>
            <ac:cxnSpMk id="70" creationId="{C093FF4C-75F6-4952-8B68-950D5C40DE55}"/>
          </ac:cxnSpMkLst>
        </pc:cxnChg>
      </pc:sldChg>
      <pc:sldChg chg="addSp delSp modSp mod setBg delDesignElem">
        <pc:chgData name="Madhusudana Reddy Singana" userId="8ccc4b30-7400-4df2-a25f-df5a0a1128c2" providerId="ADAL" clId="{35F981F8-4391-465F-9B27-7C458CEAC36D}" dt="2024-06-03T16:42:19.173" v="4562"/>
        <pc:sldMkLst>
          <pc:docMk/>
          <pc:sldMk cId="0" sldId="262"/>
        </pc:sldMkLst>
        <pc:spChg chg="mod ord">
          <ac:chgData name="Madhusudana Reddy Singana" userId="8ccc4b30-7400-4df2-a25f-df5a0a1128c2" providerId="ADAL" clId="{35F981F8-4391-465F-9B27-7C458CEAC36D}" dt="2024-06-03T15:32:20.098" v="4247" actId="26606"/>
          <ac:spMkLst>
            <pc:docMk/>
            <pc:sldMk cId="0" sldId="262"/>
            <ac:spMk id="2" creationId="{00000000-0000-0000-0000-000000000000}"/>
          </ac:spMkLst>
        </pc:spChg>
        <pc:spChg chg="mod">
          <ac:chgData name="Madhusudana Reddy Singana" userId="8ccc4b30-7400-4df2-a25f-df5a0a1128c2" providerId="ADAL" clId="{35F981F8-4391-465F-9B27-7C458CEAC36D}" dt="2024-06-03T15:32:20.098" v="4247" actId="26606"/>
          <ac:spMkLst>
            <pc:docMk/>
            <pc:sldMk cId="0" sldId="262"/>
            <ac:spMk id="3" creationId="{00000000-0000-0000-0000-000000000000}"/>
          </ac:spMkLst>
        </pc:spChg>
        <pc:spChg chg="mod ord">
          <ac:chgData name="Madhusudana Reddy Singana" userId="8ccc4b30-7400-4df2-a25f-df5a0a1128c2" providerId="ADAL" clId="{35F981F8-4391-465F-9B27-7C458CEAC36D}" dt="2024-06-03T16:42:17.537" v="4561"/>
          <ac:spMkLst>
            <pc:docMk/>
            <pc:sldMk cId="0" sldId="262"/>
            <ac:spMk id="12" creationId="{00000000-0000-0000-0000-000000000000}"/>
          </ac:spMkLst>
        </pc:spChg>
        <pc:spChg chg="mod">
          <ac:chgData name="Madhusudana Reddy Singana" userId="8ccc4b30-7400-4df2-a25f-df5a0a1128c2" providerId="ADAL" clId="{35F981F8-4391-465F-9B27-7C458CEAC36D}" dt="2024-06-03T15:32:20.098" v="4247" actId="26606"/>
          <ac:spMkLst>
            <pc:docMk/>
            <pc:sldMk cId="0" sldId="262"/>
            <ac:spMk id="14" creationId="{00000000-0000-0000-0000-000000000000}"/>
          </ac:spMkLst>
        </pc:spChg>
        <pc:spChg chg="add del mod">
          <ac:chgData name="Madhusudana Reddy Singana" userId="8ccc4b30-7400-4df2-a25f-df5a0a1128c2" providerId="ADAL" clId="{35F981F8-4391-465F-9B27-7C458CEAC36D}" dt="2024-06-02T16:37:33.753" v="1941" actId="26606"/>
          <ac:spMkLst>
            <pc:docMk/>
            <pc:sldMk cId="0" sldId="262"/>
            <ac:spMk id="15" creationId="{F2521F79-9649-9A38-481B-251B99BD1560}"/>
          </ac:spMkLst>
        </pc:spChg>
        <pc:spChg chg="add del">
          <ac:chgData name="Madhusudana Reddy Singana" userId="8ccc4b30-7400-4df2-a25f-df5a0a1128c2" providerId="ADAL" clId="{35F981F8-4391-465F-9B27-7C458CEAC36D}" dt="2024-06-03T15:17:54.631" v="4052"/>
          <ac:spMkLst>
            <pc:docMk/>
            <pc:sldMk cId="0" sldId="262"/>
            <ac:spMk id="27" creationId="{8C1FC8BA-94E6-44F7-B346-6A2215E66D2E}"/>
          </ac:spMkLst>
        </pc:spChg>
        <pc:spChg chg="add del">
          <ac:chgData name="Madhusudana Reddy Singana" userId="8ccc4b30-7400-4df2-a25f-df5a0a1128c2" providerId="ADAL" clId="{35F981F8-4391-465F-9B27-7C458CEAC36D}" dt="2024-06-03T15:17:54.631" v="4052"/>
          <ac:spMkLst>
            <pc:docMk/>
            <pc:sldMk cId="0" sldId="262"/>
            <ac:spMk id="28" creationId="{A8329D92-4903-43FF-90F4-878F5D3F1D22}"/>
          </ac:spMkLst>
        </pc:spChg>
        <pc:spChg chg="add del">
          <ac:chgData name="Madhusudana Reddy Singana" userId="8ccc4b30-7400-4df2-a25f-df5a0a1128c2" providerId="ADAL" clId="{35F981F8-4391-465F-9B27-7C458CEAC36D}" dt="2024-06-03T16:42:19.173" v="4562"/>
          <ac:spMkLst>
            <pc:docMk/>
            <pc:sldMk cId="0" sldId="262"/>
            <ac:spMk id="29" creationId="{843969B5-FE3E-4150-B93F-B908A270CDF5}"/>
          </ac:spMkLst>
        </pc:spChg>
        <pc:spChg chg="add del">
          <ac:chgData name="Madhusudana Reddy Singana" userId="8ccc4b30-7400-4df2-a25f-df5a0a1128c2" providerId="ADAL" clId="{35F981F8-4391-465F-9B27-7C458CEAC36D}" dt="2024-06-03T08:48:42.703" v="2705"/>
          <ac:spMkLst>
            <pc:docMk/>
            <pc:sldMk cId="0" sldId="262"/>
            <ac:spMk id="30" creationId="{1C7FF924-8DA0-4BE9-8C7E-095B0EC13A44}"/>
          </ac:spMkLst>
        </pc:spChg>
        <pc:spChg chg="add del">
          <ac:chgData name="Madhusudana Reddy Singana" userId="8ccc4b30-7400-4df2-a25f-df5a0a1128c2" providerId="ADAL" clId="{35F981F8-4391-465F-9B27-7C458CEAC36D}" dt="2024-06-03T16:42:19.173" v="4562"/>
          <ac:spMkLst>
            <pc:docMk/>
            <pc:sldMk cId="0" sldId="262"/>
            <ac:spMk id="31" creationId="{11FCBB93-2B1C-491C-903C-769C626EA32F}"/>
          </ac:spMkLst>
        </pc:spChg>
        <pc:spChg chg="add del">
          <ac:chgData name="Madhusudana Reddy Singana" userId="8ccc4b30-7400-4df2-a25f-df5a0a1128c2" providerId="ADAL" clId="{35F981F8-4391-465F-9B27-7C458CEAC36D}" dt="2024-06-03T16:42:19.173" v="4562"/>
          <ac:spMkLst>
            <pc:docMk/>
            <pc:sldMk cId="0" sldId="262"/>
            <ac:spMk id="33" creationId="{650464D7-9DE6-4DE1-865A-27A05DB100EB}"/>
          </ac:spMkLst>
        </pc:spChg>
        <pc:spChg chg="add del">
          <ac:chgData name="Madhusudana Reddy Singana" userId="8ccc4b30-7400-4df2-a25f-df5a0a1128c2" providerId="ADAL" clId="{35F981F8-4391-465F-9B27-7C458CEAC36D}" dt="2024-06-03T15:17:54.631" v="4052"/>
          <ac:spMkLst>
            <pc:docMk/>
            <pc:sldMk cId="0" sldId="262"/>
            <ac:spMk id="34" creationId="{567B1EEF-AB32-40F7-AD5F-41E0EA001EBE}"/>
          </ac:spMkLst>
        </pc:spChg>
        <pc:grpChg chg="add del mod">
          <ac:chgData name="Madhusudana Reddy Singana" userId="8ccc4b30-7400-4df2-a25f-df5a0a1128c2" providerId="ADAL" clId="{35F981F8-4391-465F-9B27-7C458CEAC36D}" dt="2024-06-02T17:15:44.465" v="2501" actId="478"/>
          <ac:grpSpMkLst>
            <pc:docMk/>
            <pc:sldMk cId="0" sldId="262"/>
            <ac:grpSpMk id="4" creationId="{00000000-0000-0000-0000-000000000000}"/>
          </ac:grpSpMkLst>
        </pc:grpChg>
        <pc:grpChg chg="add del">
          <ac:chgData name="Madhusudana Reddy Singana" userId="8ccc4b30-7400-4df2-a25f-df5a0a1128c2" providerId="ADAL" clId="{35F981F8-4391-465F-9B27-7C458CEAC36D}" dt="2024-06-03T08:48:42.703" v="2705"/>
          <ac:grpSpMkLst>
            <pc:docMk/>
            <pc:sldMk cId="0" sldId="262"/>
            <ac:grpSpMk id="32" creationId="{5029B4A8-2CF0-48DC-B29E-F3B62EDDC445}"/>
          </ac:grpSpMkLst>
        </pc:grpChg>
        <pc:graphicFrameChg chg="add del">
          <ac:chgData name="Madhusudana Reddy Singana" userId="8ccc4b30-7400-4df2-a25f-df5a0a1128c2" providerId="ADAL" clId="{35F981F8-4391-465F-9B27-7C458CEAC36D}" dt="2024-06-02T16:37:28.807" v="1934" actId="26606"/>
          <ac:graphicFrameMkLst>
            <pc:docMk/>
            <pc:sldMk cId="0" sldId="262"/>
            <ac:graphicFrameMk id="17" creationId="{59282096-19B0-E93C-4647-F9FA5CA5800B}"/>
          </ac:graphicFrameMkLst>
        </pc:graphicFrameChg>
        <pc:graphicFrameChg chg="add del">
          <ac:chgData name="Madhusudana Reddy Singana" userId="8ccc4b30-7400-4df2-a25f-df5a0a1128c2" providerId="ADAL" clId="{35F981F8-4391-465F-9B27-7C458CEAC36D}" dt="2024-06-02T16:37:30.341" v="1936" actId="26606"/>
          <ac:graphicFrameMkLst>
            <pc:docMk/>
            <pc:sldMk cId="0" sldId="262"/>
            <ac:graphicFrameMk id="19" creationId="{DA2884D0-D239-7B98-2CF4-1DF8EE198492}"/>
          </ac:graphicFrameMkLst>
        </pc:graphicFrameChg>
        <pc:graphicFrameChg chg="add del">
          <ac:chgData name="Madhusudana Reddy Singana" userId="8ccc4b30-7400-4df2-a25f-df5a0a1128c2" providerId="ADAL" clId="{35F981F8-4391-465F-9B27-7C458CEAC36D}" dt="2024-06-02T16:37:31.611" v="1938" actId="26606"/>
          <ac:graphicFrameMkLst>
            <pc:docMk/>
            <pc:sldMk cId="0" sldId="262"/>
            <ac:graphicFrameMk id="21" creationId="{9E7AF5FC-730C-1124-74F4-48D7F680671C}"/>
          </ac:graphicFrameMkLst>
        </pc:graphicFrameChg>
        <pc:graphicFrameChg chg="add del">
          <ac:chgData name="Madhusudana Reddy Singana" userId="8ccc4b30-7400-4df2-a25f-df5a0a1128c2" providerId="ADAL" clId="{35F981F8-4391-465F-9B27-7C458CEAC36D}" dt="2024-06-02T16:37:33.709" v="1940" actId="26606"/>
          <ac:graphicFrameMkLst>
            <pc:docMk/>
            <pc:sldMk cId="0" sldId="262"/>
            <ac:graphicFrameMk id="23" creationId="{DA2884D0-D239-7B98-2CF4-1DF8EE198492}"/>
          </ac:graphicFrameMkLst>
        </pc:graphicFrameChg>
        <pc:graphicFrameChg chg="add mod ord modGraphic">
          <ac:chgData name="Madhusudana Reddy Singana" userId="8ccc4b30-7400-4df2-a25f-df5a0a1128c2" providerId="ADAL" clId="{35F981F8-4391-465F-9B27-7C458CEAC36D}" dt="2024-06-03T15:32:20.098" v="4247" actId="26606"/>
          <ac:graphicFrameMkLst>
            <pc:docMk/>
            <pc:sldMk cId="0" sldId="262"/>
            <ac:graphicFrameMk id="25" creationId="{59282096-19B0-E93C-4647-F9FA5CA5800B}"/>
          </ac:graphicFrameMkLst>
        </pc:graphicFrameChg>
      </pc:sldChg>
      <pc:sldChg chg="delSp del mod">
        <pc:chgData name="Madhusudana Reddy Singana" userId="8ccc4b30-7400-4df2-a25f-df5a0a1128c2" providerId="ADAL" clId="{35F981F8-4391-465F-9B27-7C458CEAC36D}" dt="2024-06-02T15:07:18.260" v="1363" actId="2696"/>
        <pc:sldMkLst>
          <pc:docMk/>
          <pc:sldMk cId="0" sldId="263"/>
        </pc:sldMkLst>
        <pc:grpChg chg="del">
          <ac:chgData name="Madhusudana Reddy Singana" userId="8ccc4b30-7400-4df2-a25f-df5a0a1128c2" providerId="ADAL" clId="{35F981F8-4391-465F-9B27-7C458CEAC36D}" dt="2024-06-02T12:54:14.196" v="0" actId="21"/>
          <ac:grpSpMkLst>
            <pc:docMk/>
            <pc:sldMk cId="0" sldId="263"/>
            <ac:grpSpMk id="11" creationId="{00000000-0000-0000-0000-000000000000}"/>
          </ac:grpSpMkLst>
        </pc:grpChg>
      </pc:sldChg>
      <pc:sldChg chg="del">
        <pc:chgData name="Madhusudana Reddy Singana" userId="8ccc4b30-7400-4df2-a25f-df5a0a1128c2" providerId="ADAL" clId="{35F981F8-4391-465F-9B27-7C458CEAC36D}" dt="2024-06-02T13:49:28.031" v="451" actId="2696"/>
        <pc:sldMkLst>
          <pc:docMk/>
          <pc:sldMk cId="0" sldId="264"/>
        </pc:sldMkLst>
      </pc:sldChg>
      <pc:sldChg chg="modSp del mod">
        <pc:chgData name="Madhusudana Reddy Singana" userId="8ccc4b30-7400-4df2-a25f-df5a0a1128c2" providerId="ADAL" clId="{35F981F8-4391-465F-9B27-7C458CEAC36D}" dt="2024-06-02T15:07:24.070" v="1364" actId="2696"/>
        <pc:sldMkLst>
          <pc:docMk/>
          <pc:sldMk cId="0" sldId="265"/>
        </pc:sldMkLst>
        <pc:grpChg chg="mod">
          <ac:chgData name="Madhusudana Reddy Singana" userId="8ccc4b30-7400-4df2-a25f-df5a0a1128c2" providerId="ADAL" clId="{35F981F8-4391-465F-9B27-7C458CEAC36D}" dt="2024-06-02T13:50:02.615" v="452" actId="14100"/>
          <ac:grpSpMkLst>
            <pc:docMk/>
            <pc:sldMk cId="0" sldId="265"/>
            <ac:grpSpMk id="2" creationId="{00000000-0000-0000-0000-000000000000}"/>
          </ac:grpSpMkLst>
        </pc:grpChg>
      </pc:sldChg>
      <pc:sldChg chg="addSp delSp modSp mod setBg setClrOvrMap delDesignElem">
        <pc:chgData name="Madhusudana Reddy Singana" userId="8ccc4b30-7400-4df2-a25f-df5a0a1128c2" providerId="ADAL" clId="{35F981F8-4391-465F-9B27-7C458CEAC36D}" dt="2024-06-03T16:42:19.173" v="4562"/>
        <pc:sldMkLst>
          <pc:docMk/>
          <pc:sldMk cId="0" sldId="270"/>
        </pc:sldMkLst>
        <pc:spChg chg="mod">
          <ac:chgData name="Madhusudana Reddy Singana" userId="8ccc4b30-7400-4df2-a25f-df5a0a1128c2" providerId="ADAL" clId="{35F981F8-4391-465F-9B27-7C458CEAC36D}" dt="2024-06-03T16:42:19.173" v="4562"/>
          <ac:spMkLst>
            <pc:docMk/>
            <pc:sldMk cId="0" sldId="270"/>
            <ac:spMk id="11" creationId="{00000000-0000-0000-0000-000000000000}"/>
          </ac:spMkLst>
        </pc:spChg>
        <pc:spChg chg="add del mod">
          <ac:chgData name="Madhusudana Reddy Singana" userId="8ccc4b30-7400-4df2-a25f-df5a0a1128c2" providerId="ADAL" clId="{35F981F8-4391-465F-9B27-7C458CEAC36D}" dt="2024-06-02T17:19:36.326" v="2578" actId="26606"/>
          <ac:spMkLst>
            <pc:docMk/>
            <pc:sldMk cId="0" sldId="270"/>
            <ac:spMk id="12" creationId="{00000000-0000-0000-0000-000000000000}"/>
          </ac:spMkLst>
        </pc:spChg>
        <pc:spChg chg="del mod ord">
          <ac:chgData name="Madhusudana Reddy Singana" userId="8ccc4b30-7400-4df2-a25f-df5a0a1128c2" providerId="ADAL" clId="{35F981F8-4391-465F-9B27-7C458CEAC36D}" dt="2024-06-02T17:19:45.785" v="2582" actId="478"/>
          <ac:spMkLst>
            <pc:docMk/>
            <pc:sldMk cId="0" sldId="270"/>
            <ac:spMk id="13" creationId="{00000000-0000-0000-0000-000000000000}"/>
          </ac:spMkLst>
        </pc:spChg>
        <pc:spChg chg="add del">
          <ac:chgData name="Madhusudana Reddy Singana" userId="8ccc4b30-7400-4df2-a25f-df5a0a1128c2" providerId="ADAL" clId="{35F981F8-4391-465F-9B27-7C458CEAC36D}" dt="2024-06-02T16:59:52.958" v="2184" actId="26606"/>
          <ac:spMkLst>
            <pc:docMk/>
            <pc:sldMk cId="0" sldId="270"/>
            <ac:spMk id="15" creationId="{041AB071-DCA2-42CD-9124-1185AB226EEA}"/>
          </ac:spMkLst>
        </pc:spChg>
        <pc:spChg chg="add del">
          <ac:chgData name="Madhusudana Reddy Singana" userId="8ccc4b30-7400-4df2-a25f-df5a0a1128c2" providerId="ADAL" clId="{35F981F8-4391-465F-9B27-7C458CEAC36D}" dt="2024-06-02T16:59:52.958" v="2184" actId="26606"/>
          <ac:spMkLst>
            <pc:docMk/>
            <pc:sldMk cId="0" sldId="270"/>
            <ac:spMk id="16" creationId="{0392547C-FF3C-4937-BC39-BDA087FC5ADC}"/>
          </ac:spMkLst>
        </pc:spChg>
        <pc:spChg chg="add del">
          <ac:chgData name="Madhusudana Reddy Singana" userId="8ccc4b30-7400-4df2-a25f-df5a0a1128c2" providerId="ADAL" clId="{35F981F8-4391-465F-9B27-7C458CEAC36D}" dt="2024-06-02T16:59:52.958" v="2184" actId="26606"/>
          <ac:spMkLst>
            <pc:docMk/>
            <pc:sldMk cId="0" sldId="270"/>
            <ac:spMk id="17" creationId="{EF78E39C-4C90-437A-AC49-F4C5DD14809C}"/>
          </ac:spMkLst>
        </pc:spChg>
        <pc:spChg chg="add del">
          <ac:chgData name="Madhusudana Reddy Singana" userId="8ccc4b30-7400-4df2-a25f-df5a0a1128c2" providerId="ADAL" clId="{35F981F8-4391-465F-9B27-7C458CEAC36D}" dt="2024-06-02T16:59:47.144" v="2180" actId="26606"/>
          <ac:spMkLst>
            <pc:docMk/>
            <pc:sldMk cId="0" sldId="270"/>
            <ac:spMk id="18" creationId="{96033C54-130E-47B2-AED6-625156FBA730}"/>
          </ac:spMkLst>
        </pc:spChg>
        <pc:spChg chg="add del">
          <ac:chgData name="Madhusudana Reddy Singana" userId="8ccc4b30-7400-4df2-a25f-df5a0a1128c2" providerId="ADAL" clId="{35F981F8-4391-465F-9B27-7C458CEAC36D}" dt="2024-06-02T17:01:48.116" v="2210" actId="26606"/>
          <ac:spMkLst>
            <pc:docMk/>
            <pc:sldMk cId="0" sldId="270"/>
            <ac:spMk id="19" creationId="{D6EE4256-458B-404C-9B94-A70BE6ADEB98}"/>
          </ac:spMkLst>
        </pc:spChg>
        <pc:spChg chg="add del">
          <ac:chgData name="Madhusudana Reddy Singana" userId="8ccc4b30-7400-4df2-a25f-df5a0a1128c2" providerId="ADAL" clId="{35F981F8-4391-465F-9B27-7C458CEAC36D}" dt="2024-06-02T16:59:47.144" v="2180" actId="26606"/>
          <ac:spMkLst>
            <pc:docMk/>
            <pc:sldMk cId="0" sldId="270"/>
            <ac:spMk id="20" creationId="{A4242FE5-C72F-4A84-8716-823E31865754}"/>
          </ac:spMkLst>
        </pc:spChg>
        <pc:spChg chg="add del">
          <ac:chgData name="Madhusudana Reddy Singana" userId="8ccc4b30-7400-4df2-a25f-df5a0a1128c2" providerId="ADAL" clId="{35F981F8-4391-465F-9B27-7C458CEAC36D}" dt="2024-06-02T17:01:48.116" v="2210" actId="26606"/>
          <ac:spMkLst>
            <pc:docMk/>
            <pc:sldMk cId="0" sldId="270"/>
            <ac:spMk id="21" creationId="{55A4CF6E-7121-42F9-96F4-34B006CDA656}"/>
          </ac:spMkLst>
        </pc:spChg>
        <pc:spChg chg="add del">
          <ac:chgData name="Madhusudana Reddy Singana" userId="8ccc4b30-7400-4df2-a25f-df5a0a1128c2" providerId="ADAL" clId="{35F981F8-4391-465F-9B27-7C458CEAC36D}" dt="2024-06-02T16:59:47.144" v="2180" actId="26606"/>
          <ac:spMkLst>
            <pc:docMk/>
            <pc:sldMk cId="0" sldId="270"/>
            <ac:spMk id="22" creationId="{18CB9ED3-F084-4F4D-A18E-3FEB1520129E}"/>
          </ac:spMkLst>
        </pc:spChg>
        <pc:spChg chg="add del">
          <ac:chgData name="Madhusudana Reddy Singana" userId="8ccc4b30-7400-4df2-a25f-df5a0a1128c2" providerId="ADAL" clId="{35F981F8-4391-465F-9B27-7C458CEAC36D}" dt="2024-06-02T17:01:48.116" v="2210" actId="26606"/>
          <ac:spMkLst>
            <pc:docMk/>
            <pc:sldMk cId="0" sldId="270"/>
            <ac:spMk id="23" creationId="{9F100E14-B7EA-4052-AEF7-30BAD58C1BAC}"/>
          </ac:spMkLst>
        </pc:spChg>
        <pc:spChg chg="add del">
          <ac:chgData name="Madhusudana Reddy Singana" userId="8ccc4b30-7400-4df2-a25f-df5a0a1128c2" providerId="ADAL" clId="{35F981F8-4391-465F-9B27-7C458CEAC36D}" dt="2024-06-02T16:59:47.144" v="2180" actId="26606"/>
          <ac:spMkLst>
            <pc:docMk/>
            <pc:sldMk cId="0" sldId="270"/>
            <ac:spMk id="24" creationId="{39222938-EAF8-4DE0-8FA0-31B5109FCE54}"/>
          </ac:spMkLst>
        </pc:spChg>
        <pc:spChg chg="add del">
          <ac:chgData name="Madhusudana Reddy Singana" userId="8ccc4b30-7400-4df2-a25f-df5a0a1128c2" providerId="ADAL" clId="{35F981F8-4391-465F-9B27-7C458CEAC36D}" dt="2024-06-02T17:01:48.116" v="2210" actId="26606"/>
          <ac:spMkLst>
            <pc:docMk/>
            <pc:sldMk cId="0" sldId="270"/>
            <ac:spMk id="25" creationId="{BAB9592D-B230-4582-8300-D136BE6E05EE}"/>
          </ac:spMkLst>
        </pc:spChg>
        <pc:spChg chg="add del">
          <ac:chgData name="Madhusudana Reddy Singana" userId="8ccc4b30-7400-4df2-a25f-df5a0a1128c2" providerId="ADAL" clId="{35F981F8-4391-465F-9B27-7C458CEAC36D}" dt="2024-06-02T16:59:47.144" v="2180" actId="26606"/>
          <ac:spMkLst>
            <pc:docMk/>
            <pc:sldMk cId="0" sldId="270"/>
            <ac:spMk id="26" creationId="{B33B1F50-587A-4270-941C-3D03C3891513}"/>
          </ac:spMkLst>
        </pc:spChg>
        <pc:spChg chg="add del">
          <ac:chgData name="Madhusudana Reddy Singana" userId="8ccc4b30-7400-4df2-a25f-df5a0a1128c2" providerId="ADAL" clId="{35F981F8-4391-465F-9B27-7C458CEAC36D}" dt="2024-06-02T17:01:48.116" v="2210" actId="26606"/>
          <ac:spMkLst>
            <pc:docMk/>
            <pc:sldMk cId="0" sldId="270"/>
            <ac:spMk id="27" creationId="{48CB4C51-7EA5-40D9-A230-538C75113689}"/>
          </ac:spMkLst>
        </pc:spChg>
        <pc:spChg chg="add del">
          <ac:chgData name="Madhusudana Reddy Singana" userId="8ccc4b30-7400-4df2-a25f-df5a0a1128c2" providerId="ADAL" clId="{35F981F8-4391-465F-9B27-7C458CEAC36D}" dt="2024-06-02T16:59:47.144" v="2180" actId="26606"/>
          <ac:spMkLst>
            <pc:docMk/>
            <pc:sldMk cId="0" sldId="270"/>
            <ac:spMk id="28" creationId="{62310D42-418C-4ACE-BF95-D8FA7E02C434}"/>
          </ac:spMkLst>
        </pc:spChg>
        <pc:spChg chg="add del">
          <ac:chgData name="Madhusudana Reddy Singana" userId="8ccc4b30-7400-4df2-a25f-df5a0a1128c2" providerId="ADAL" clId="{35F981F8-4391-465F-9B27-7C458CEAC36D}" dt="2024-06-02T17:19:20.754" v="2565" actId="26606"/>
          <ac:spMkLst>
            <pc:docMk/>
            <pc:sldMk cId="0" sldId="270"/>
            <ac:spMk id="29" creationId="{3FD711E9-7F79-40A9-8D9E-4AE293C154A5}"/>
          </ac:spMkLst>
        </pc:spChg>
        <pc:spChg chg="add del">
          <ac:chgData name="Madhusudana Reddy Singana" userId="8ccc4b30-7400-4df2-a25f-df5a0a1128c2" providerId="ADAL" clId="{35F981F8-4391-465F-9B27-7C458CEAC36D}" dt="2024-06-02T16:59:47.144" v="2180" actId="26606"/>
          <ac:spMkLst>
            <pc:docMk/>
            <pc:sldMk cId="0" sldId="270"/>
            <ac:spMk id="30" creationId="{75ABCF05-8734-4C35-8112-28A5AC3F96FA}"/>
          </ac:spMkLst>
        </pc:spChg>
        <pc:spChg chg="add del">
          <ac:chgData name="Madhusudana Reddy Singana" userId="8ccc4b30-7400-4df2-a25f-df5a0a1128c2" providerId="ADAL" clId="{35F981F8-4391-465F-9B27-7C458CEAC36D}" dt="2024-06-02T17:00:05.848" v="2187" actId="26606"/>
          <ac:spMkLst>
            <pc:docMk/>
            <pc:sldMk cId="0" sldId="270"/>
            <ac:spMk id="32" creationId="{041AB071-DCA2-42CD-9124-1185AB226EEA}"/>
          </ac:spMkLst>
        </pc:spChg>
        <pc:spChg chg="add del">
          <ac:chgData name="Madhusudana Reddy Singana" userId="8ccc4b30-7400-4df2-a25f-df5a0a1128c2" providerId="ADAL" clId="{35F981F8-4391-465F-9B27-7C458CEAC36D}" dt="2024-06-02T17:19:23.935" v="2567" actId="26606"/>
          <ac:spMkLst>
            <pc:docMk/>
            <pc:sldMk cId="0" sldId="270"/>
            <ac:spMk id="33" creationId="{E0468F23-F09C-4889-A9EF-ABE6DC6483E9}"/>
          </ac:spMkLst>
        </pc:spChg>
        <pc:spChg chg="add del">
          <ac:chgData name="Madhusudana Reddy Singana" userId="8ccc4b30-7400-4df2-a25f-df5a0a1128c2" providerId="ADAL" clId="{35F981F8-4391-465F-9B27-7C458CEAC36D}" dt="2024-06-02T17:00:05.848" v="2187" actId="26606"/>
          <ac:spMkLst>
            <pc:docMk/>
            <pc:sldMk cId="0" sldId="270"/>
            <ac:spMk id="34" creationId="{0392547C-FF3C-4937-BC39-BDA087FC5ADC}"/>
          </ac:spMkLst>
        </pc:spChg>
        <pc:spChg chg="add del">
          <ac:chgData name="Madhusudana Reddy Singana" userId="8ccc4b30-7400-4df2-a25f-df5a0a1128c2" providerId="ADAL" clId="{35F981F8-4391-465F-9B27-7C458CEAC36D}" dt="2024-06-02T17:19:23.935" v="2567" actId="26606"/>
          <ac:spMkLst>
            <pc:docMk/>
            <pc:sldMk cId="0" sldId="270"/>
            <ac:spMk id="35" creationId="{4C61876D-CE68-4C25-A933-32734A4CB235}"/>
          </ac:spMkLst>
        </pc:spChg>
        <pc:spChg chg="add del">
          <ac:chgData name="Madhusudana Reddy Singana" userId="8ccc4b30-7400-4df2-a25f-df5a0a1128c2" providerId="ADAL" clId="{35F981F8-4391-465F-9B27-7C458CEAC36D}" dt="2024-06-02T17:00:05.848" v="2187" actId="26606"/>
          <ac:spMkLst>
            <pc:docMk/>
            <pc:sldMk cId="0" sldId="270"/>
            <ac:spMk id="36" creationId="{EF78E39C-4C90-437A-AC49-F4C5DD14809C}"/>
          </ac:spMkLst>
        </pc:spChg>
        <pc:spChg chg="add del">
          <ac:chgData name="Madhusudana Reddy Singana" userId="8ccc4b30-7400-4df2-a25f-df5a0a1128c2" providerId="ADAL" clId="{35F981F8-4391-465F-9B27-7C458CEAC36D}" dt="2024-06-02T17:00:07.343" v="2189" actId="26606"/>
          <ac:spMkLst>
            <pc:docMk/>
            <pc:sldMk cId="0" sldId="270"/>
            <ac:spMk id="38" creationId="{39222938-EAF8-4DE0-8FA0-31B5109FCE54}"/>
          </ac:spMkLst>
        </pc:spChg>
        <pc:spChg chg="add del">
          <ac:chgData name="Madhusudana Reddy Singana" userId="8ccc4b30-7400-4df2-a25f-df5a0a1128c2" providerId="ADAL" clId="{35F981F8-4391-465F-9B27-7C458CEAC36D}" dt="2024-06-02T17:00:07.343" v="2189" actId="26606"/>
          <ac:spMkLst>
            <pc:docMk/>
            <pc:sldMk cId="0" sldId="270"/>
            <ac:spMk id="39" creationId="{96033C54-130E-47B2-AED6-625156FBA730}"/>
          </ac:spMkLst>
        </pc:spChg>
        <pc:spChg chg="add del">
          <ac:chgData name="Madhusudana Reddy Singana" userId="8ccc4b30-7400-4df2-a25f-df5a0a1128c2" providerId="ADAL" clId="{35F981F8-4391-465F-9B27-7C458CEAC36D}" dt="2024-06-02T17:00:07.343" v="2189" actId="26606"/>
          <ac:spMkLst>
            <pc:docMk/>
            <pc:sldMk cId="0" sldId="270"/>
            <ac:spMk id="40" creationId="{B33B1F50-587A-4270-941C-3D03C3891513}"/>
          </ac:spMkLst>
        </pc:spChg>
        <pc:spChg chg="add del">
          <ac:chgData name="Madhusudana Reddy Singana" userId="8ccc4b30-7400-4df2-a25f-df5a0a1128c2" providerId="ADAL" clId="{35F981F8-4391-465F-9B27-7C458CEAC36D}" dt="2024-06-02T17:00:07.343" v="2189" actId="26606"/>
          <ac:spMkLst>
            <pc:docMk/>
            <pc:sldMk cId="0" sldId="270"/>
            <ac:spMk id="41" creationId="{A4242FE5-C72F-4A84-8716-823E31865754}"/>
          </ac:spMkLst>
        </pc:spChg>
        <pc:spChg chg="add del">
          <ac:chgData name="Madhusudana Reddy Singana" userId="8ccc4b30-7400-4df2-a25f-df5a0a1128c2" providerId="ADAL" clId="{35F981F8-4391-465F-9B27-7C458CEAC36D}" dt="2024-06-02T17:00:07.343" v="2189" actId="26606"/>
          <ac:spMkLst>
            <pc:docMk/>
            <pc:sldMk cId="0" sldId="270"/>
            <ac:spMk id="42" creationId="{62310D42-418C-4ACE-BF95-D8FA7E02C434}"/>
          </ac:spMkLst>
        </pc:spChg>
        <pc:spChg chg="add del">
          <ac:chgData name="Madhusudana Reddy Singana" userId="8ccc4b30-7400-4df2-a25f-df5a0a1128c2" providerId="ADAL" clId="{35F981F8-4391-465F-9B27-7C458CEAC36D}" dt="2024-06-02T17:00:07.343" v="2189" actId="26606"/>
          <ac:spMkLst>
            <pc:docMk/>
            <pc:sldMk cId="0" sldId="270"/>
            <ac:spMk id="43" creationId="{18CB9ED3-F084-4F4D-A18E-3FEB1520129E}"/>
          </ac:spMkLst>
        </pc:spChg>
        <pc:spChg chg="add del">
          <ac:chgData name="Madhusudana Reddy Singana" userId="8ccc4b30-7400-4df2-a25f-df5a0a1128c2" providerId="ADAL" clId="{35F981F8-4391-465F-9B27-7C458CEAC36D}" dt="2024-06-02T17:00:07.343" v="2189" actId="26606"/>
          <ac:spMkLst>
            <pc:docMk/>
            <pc:sldMk cId="0" sldId="270"/>
            <ac:spMk id="44" creationId="{75ABCF05-8734-4C35-8112-28A5AC3F96FA}"/>
          </ac:spMkLst>
        </pc:spChg>
        <pc:spChg chg="add del">
          <ac:chgData name="Madhusudana Reddy Singana" userId="8ccc4b30-7400-4df2-a25f-df5a0a1128c2" providerId="ADAL" clId="{35F981F8-4391-465F-9B27-7C458CEAC36D}" dt="2024-06-02T17:01:47.545" v="2209" actId="26606"/>
          <ac:spMkLst>
            <pc:docMk/>
            <pc:sldMk cId="0" sldId="270"/>
            <ac:spMk id="46" creationId="{D6EE4256-458B-404C-9B94-A70BE6ADEB98}"/>
          </ac:spMkLst>
        </pc:spChg>
        <pc:spChg chg="add del">
          <ac:chgData name="Madhusudana Reddy Singana" userId="8ccc4b30-7400-4df2-a25f-df5a0a1128c2" providerId="ADAL" clId="{35F981F8-4391-465F-9B27-7C458CEAC36D}" dt="2024-06-02T17:01:47.545" v="2209" actId="26606"/>
          <ac:spMkLst>
            <pc:docMk/>
            <pc:sldMk cId="0" sldId="270"/>
            <ac:spMk id="47" creationId="{55A4CF6E-7121-42F9-96F4-34B006CDA656}"/>
          </ac:spMkLst>
        </pc:spChg>
        <pc:spChg chg="add del">
          <ac:chgData name="Madhusudana Reddy Singana" userId="8ccc4b30-7400-4df2-a25f-df5a0a1128c2" providerId="ADAL" clId="{35F981F8-4391-465F-9B27-7C458CEAC36D}" dt="2024-06-02T17:01:47.545" v="2209" actId="26606"/>
          <ac:spMkLst>
            <pc:docMk/>
            <pc:sldMk cId="0" sldId="270"/>
            <ac:spMk id="48" creationId="{9F100E14-B7EA-4052-AEF7-30BAD58C1BAC}"/>
          </ac:spMkLst>
        </pc:spChg>
        <pc:spChg chg="add del">
          <ac:chgData name="Madhusudana Reddy Singana" userId="8ccc4b30-7400-4df2-a25f-df5a0a1128c2" providerId="ADAL" clId="{35F981F8-4391-465F-9B27-7C458CEAC36D}" dt="2024-06-02T17:01:47.545" v="2209" actId="26606"/>
          <ac:spMkLst>
            <pc:docMk/>
            <pc:sldMk cId="0" sldId="270"/>
            <ac:spMk id="49" creationId="{BAB9592D-B230-4582-8300-D136BE6E05EE}"/>
          </ac:spMkLst>
        </pc:spChg>
        <pc:spChg chg="add del">
          <ac:chgData name="Madhusudana Reddy Singana" userId="8ccc4b30-7400-4df2-a25f-df5a0a1128c2" providerId="ADAL" clId="{35F981F8-4391-465F-9B27-7C458CEAC36D}" dt="2024-06-02T17:01:47.545" v="2209" actId="26606"/>
          <ac:spMkLst>
            <pc:docMk/>
            <pc:sldMk cId="0" sldId="270"/>
            <ac:spMk id="50" creationId="{48CB4C51-7EA5-40D9-A230-538C75113689}"/>
          </ac:spMkLst>
        </pc:spChg>
        <pc:spChg chg="add del">
          <ac:chgData name="Madhusudana Reddy Singana" userId="8ccc4b30-7400-4df2-a25f-df5a0a1128c2" providerId="ADAL" clId="{35F981F8-4391-465F-9B27-7C458CEAC36D}" dt="2024-06-02T17:19:26.970" v="2569" actId="26606"/>
          <ac:spMkLst>
            <pc:docMk/>
            <pc:sldMk cId="0" sldId="270"/>
            <ac:spMk id="54" creationId="{BCFFB95F-D901-4937-8084-8A7BAA84FAFB}"/>
          </ac:spMkLst>
        </pc:spChg>
        <pc:spChg chg="add del">
          <ac:chgData name="Madhusudana Reddy Singana" userId="8ccc4b30-7400-4df2-a25f-df5a0a1128c2" providerId="ADAL" clId="{35F981F8-4391-465F-9B27-7C458CEAC36D}" dt="2024-06-02T17:19:32.726" v="2573" actId="26606"/>
          <ac:spMkLst>
            <pc:docMk/>
            <pc:sldMk cId="0" sldId="270"/>
            <ac:spMk id="62" creationId="{1C7FF924-8DA0-4BE9-8C7E-095B0EC13A44}"/>
          </ac:spMkLst>
        </pc:spChg>
        <pc:spChg chg="add del">
          <ac:chgData name="Madhusudana Reddy Singana" userId="8ccc4b30-7400-4df2-a25f-df5a0a1128c2" providerId="ADAL" clId="{35F981F8-4391-465F-9B27-7C458CEAC36D}" dt="2024-06-02T17:19:32.726" v="2573" actId="26606"/>
          <ac:spMkLst>
            <pc:docMk/>
            <pc:sldMk cId="0" sldId="270"/>
            <ac:spMk id="64" creationId="{00000000-0000-0000-0000-000000000000}"/>
          </ac:spMkLst>
        </pc:spChg>
        <pc:spChg chg="add del">
          <ac:chgData name="Madhusudana Reddy Singana" userId="8ccc4b30-7400-4df2-a25f-df5a0a1128c2" providerId="ADAL" clId="{35F981F8-4391-465F-9B27-7C458CEAC36D}" dt="2024-06-02T17:19:34.644" v="2575" actId="26606"/>
          <ac:spMkLst>
            <pc:docMk/>
            <pc:sldMk cId="0" sldId="270"/>
            <ac:spMk id="69" creationId="{F3AF35CD-DA30-4E34-B0F3-32C27766DA05}"/>
          </ac:spMkLst>
        </pc:spChg>
        <pc:spChg chg="add del">
          <ac:chgData name="Madhusudana Reddy Singana" userId="8ccc4b30-7400-4df2-a25f-df5a0a1128c2" providerId="ADAL" clId="{35F981F8-4391-465F-9B27-7C458CEAC36D}" dt="2024-06-02T17:19:34.644" v="2575" actId="26606"/>
          <ac:spMkLst>
            <pc:docMk/>
            <pc:sldMk cId="0" sldId="270"/>
            <ac:spMk id="71" creationId="{00000000-0000-0000-0000-000000000000}"/>
          </ac:spMkLst>
        </pc:spChg>
        <pc:spChg chg="add del">
          <ac:chgData name="Madhusudana Reddy Singana" userId="8ccc4b30-7400-4df2-a25f-df5a0a1128c2" providerId="ADAL" clId="{35F981F8-4391-465F-9B27-7C458CEAC36D}" dt="2024-06-02T17:19:36.255" v="2577" actId="26606"/>
          <ac:spMkLst>
            <pc:docMk/>
            <pc:sldMk cId="0" sldId="270"/>
            <ac:spMk id="76" creationId="{3FD711E9-7F79-40A9-8D9E-4AE293C154A5}"/>
          </ac:spMkLst>
        </pc:spChg>
        <pc:spChg chg="add del">
          <ac:chgData name="Madhusudana Reddy Singana" userId="8ccc4b30-7400-4df2-a25f-df5a0a1128c2" providerId="ADAL" clId="{35F981F8-4391-465F-9B27-7C458CEAC36D}" dt="2024-06-02T17:20:50.376" v="2610" actId="26606"/>
          <ac:spMkLst>
            <pc:docMk/>
            <pc:sldMk cId="0" sldId="270"/>
            <ac:spMk id="79" creationId="{E0468F23-F09C-4889-A9EF-ABE6DC6483E9}"/>
          </ac:spMkLst>
        </pc:spChg>
        <pc:spChg chg="add del">
          <ac:chgData name="Madhusudana Reddy Singana" userId="8ccc4b30-7400-4df2-a25f-df5a0a1128c2" providerId="ADAL" clId="{35F981F8-4391-465F-9B27-7C458CEAC36D}" dt="2024-06-02T17:20:50.376" v="2610" actId="26606"/>
          <ac:spMkLst>
            <pc:docMk/>
            <pc:sldMk cId="0" sldId="270"/>
            <ac:spMk id="80" creationId="{4C61876D-CE68-4C25-A933-32734A4CB235}"/>
          </ac:spMkLst>
        </pc:spChg>
        <pc:spChg chg="add del">
          <ac:chgData name="Madhusudana Reddy Singana" userId="8ccc4b30-7400-4df2-a25f-df5a0a1128c2" providerId="ADAL" clId="{35F981F8-4391-465F-9B27-7C458CEAC36D}" dt="2024-06-02T17:20:17.447" v="2587" actId="26606"/>
          <ac:spMkLst>
            <pc:docMk/>
            <pc:sldMk cId="0" sldId="270"/>
            <ac:spMk id="89" creationId="{E009DD9B-5EE2-4C0D-8B2B-351C8C102205}"/>
          </ac:spMkLst>
        </pc:spChg>
        <pc:spChg chg="add del">
          <ac:chgData name="Madhusudana Reddy Singana" userId="8ccc4b30-7400-4df2-a25f-df5a0a1128c2" providerId="ADAL" clId="{35F981F8-4391-465F-9B27-7C458CEAC36D}" dt="2024-06-02T17:20:17.447" v="2587" actId="26606"/>
          <ac:spMkLst>
            <pc:docMk/>
            <pc:sldMk cId="0" sldId="270"/>
            <ac:spMk id="91" creationId="{E720DB99-7745-4E75-9D96-AAB6D55C531E}"/>
          </ac:spMkLst>
        </pc:spChg>
        <pc:spChg chg="add del">
          <ac:chgData name="Madhusudana Reddy Singana" userId="8ccc4b30-7400-4df2-a25f-df5a0a1128c2" providerId="ADAL" clId="{35F981F8-4391-465F-9B27-7C458CEAC36D}" dt="2024-06-02T17:20:17.447" v="2587" actId="26606"/>
          <ac:spMkLst>
            <pc:docMk/>
            <pc:sldMk cId="0" sldId="270"/>
            <ac:spMk id="93" creationId="{D68803C4-E159-4360-B7BB-74205C8F782D}"/>
          </ac:spMkLst>
        </pc:spChg>
        <pc:spChg chg="add del">
          <ac:chgData name="Madhusudana Reddy Singana" userId="8ccc4b30-7400-4df2-a25f-df5a0a1128c2" providerId="ADAL" clId="{35F981F8-4391-465F-9B27-7C458CEAC36D}" dt="2024-06-02T17:20:17.447" v="2587" actId="26606"/>
          <ac:spMkLst>
            <pc:docMk/>
            <pc:sldMk cId="0" sldId="270"/>
            <ac:spMk id="95" creationId="{504B0465-3B07-49BF-BEA7-D81476246293}"/>
          </ac:spMkLst>
        </pc:spChg>
        <pc:spChg chg="add del">
          <ac:chgData name="Madhusudana Reddy Singana" userId="8ccc4b30-7400-4df2-a25f-df5a0a1128c2" providerId="ADAL" clId="{35F981F8-4391-465F-9B27-7C458CEAC36D}" dt="2024-06-02T17:20:17.447" v="2587" actId="26606"/>
          <ac:spMkLst>
            <pc:docMk/>
            <pc:sldMk cId="0" sldId="270"/>
            <ac:spMk id="97" creationId="{49B7FFA5-14CB-4A4F-9BCC-CA3AA5D9D276}"/>
          </ac:spMkLst>
        </pc:spChg>
        <pc:spChg chg="add del">
          <ac:chgData name="Madhusudana Reddy Singana" userId="8ccc4b30-7400-4df2-a25f-df5a0a1128c2" providerId="ADAL" clId="{35F981F8-4391-465F-9B27-7C458CEAC36D}" dt="2024-06-02T17:20:17.447" v="2587" actId="26606"/>
          <ac:spMkLst>
            <pc:docMk/>
            <pc:sldMk cId="0" sldId="270"/>
            <ac:spMk id="99" creationId="{04E48745-7512-4EC2-9E20-9092D12150CA}"/>
          </ac:spMkLst>
        </pc:spChg>
        <pc:spChg chg="add del">
          <ac:chgData name="Madhusudana Reddy Singana" userId="8ccc4b30-7400-4df2-a25f-df5a0a1128c2" providerId="ADAL" clId="{35F981F8-4391-465F-9B27-7C458CEAC36D}" dt="2024-06-02T17:20:19.479" v="2589" actId="26606"/>
          <ac:spMkLst>
            <pc:docMk/>
            <pc:sldMk cId="0" sldId="270"/>
            <ac:spMk id="101" creationId="{F3AF35CD-DA30-4E34-B0F3-32C27766DA05}"/>
          </ac:spMkLst>
        </pc:spChg>
        <pc:spChg chg="add del">
          <ac:chgData name="Madhusudana Reddy Singana" userId="8ccc4b30-7400-4df2-a25f-df5a0a1128c2" providerId="ADAL" clId="{35F981F8-4391-465F-9B27-7C458CEAC36D}" dt="2024-06-02T17:20:20.279" v="2591" actId="26606"/>
          <ac:spMkLst>
            <pc:docMk/>
            <pc:sldMk cId="0" sldId="270"/>
            <ac:spMk id="105" creationId="{F79FF99C-BAA9-404F-9C96-6DD456B4F795}"/>
          </ac:spMkLst>
        </pc:spChg>
        <pc:spChg chg="add del">
          <ac:chgData name="Madhusudana Reddy Singana" userId="8ccc4b30-7400-4df2-a25f-df5a0a1128c2" providerId="ADAL" clId="{35F981F8-4391-465F-9B27-7C458CEAC36D}" dt="2024-06-02T17:20:20.279" v="2591" actId="26606"/>
          <ac:spMkLst>
            <pc:docMk/>
            <pc:sldMk cId="0" sldId="270"/>
            <ac:spMk id="106" creationId="{49C44AFD-C72D-4D9C-84C6-73E615CED884}"/>
          </ac:spMkLst>
        </pc:spChg>
        <pc:spChg chg="add del">
          <ac:chgData name="Madhusudana Reddy Singana" userId="8ccc4b30-7400-4df2-a25f-df5a0a1128c2" providerId="ADAL" clId="{35F981F8-4391-465F-9B27-7C458CEAC36D}" dt="2024-06-02T17:20:24.679" v="2593" actId="26606"/>
          <ac:spMkLst>
            <pc:docMk/>
            <pc:sldMk cId="0" sldId="270"/>
            <ac:spMk id="110" creationId="{D2F9B8D9-2A0F-48A2-AD9F-81D8C4970341}"/>
          </ac:spMkLst>
        </pc:spChg>
        <pc:spChg chg="add del">
          <ac:chgData name="Madhusudana Reddy Singana" userId="8ccc4b30-7400-4df2-a25f-df5a0a1128c2" providerId="ADAL" clId="{35F981F8-4391-465F-9B27-7C458CEAC36D}" dt="2024-06-02T17:20:26.479" v="2595" actId="26606"/>
          <ac:spMkLst>
            <pc:docMk/>
            <pc:sldMk cId="0" sldId="270"/>
            <ac:spMk id="114" creationId="{3964958D-AF5D-4863-B5FB-83F6B8CB12A0}"/>
          </ac:spMkLst>
        </pc:spChg>
        <pc:spChg chg="add del">
          <ac:chgData name="Madhusudana Reddy Singana" userId="8ccc4b30-7400-4df2-a25f-df5a0a1128c2" providerId="ADAL" clId="{35F981F8-4391-465F-9B27-7C458CEAC36D}" dt="2024-06-02T17:20:33.155" v="2597" actId="26606"/>
          <ac:spMkLst>
            <pc:docMk/>
            <pc:sldMk cId="0" sldId="270"/>
            <ac:spMk id="119" creationId="{A943D298-0548-4C7A-870B-7594104F8214}"/>
          </ac:spMkLst>
        </pc:spChg>
        <pc:spChg chg="add del">
          <ac:chgData name="Madhusudana Reddy Singana" userId="8ccc4b30-7400-4df2-a25f-df5a0a1128c2" providerId="ADAL" clId="{35F981F8-4391-465F-9B27-7C458CEAC36D}" dt="2024-06-02T17:20:33.155" v="2597" actId="26606"/>
          <ac:spMkLst>
            <pc:docMk/>
            <pc:sldMk cId="0" sldId="270"/>
            <ac:spMk id="120" creationId="{FF7B26C5-D249-4988-B86B-5A3D9E7BD900}"/>
          </ac:spMkLst>
        </pc:spChg>
        <pc:spChg chg="add del">
          <ac:chgData name="Madhusudana Reddy Singana" userId="8ccc4b30-7400-4df2-a25f-df5a0a1128c2" providerId="ADAL" clId="{35F981F8-4391-465F-9B27-7C458CEAC36D}" dt="2024-06-02T17:20:34.445" v="2599" actId="26606"/>
          <ac:spMkLst>
            <pc:docMk/>
            <pc:sldMk cId="0" sldId="270"/>
            <ac:spMk id="124" creationId="{E009DD9B-5EE2-4C0D-8B2B-351C8C102205}"/>
          </ac:spMkLst>
        </pc:spChg>
        <pc:spChg chg="add del">
          <ac:chgData name="Madhusudana Reddy Singana" userId="8ccc4b30-7400-4df2-a25f-df5a0a1128c2" providerId="ADAL" clId="{35F981F8-4391-465F-9B27-7C458CEAC36D}" dt="2024-06-02T17:20:34.445" v="2599" actId="26606"/>
          <ac:spMkLst>
            <pc:docMk/>
            <pc:sldMk cId="0" sldId="270"/>
            <ac:spMk id="125" creationId="{E720DB99-7745-4E75-9D96-AAB6D55C531E}"/>
          </ac:spMkLst>
        </pc:spChg>
        <pc:spChg chg="add del">
          <ac:chgData name="Madhusudana Reddy Singana" userId="8ccc4b30-7400-4df2-a25f-df5a0a1128c2" providerId="ADAL" clId="{35F981F8-4391-465F-9B27-7C458CEAC36D}" dt="2024-06-02T17:20:34.445" v="2599" actId="26606"/>
          <ac:spMkLst>
            <pc:docMk/>
            <pc:sldMk cId="0" sldId="270"/>
            <ac:spMk id="126" creationId="{D68803C4-E159-4360-B7BB-74205C8F782D}"/>
          </ac:spMkLst>
        </pc:spChg>
        <pc:spChg chg="add del">
          <ac:chgData name="Madhusudana Reddy Singana" userId="8ccc4b30-7400-4df2-a25f-df5a0a1128c2" providerId="ADAL" clId="{35F981F8-4391-465F-9B27-7C458CEAC36D}" dt="2024-06-02T17:20:34.445" v="2599" actId="26606"/>
          <ac:spMkLst>
            <pc:docMk/>
            <pc:sldMk cId="0" sldId="270"/>
            <ac:spMk id="127" creationId="{504B0465-3B07-49BF-BEA7-D81476246293}"/>
          </ac:spMkLst>
        </pc:spChg>
        <pc:spChg chg="add del">
          <ac:chgData name="Madhusudana Reddy Singana" userId="8ccc4b30-7400-4df2-a25f-df5a0a1128c2" providerId="ADAL" clId="{35F981F8-4391-465F-9B27-7C458CEAC36D}" dt="2024-06-02T17:20:34.445" v="2599" actId="26606"/>
          <ac:spMkLst>
            <pc:docMk/>
            <pc:sldMk cId="0" sldId="270"/>
            <ac:spMk id="128" creationId="{49B7FFA5-14CB-4A4F-9BCC-CA3AA5D9D276}"/>
          </ac:spMkLst>
        </pc:spChg>
        <pc:spChg chg="add del">
          <ac:chgData name="Madhusudana Reddy Singana" userId="8ccc4b30-7400-4df2-a25f-df5a0a1128c2" providerId="ADAL" clId="{35F981F8-4391-465F-9B27-7C458CEAC36D}" dt="2024-06-02T17:20:34.445" v="2599" actId="26606"/>
          <ac:spMkLst>
            <pc:docMk/>
            <pc:sldMk cId="0" sldId="270"/>
            <ac:spMk id="129" creationId="{04E48745-7512-4EC2-9E20-9092D12150CA}"/>
          </ac:spMkLst>
        </pc:spChg>
        <pc:spChg chg="add del">
          <ac:chgData name="Madhusudana Reddy Singana" userId="8ccc4b30-7400-4df2-a25f-df5a0a1128c2" providerId="ADAL" clId="{35F981F8-4391-465F-9B27-7C458CEAC36D}" dt="2024-06-02T17:20:36.411" v="2601" actId="26606"/>
          <ac:spMkLst>
            <pc:docMk/>
            <pc:sldMk cId="0" sldId="270"/>
            <ac:spMk id="131" creationId="{1C7FF924-8DA0-4BE9-8C7E-095B0EC13A44}"/>
          </ac:spMkLst>
        </pc:spChg>
        <pc:spChg chg="add del">
          <ac:chgData name="Madhusudana Reddy Singana" userId="8ccc4b30-7400-4df2-a25f-df5a0a1128c2" providerId="ADAL" clId="{35F981F8-4391-465F-9B27-7C458CEAC36D}" dt="2024-06-02T17:20:40.484" v="2603" actId="26606"/>
          <ac:spMkLst>
            <pc:docMk/>
            <pc:sldMk cId="0" sldId="270"/>
            <ac:spMk id="135" creationId="{E0468F23-F09C-4889-A9EF-ABE6DC6483E9}"/>
          </ac:spMkLst>
        </pc:spChg>
        <pc:spChg chg="add del">
          <ac:chgData name="Madhusudana Reddy Singana" userId="8ccc4b30-7400-4df2-a25f-df5a0a1128c2" providerId="ADAL" clId="{35F981F8-4391-465F-9B27-7C458CEAC36D}" dt="2024-06-02T17:20:40.484" v="2603" actId="26606"/>
          <ac:spMkLst>
            <pc:docMk/>
            <pc:sldMk cId="0" sldId="270"/>
            <ac:spMk id="136" creationId="{4C61876D-CE68-4C25-A933-32734A4CB235}"/>
          </ac:spMkLst>
        </pc:spChg>
        <pc:spChg chg="add del">
          <ac:chgData name="Madhusudana Reddy Singana" userId="8ccc4b30-7400-4df2-a25f-df5a0a1128c2" providerId="ADAL" clId="{35F981F8-4391-465F-9B27-7C458CEAC36D}" dt="2024-06-02T17:20:41.276" v="2605" actId="26606"/>
          <ac:spMkLst>
            <pc:docMk/>
            <pc:sldMk cId="0" sldId="270"/>
            <ac:spMk id="141" creationId="{E0468F23-F09C-4889-A9EF-ABE6DC6483E9}"/>
          </ac:spMkLst>
        </pc:spChg>
        <pc:spChg chg="add del">
          <ac:chgData name="Madhusudana Reddy Singana" userId="8ccc4b30-7400-4df2-a25f-df5a0a1128c2" providerId="ADAL" clId="{35F981F8-4391-465F-9B27-7C458CEAC36D}" dt="2024-06-02T17:20:41.276" v="2605" actId="26606"/>
          <ac:spMkLst>
            <pc:docMk/>
            <pc:sldMk cId="0" sldId="270"/>
            <ac:spMk id="142" creationId="{4C61876D-CE68-4C25-A933-32734A4CB235}"/>
          </ac:spMkLst>
        </pc:spChg>
        <pc:spChg chg="add del">
          <ac:chgData name="Madhusudana Reddy Singana" userId="8ccc4b30-7400-4df2-a25f-df5a0a1128c2" providerId="ADAL" clId="{35F981F8-4391-465F-9B27-7C458CEAC36D}" dt="2024-06-02T17:20:42.784" v="2607" actId="26606"/>
          <ac:spMkLst>
            <pc:docMk/>
            <pc:sldMk cId="0" sldId="270"/>
            <ac:spMk id="147" creationId="{E0468F23-F09C-4889-A9EF-ABE6DC6483E9}"/>
          </ac:spMkLst>
        </pc:spChg>
        <pc:spChg chg="add del">
          <ac:chgData name="Madhusudana Reddy Singana" userId="8ccc4b30-7400-4df2-a25f-df5a0a1128c2" providerId="ADAL" clId="{35F981F8-4391-465F-9B27-7C458CEAC36D}" dt="2024-06-02T17:20:42.784" v="2607" actId="26606"/>
          <ac:spMkLst>
            <pc:docMk/>
            <pc:sldMk cId="0" sldId="270"/>
            <ac:spMk id="148" creationId="{4C61876D-CE68-4C25-A933-32734A4CB235}"/>
          </ac:spMkLst>
        </pc:spChg>
        <pc:spChg chg="add del">
          <ac:chgData name="Madhusudana Reddy Singana" userId="8ccc4b30-7400-4df2-a25f-df5a0a1128c2" providerId="ADAL" clId="{35F981F8-4391-465F-9B27-7C458CEAC36D}" dt="2024-06-02T17:20:50.328" v="2609" actId="26606"/>
          <ac:spMkLst>
            <pc:docMk/>
            <pc:sldMk cId="0" sldId="270"/>
            <ac:spMk id="153" creationId="{0F6633F7-EFCA-46C9-AEE8-B2023F1ECD92}"/>
          </ac:spMkLst>
        </pc:spChg>
        <pc:spChg chg="add del">
          <ac:chgData name="Madhusudana Reddy Singana" userId="8ccc4b30-7400-4df2-a25f-df5a0a1128c2" providerId="ADAL" clId="{35F981F8-4391-465F-9B27-7C458CEAC36D}" dt="2024-06-02T17:24:57.915" v="2640" actId="26606"/>
          <ac:spMkLst>
            <pc:docMk/>
            <pc:sldMk cId="0" sldId="270"/>
            <ac:spMk id="155" creationId="{E0468F23-F09C-4889-A9EF-ABE6DC6483E9}"/>
          </ac:spMkLst>
        </pc:spChg>
        <pc:spChg chg="add del">
          <ac:chgData name="Madhusudana Reddy Singana" userId="8ccc4b30-7400-4df2-a25f-df5a0a1128c2" providerId="ADAL" clId="{35F981F8-4391-465F-9B27-7C458CEAC36D}" dt="2024-06-02T17:24:57.915" v="2640" actId="26606"/>
          <ac:spMkLst>
            <pc:docMk/>
            <pc:sldMk cId="0" sldId="270"/>
            <ac:spMk id="156" creationId="{4C61876D-CE68-4C25-A933-32734A4CB235}"/>
          </ac:spMkLst>
        </pc:spChg>
        <pc:spChg chg="add del">
          <ac:chgData name="Madhusudana Reddy Singana" userId="8ccc4b30-7400-4df2-a25f-df5a0a1128c2" providerId="ADAL" clId="{35F981F8-4391-465F-9B27-7C458CEAC36D}" dt="2024-06-03T08:48:42.703" v="2705"/>
          <ac:spMkLst>
            <pc:docMk/>
            <pc:sldMk cId="0" sldId="270"/>
            <ac:spMk id="164" creationId="{3FD711E9-7F79-40A9-8D9E-4AE293C154A5}"/>
          </ac:spMkLst>
        </pc:spChg>
        <pc:grpChg chg="add del mod ord">
          <ac:chgData name="Madhusudana Reddy Singana" userId="8ccc4b30-7400-4df2-a25f-df5a0a1128c2" providerId="ADAL" clId="{35F981F8-4391-465F-9B27-7C458CEAC36D}" dt="2024-06-02T17:19:13.171" v="2563" actId="478"/>
          <ac:grpSpMkLst>
            <pc:docMk/>
            <pc:sldMk cId="0" sldId="270"/>
            <ac:grpSpMk id="3" creationId="{00000000-0000-0000-0000-000000000000}"/>
          </ac:grpSpMkLst>
        </pc:grpChg>
        <pc:grpChg chg="add del">
          <ac:chgData name="Madhusudana Reddy Singana" userId="8ccc4b30-7400-4df2-a25f-df5a0a1128c2" providerId="ADAL" clId="{35F981F8-4391-465F-9B27-7C458CEAC36D}" dt="2024-06-02T17:19:23.935" v="2567" actId="26606"/>
          <ac:grpSpMkLst>
            <pc:docMk/>
            <pc:sldMk cId="0" sldId="270"/>
            <ac:grpSpMk id="37" creationId="{5AD30158-39F0-4D0C-B641-A7826D6BB7F7}"/>
          </ac:grpSpMkLst>
        </pc:grpChg>
        <pc:grpChg chg="add del">
          <ac:chgData name="Madhusudana Reddy Singana" userId="8ccc4b30-7400-4df2-a25f-df5a0a1128c2" providerId="ADAL" clId="{35F981F8-4391-465F-9B27-7C458CEAC36D}" dt="2024-06-02T17:19:26.970" v="2569" actId="26606"/>
          <ac:grpSpMkLst>
            <pc:docMk/>
            <pc:sldMk cId="0" sldId="270"/>
            <ac:grpSpMk id="55" creationId="{60F473BD-3FD3-4548-A8F5-11D3C9CB88BC}"/>
          </ac:grpSpMkLst>
        </pc:grpChg>
        <pc:grpChg chg="add del">
          <ac:chgData name="Madhusudana Reddy Singana" userId="8ccc4b30-7400-4df2-a25f-df5a0a1128c2" providerId="ADAL" clId="{35F981F8-4391-465F-9B27-7C458CEAC36D}" dt="2024-06-02T17:19:32.726" v="2573" actId="26606"/>
          <ac:grpSpMkLst>
            <pc:docMk/>
            <pc:sldMk cId="0" sldId="270"/>
            <ac:grpSpMk id="65" creationId="{5029B4A8-2CF0-48DC-B29E-F3B62EDDC445}"/>
          </ac:grpSpMkLst>
        </pc:grpChg>
        <pc:grpChg chg="add del">
          <ac:chgData name="Madhusudana Reddy Singana" userId="8ccc4b30-7400-4df2-a25f-df5a0a1128c2" providerId="ADAL" clId="{35F981F8-4391-465F-9B27-7C458CEAC36D}" dt="2024-06-02T17:19:34.644" v="2575" actId="26606"/>
          <ac:grpSpMkLst>
            <pc:docMk/>
            <pc:sldMk cId="0" sldId="270"/>
            <ac:grpSpMk id="72" creationId="{BCFC42DC-2C46-47C4-BC61-530557385DBD}"/>
          </ac:grpSpMkLst>
        </pc:grpChg>
        <pc:grpChg chg="add del">
          <ac:chgData name="Madhusudana Reddy Singana" userId="8ccc4b30-7400-4df2-a25f-df5a0a1128c2" providerId="ADAL" clId="{35F981F8-4391-465F-9B27-7C458CEAC36D}" dt="2024-06-02T17:20:50.376" v="2610" actId="26606"/>
          <ac:grpSpMkLst>
            <pc:docMk/>
            <pc:sldMk cId="0" sldId="270"/>
            <ac:grpSpMk id="81" creationId="{5AD30158-39F0-4D0C-B641-A7826D6BB7F7}"/>
          </ac:grpSpMkLst>
        </pc:grpChg>
        <pc:grpChg chg="add del">
          <ac:chgData name="Madhusudana Reddy Singana" userId="8ccc4b30-7400-4df2-a25f-df5a0a1128c2" providerId="ADAL" clId="{35F981F8-4391-465F-9B27-7C458CEAC36D}" dt="2024-06-02T17:20:19.479" v="2589" actId="26606"/>
          <ac:grpSpMkLst>
            <pc:docMk/>
            <pc:sldMk cId="0" sldId="270"/>
            <ac:grpSpMk id="102" creationId="{BCFC42DC-2C46-47C4-BC61-530557385DBD}"/>
          </ac:grpSpMkLst>
        </pc:grpChg>
        <pc:grpChg chg="add del">
          <ac:chgData name="Madhusudana Reddy Singana" userId="8ccc4b30-7400-4df2-a25f-df5a0a1128c2" providerId="ADAL" clId="{35F981F8-4391-465F-9B27-7C458CEAC36D}" dt="2024-06-02T17:20:20.279" v="2591" actId="26606"/>
          <ac:grpSpMkLst>
            <pc:docMk/>
            <pc:sldMk cId="0" sldId="270"/>
            <ac:grpSpMk id="107" creationId="{1D25B14F-36E0-41E8-956F-CABEF1ADD65F}"/>
          </ac:grpSpMkLst>
        </pc:grpChg>
        <pc:grpChg chg="add del">
          <ac:chgData name="Madhusudana Reddy Singana" userId="8ccc4b30-7400-4df2-a25f-df5a0a1128c2" providerId="ADAL" clId="{35F981F8-4391-465F-9B27-7C458CEAC36D}" dt="2024-06-02T17:20:24.679" v="2593" actId="26606"/>
          <ac:grpSpMkLst>
            <pc:docMk/>
            <pc:sldMk cId="0" sldId="270"/>
            <ac:grpSpMk id="111" creationId="{0F7E20FF-7DA6-46B7-AB0E-E6CBFDD07292}"/>
          </ac:grpSpMkLst>
        </pc:grpChg>
        <pc:grpChg chg="add del">
          <ac:chgData name="Madhusudana Reddy Singana" userId="8ccc4b30-7400-4df2-a25f-df5a0a1128c2" providerId="ADAL" clId="{35F981F8-4391-465F-9B27-7C458CEAC36D}" dt="2024-06-02T17:20:26.479" v="2595" actId="26606"/>
          <ac:grpSpMkLst>
            <pc:docMk/>
            <pc:sldMk cId="0" sldId="270"/>
            <ac:grpSpMk id="115" creationId="{11002ACD-3B0C-4885-8754-8A00E926FE4B}"/>
          </ac:grpSpMkLst>
        </pc:grpChg>
        <pc:grpChg chg="add del">
          <ac:chgData name="Madhusudana Reddy Singana" userId="8ccc4b30-7400-4df2-a25f-df5a0a1128c2" providerId="ADAL" clId="{35F981F8-4391-465F-9B27-7C458CEAC36D}" dt="2024-06-02T17:20:33.155" v="2597" actId="26606"/>
          <ac:grpSpMkLst>
            <pc:docMk/>
            <pc:sldMk cId="0" sldId="270"/>
            <ac:grpSpMk id="121" creationId="{46FDAED0-8B04-4181-B3D3-EA0A93C6659B}"/>
          </ac:grpSpMkLst>
        </pc:grpChg>
        <pc:grpChg chg="add del">
          <ac:chgData name="Madhusudana Reddy Singana" userId="8ccc4b30-7400-4df2-a25f-df5a0a1128c2" providerId="ADAL" clId="{35F981F8-4391-465F-9B27-7C458CEAC36D}" dt="2024-06-02T17:20:36.411" v="2601" actId="26606"/>
          <ac:grpSpMkLst>
            <pc:docMk/>
            <pc:sldMk cId="0" sldId="270"/>
            <ac:grpSpMk id="132" creationId="{5029B4A8-2CF0-48DC-B29E-F3B62EDDC445}"/>
          </ac:grpSpMkLst>
        </pc:grpChg>
        <pc:grpChg chg="add del">
          <ac:chgData name="Madhusudana Reddy Singana" userId="8ccc4b30-7400-4df2-a25f-df5a0a1128c2" providerId="ADAL" clId="{35F981F8-4391-465F-9B27-7C458CEAC36D}" dt="2024-06-02T17:20:40.484" v="2603" actId="26606"/>
          <ac:grpSpMkLst>
            <pc:docMk/>
            <pc:sldMk cId="0" sldId="270"/>
            <ac:grpSpMk id="137" creationId="{5AD30158-39F0-4D0C-B641-A7826D6BB7F7}"/>
          </ac:grpSpMkLst>
        </pc:grpChg>
        <pc:grpChg chg="add del">
          <ac:chgData name="Madhusudana Reddy Singana" userId="8ccc4b30-7400-4df2-a25f-df5a0a1128c2" providerId="ADAL" clId="{35F981F8-4391-465F-9B27-7C458CEAC36D}" dt="2024-06-02T17:20:41.276" v="2605" actId="26606"/>
          <ac:grpSpMkLst>
            <pc:docMk/>
            <pc:sldMk cId="0" sldId="270"/>
            <ac:grpSpMk id="143" creationId="{5AD30158-39F0-4D0C-B641-A7826D6BB7F7}"/>
          </ac:grpSpMkLst>
        </pc:grpChg>
        <pc:grpChg chg="add del">
          <ac:chgData name="Madhusudana Reddy Singana" userId="8ccc4b30-7400-4df2-a25f-df5a0a1128c2" providerId="ADAL" clId="{35F981F8-4391-465F-9B27-7C458CEAC36D}" dt="2024-06-02T17:20:42.784" v="2607" actId="26606"/>
          <ac:grpSpMkLst>
            <pc:docMk/>
            <pc:sldMk cId="0" sldId="270"/>
            <ac:grpSpMk id="149" creationId="{5AD30158-39F0-4D0C-B641-A7826D6BB7F7}"/>
          </ac:grpSpMkLst>
        </pc:grpChg>
        <pc:grpChg chg="add del">
          <ac:chgData name="Madhusudana Reddy Singana" userId="8ccc4b30-7400-4df2-a25f-df5a0a1128c2" providerId="ADAL" clId="{35F981F8-4391-465F-9B27-7C458CEAC36D}" dt="2024-06-02T17:24:57.915" v="2640" actId="26606"/>
          <ac:grpSpMkLst>
            <pc:docMk/>
            <pc:sldMk cId="0" sldId="270"/>
            <ac:grpSpMk id="157" creationId="{5AD30158-39F0-4D0C-B641-A7826D6BB7F7}"/>
          </ac:grpSpMkLst>
        </pc:grpChg>
        <pc:graphicFrameChg chg="add del">
          <ac:chgData name="Madhusudana Reddy Singana" userId="8ccc4b30-7400-4df2-a25f-df5a0a1128c2" providerId="ADAL" clId="{35F981F8-4391-465F-9B27-7C458CEAC36D}" dt="2024-06-02T17:19:20.754" v="2565" actId="26606"/>
          <ac:graphicFrameMkLst>
            <pc:docMk/>
            <pc:sldMk cId="0" sldId="270"/>
            <ac:graphicFrameMk id="31" creationId="{731FEC81-8D9E-FFBE-875C-899D45CD2943}"/>
          </ac:graphicFrameMkLst>
        </pc:graphicFrameChg>
        <pc:graphicFrameChg chg="add del">
          <ac:chgData name="Madhusudana Reddy Singana" userId="8ccc4b30-7400-4df2-a25f-df5a0a1128c2" providerId="ADAL" clId="{35F981F8-4391-465F-9B27-7C458CEAC36D}" dt="2024-06-02T17:19:23.935" v="2567" actId="26606"/>
          <ac:graphicFrameMkLst>
            <pc:docMk/>
            <pc:sldMk cId="0" sldId="270"/>
            <ac:graphicFrameMk id="52" creationId="{28E66B77-F2BB-82C3-35B5-ECEAF4013D9C}"/>
          </ac:graphicFrameMkLst>
        </pc:graphicFrameChg>
        <pc:graphicFrameChg chg="add del">
          <ac:chgData name="Madhusudana Reddy Singana" userId="8ccc4b30-7400-4df2-a25f-df5a0a1128c2" providerId="ADAL" clId="{35F981F8-4391-465F-9B27-7C458CEAC36D}" dt="2024-06-02T17:19:26.970" v="2569" actId="26606"/>
          <ac:graphicFrameMkLst>
            <pc:docMk/>
            <pc:sldMk cId="0" sldId="270"/>
            <ac:graphicFrameMk id="58" creationId="{70283D04-F724-B891-29C0-678B31357907}"/>
          </ac:graphicFrameMkLst>
        </pc:graphicFrameChg>
        <pc:graphicFrameChg chg="add del">
          <ac:chgData name="Madhusudana Reddy Singana" userId="8ccc4b30-7400-4df2-a25f-df5a0a1128c2" providerId="ADAL" clId="{35F981F8-4391-465F-9B27-7C458CEAC36D}" dt="2024-06-02T17:19:30.029" v="2571" actId="26606"/>
          <ac:graphicFrameMkLst>
            <pc:docMk/>
            <pc:sldMk cId="0" sldId="270"/>
            <ac:graphicFrameMk id="60" creationId="{44AA55E5-4AF8-8E00-39C6-DEA82EB5822E}"/>
          </ac:graphicFrameMkLst>
        </pc:graphicFrameChg>
        <pc:graphicFrameChg chg="add del">
          <ac:chgData name="Madhusudana Reddy Singana" userId="8ccc4b30-7400-4df2-a25f-df5a0a1128c2" providerId="ADAL" clId="{35F981F8-4391-465F-9B27-7C458CEAC36D}" dt="2024-06-02T17:19:36.255" v="2577" actId="26606"/>
          <ac:graphicFrameMkLst>
            <pc:docMk/>
            <pc:sldMk cId="0" sldId="270"/>
            <ac:graphicFrameMk id="77" creationId="{8DBACE85-0499-7BEC-5591-31B9A95F1E49}"/>
          </ac:graphicFrameMkLst>
        </pc:graphicFrameChg>
        <pc:graphicFrameChg chg="add mod modGraphic">
          <ac:chgData name="Madhusudana Reddy Singana" userId="8ccc4b30-7400-4df2-a25f-df5a0a1128c2" providerId="ADAL" clId="{35F981F8-4391-465F-9B27-7C458CEAC36D}" dt="2024-06-02T17:24:57.915" v="2640" actId="26606"/>
          <ac:graphicFrameMkLst>
            <pc:docMk/>
            <pc:sldMk cId="0" sldId="270"/>
            <ac:graphicFrameMk id="84" creationId="{28E66B77-F2BB-82C3-35B5-ECEAF4013D9C}"/>
          </ac:graphicFrameMkLst>
        </pc:graphicFrameChg>
        <pc:picChg chg="ord">
          <ac:chgData name="Madhusudana Reddy Singana" userId="8ccc4b30-7400-4df2-a25f-df5a0a1128c2" providerId="ADAL" clId="{35F981F8-4391-465F-9B27-7C458CEAC36D}" dt="2024-06-02T17:19:36.326" v="2578" actId="26606"/>
          <ac:picMkLst>
            <pc:docMk/>
            <pc:sldMk cId="0" sldId="270"/>
            <ac:picMk id="2" creationId="{00000000-0000-0000-0000-000000000000}"/>
          </ac:picMkLst>
        </pc:picChg>
        <pc:picChg chg="add del">
          <ac:chgData name="Madhusudana Reddy Singana" userId="8ccc4b30-7400-4df2-a25f-df5a0a1128c2" providerId="ADAL" clId="{35F981F8-4391-465F-9B27-7C458CEAC36D}" dt="2024-06-02T17:19:32.726" v="2573" actId="26606"/>
          <ac:picMkLst>
            <pc:docMk/>
            <pc:sldMk cId="0" sldId="270"/>
            <ac:picMk id="63" creationId="{43D47010-2B72-F5CC-DF15-31C0BC350C39}"/>
          </ac:picMkLst>
        </pc:picChg>
        <pc:picChg chg="add del">
          <ac:chgData name="Madhusudana Reddy Singana" userId="8ccc4b30-7400-4df2-a25f-df5a0a1128c2" providerId="ADAL" clId="{35F981F8-4391-465F-9B27-7C458CEAC36D}" dt="2024-06-02T17:19:34.644" v="2575" actId="26606"/>
          <ac:picMkLst>
            <pc:docMk/>
            <pc:sldMk cId="0" sldId="270"/>
            <ac:picMk id="70" creationId="{08E50E13-8361-686A-9240-4762E69F8249}"/>
          </ac:picMkLst>
        </pc:picChg>
      </pc:sldChg>
      <pc:sldChg chg="addSp delSp modSp del mod">
        <pc:chgData name="Madhusudana Reddy Singana" userId="8ccc4b30-7400-4df2-a25f-df5a0a1128c2" providerId="ADAL" clId="{35F981F8-4391-465F-9B27-7C458CEAC36D}" dt="2024-06-02T17:07:45.643" v="2377" actId="2696"/>
        <pc:sldMkLst>
          <pc:docMk/>
          <pc:sldMk cId="952283710" sldId="271"/>
        </pc:sldMkLst>
        <pc:spChg chg="mod">
          <ac:chgData name="Madhusudana Reddy Singana" userId="8ccc4b30-7400-4df2-a25f-df5a0a1128c2" providerId="ADAL" clId="{35F981F8-4391-465F-9B27-7C458CEAC36D}" dt="2024-06-02T17:06:00.610" v="2293" actId="21"/>
          <ac:spMkLst>
            <pc:docMk/>
            <pc:sldMk cId="952283710" sldId="271"/>
            <ac:spMk id="16" creationId="{00000000-0000-0000-0000-000000000000}"/>
          </ac:spMkLst>
        </pc:spChg>
        <pc:spChg chg="mod">
          <ac:chgData name="Madhusudana Reddy Singana" userId="8ccc4b30-7400-4df2-a25f-df5a0a1128c2" providerId="ADAL" clId="{35F981F8-4391-465F-9B27-7C458CEAC36D}" dt="2024-06-02T17:02:33.741" v="2223"/>
          <ac:spMkLst>
            <pc:docMk/>
            <pc:sldMk cId="952283710" sldId="271"/>
            <ac:spMk id="17" creationId="{00000000-0000-0000-0000-000000000000}"/>
          </ac:spMkLst>
        </pc:spChg>
        <pc:grpChg chg="add del mod">
          <ac:chgData name="Madhusudana Reddy Singana" userId="8ccc4b30-7400-4df2-a25f-df5a0a1128c2" providerId="ADAL" clId="{35F981F8-4391-465F-9B27-7C458CEAC36D}" dt="2024-06-02T17:03:38.085" v="2236" actId="21"/>
          <ac:grpSpMkLst>
            <pc:docMk/>
            <pc:sldMk cId="952283710" sldId="271"/>
            <ac:grpSpMk id="2" creationId="{00000000-0000-0000-0000-000000000000}"/>
          </ac:grpSpMkLst>
        </pc:grpChg>
      </pc:sldChg>
      <pc:sldChg chg="addSp delSp modSp mod setBg setFolMasterObjs delDesignElem">
        <pc:chgData name="Madhusudana Reddy Singana" userId="8ccc4b30-7400-4df2-a25f-df5a0a1128c2" providerId="ADAL" clId="{35F981F8-4391-465F-9B27-7C458CEAC36D}" dt="2024-06-03T16:42:19.173" v="4562"/>
        <pc:sldMkLst>
          <pc:docMk/>
          <pc:sldMk cId="3368093898" sldId="273"/>
        </pc:sldMkLst>
        <pc:spChg chg="mod ord">
          <ac:chgData name="Madhusudana Reddy Singana" userId="8ccc4b30-7400-4df2-a25f-df5a0a1128c2" providerId="ADAL" clId="{35F981F8-4391-465F-9B27-7C458CEAC36D}" dt="2024-06-03T15:32:03.279" v="4245" actId="26606"/>
          <ac:spMkLst>
            <pc:docMk/>
            <pc:sldMk cId="3368093898" sldId="273"/>
            <ac:spMk id="2" creationId="{00000000-0000-0000-0000-000000000000}"/>
          </ac:spMkLst>
        </pc:spChg>
        <pc:spChg chg="mod">
          <ac:chgData name="Madhusudana Reddy Singana" userId="8ccc4b30-7400-4df2-a25f-df5a0a1128c2" providerId="ADAL" clId="{35F981F8-4391-465F-9B27-7C458CEAC36D}" dt="2024-06-03T16:42:17.537" v="4561"/>
          <ac:spMkLst>
            <pc:docMk/>
            <pc:sldMk cId="3368093898" sldId="273"/>
            <ac:spMk id="14" creationId="{00000000-0000-0000-0000-000000000000}"/>
          </ac:spMkLst>
        </pc:spChg>
        <pc:spChg chg="add del mod">
          <ac:chgData name="Madhusudana Reddy Singana" userId="8ccc4b30-7400-4df2-a25f-df5a0a1128c2" providerId="ADAL" clId="{35F981F8-4391-465F-9B27-7C458CEAC36D}" dt="2024-06-02T17:14:54.622" v="2484" actId="478"/>
          <ac:spMkLst>
            <pc:docMk/>
            <pc:sldMk cId="3368093898" sldId="273"/>
            <ac:spMk id="16" creationId="{00000000-0000-0000-0000-000000000000}"/>
          </ac:spMkLst>
        </pc:spChg>
        <pc:spChg chg="mod">
          <ac:chgData name="Madhusudana Reddy Singana" userId="8ccc4b30-7400-4df2-a25f-df5a0a1128c2" providerId="ADAL" clId="{35F981F8-4391-465F-9B27-7C458CEAC36D}" dt="2024-06-03T15:32:03.279" v="4245" actId="26606"/>
          <ac:spMkLst>
            <pc:docMk/>
            <pc:sldMk cId="3368093898" sldId="273"/>
            <ac:spMk id="19" creationId="{A8507892-5238-D56A-C564-A57CFC9E7E70}"/>
          </ac:spMkLst>
        </pc:spChg>
        <pc:spChg chg="mod">
          <ac:chgData name="Madhusudana Reddy Singana" userId="8ccc4b30-7400-4df2-a25f-df5a0a1128c2" providerId="ADAL" clId="{35F981F8-4391-465F-9B27-7C458CEAC36D}" dt="2024-06-03T15:32:03.279" v="4245" actId="26606"/>
          <ac:spMkLst>
            <pc:docMk/>
            <pc:sldMk cId="3368093898" sldId="273"/>
            <ac:spMk id="20" creationId="{C6FD45B3-9C3C-DD69-FD02-D8243795A281}"/>
          </ac:spMkLst>
        </pc:spChg>
        <pc:spChg chg="add del">
          <ac:chgData name="Madhusudana Reddy Singana" userId="8ccc4b30-7400-4df2-a25f-df5a0a1128c2" providerId="ADAL" clId="{35F981F8-4391-465F-9B27-7C458CEAC36D}" dt="2024-06-02T17:11:44.395" v="2445"/>
          <ac:spMkLst>
            <pc:docMk/>
            <pc:sldMk cId="3368093898" sldId="273"/>
            <ac:spMk id="22" creationId="{1C7FF924-8DA0-4BE9-8C7E-095B0EC13A44}"/>
          </ac:spMkLst>
        </pc:spChg>
        <pc:spChg chg="add del">
          <ac:chgData name="Madhusudana Reddy Singana" userId="8ccc4b30-7400-4df2-a25f-df5a0a1128c2" providerId="ADAL" clId="{35F981F8-4391-465F-9B27-7C458CEAC36D}" dt="2024-06-02T17:15:02.654" v="2489"/>
          <ac:spMkLst>
            <pc:docMk/>
            <pc:sldMk cId="3368093898" sldId="273"/>
            <ac:spMk id="24" creationId="{1C7FF924-8DA0-4BE9-8C7E-095B0EC13A44}"/>
          </ac:spMkLst>
        </pc:spChg>
        <pc:spChg chg="add del">
          <ac:chgData name="Madhusudana Reddy Singana" userId="8ccc4b30-7400-4df2-a25f-df5a0a1128c2" providerId="ADAL" clId="{35F981F8-4391-465F-9B27-7C458CEAC36D}" dt="2024-06-02T17:10:21.669" v="2424" actId="26606"/>
          <ac:spMkLst>
            <pc:docMk/>
            <pc:sldMk cId="3368093898" sldId="273"/>
            <ac:spMk id="25" creationId="{CAC6F186-990E-4A9E-9C75-88580953E2D2}"/>
          </ac:spMkLst>
        </pc:spChg>
        <pc:spChg chg="add del mod replId">
          <ac:chgData name="Madhusudana Reddy Singana" userId="8ccc4b30-7400-4df2-a25f-df5a0a1128c2" providerId="ADAL" clId="{35F981F8-4391-465F-9B27-7C458CEAC36D}" dt="2024-06-02T17:10:21.689" v="2426" actId="26606"/>
          <ac:spMkLst>
            <pc:docMk/>
            <pc:sldMk cId="3368093898" sldId="273"/>
            <ac:spMk id="27" creationId="{00000000-0000-0000-0000-000000000000}"/>
          </ac:spMkLst>
        </pc:spChg>
        <pc:spChg chg="add del">
          <ac:chgData name="Madhusudana Reddy Singana" userId="8ccc4b30-7400-4df2-a25f-df5a0a1128c2" providerId="ADAL" clId="{35F981F8-4391-465F-9B27-7C458CEAC36D}" dt="2024-06-03T15:17:54.631" v="4052"/>
          <ac:spMkLst>
            <pc:docMk/>
            <pc:sldMk cId="3368093898" sldId="273"/>
            <ac:spMk id="28" creationId="{E2264E67-6F59-4D8D-8E5F-8245B0FEAE76}"/>
          </ac:spMkLst>
        </pc:spChg>
        <pc:spChg chg="add del">
          <ac:chgData name="Madhusudana Reddy Singana" userId="8ccc4b30-7400-4df2-a25f-df5a0a1128c2" providerId="ADAL" clId="{35F981F8-4391-465F-9B27-7C458CEAC36D}" dt="2024-06-03T15:17:54.631" v="4052"/>
          <ac:spMkLst>
            <pc:docMk/>
            <pc:sldMk cId="3368093898" sldId="273"/>
            <ac:spMk id="29" creationId="{158E1C6E-D299-4F5D-B15B-155EBF7F62FD}"/>
          </ac:spMkLst>
        </pc:spChg>
        <pc:spChg chg="add del">
          <ac:chgData name="Madhusudana Reddy Singana" userId="8ccc4b30-7400-4df2-a25f-df5a0a1128c2" providerId="ADAL" clId="{35F981F8-4391-465F-9B27-7C458CEAC36D}" dt="2024-06-03T08:48:42.703" v="2705"/>
          <ac:spMkLst>
            <pc:docMk/>
            <pc:sldMk cId="3368093898" sldId="273"/>
            <ac:spMk id="30" creationId="{F3AF35CD-DA30-4E34-B0F3-32C27766DA05}"/>
          </ac:spMkLst>
        </pc:spChg>
        <pc:spChg chg="add del">
          <ac:chgData name="Madhusudana Reddy Singana" userId="8ccc4b30-7400-4df2-a25f-df5a0a1128c2" providerId="ADAL" clId="{35F981F8-4391-465F-9B27-7C458CEAC36D}" dt="2024-06-03T15:21:06.789" v="4096" actId="26606"/>
          <ac:spMkLst>
            <pc:docMk/>
            <pc:sldMk cId="3368093898" sldId="273"/>
            <ac:spMk id="32" creationId="{913AE63C-D5B4-45D1-ACFC-648CFFCF9805}"/>
          </ac:spMkLst>
        </pc:spChg>
        <pc:spChg chg="add del">
          <ac:chgData name="Madhusudana Reddy Singana" userId="8ccc4b30-7400-4df2-a25f-df5a0a1128c2" providerId="ADAL" clId="{35F981F8-4391-465F-9B27-7C458CEAC36D}" dt="2024-06-03T15:26:55.508" v="4173"/>
          <ac:spMkLst>
            <pc:docMk/>
            <pc:sldMk cId="3368093898" sldId="273"/>
            <ac:spMk id="34" creationId="{0288C6B4-AFC3-407F-A595-EFFD38D4CCAF}"/>
          </ac:spMkLst>
        </pc:spChg>
        <pc:spChg chg="add del">
          <ac:chgData name="Madhusudana Reddy Singana" userId="8ccc4b30-7400-4df2-a25f-df5a0a1128c2" providerId="ADAL" clId="{35F981F8-4391-465F-9B27-7C458CEAC36D}" dt="2024-06-03T15:26:55.508" v="4173"/>
          <ac:spMkLst>
            <pc:docMk/>
            <pc:sldMk cId="3368093898" sldId="273"/>
            <ac:spMk id="35" creationId="{CF236821-17FE-429B-8D2C-08E13A64EA40}"/>
          </ac:spMkLst>
        </pc:spChg>
        <pc:spChg chg="add del">
          <ac:chgData name="Madhusudana Reddy Singana" userId="8ccc4b30-7400-4df2-a25f-df5a0a1128c2" providerId="ADAL" clId="{35F981F8-4391-465F-9B27-7C458CEAC36D}" dt="2024-06-03T15:26:55.508" v="4173"/>
          <ac:spMkLst>
            <pc:docMk/>
            <pc:sldMk cId="3368093898" sldId="273"/>
            <ac:spMk id="36" creationId="{C0BDBCD2-E081-43AB-9119-C55465E59757}"/>
          </ac:spMkLst>
        </pc:spChg>
        <pc:spChg chg="add del">
          <ac:chgData name="Madhusudana Reddy Singana" userId="8ccc4b30-7400-4df2-a25f-df5a0a1128c2" providerId="ADAL" clId="{35F981F8-4391-465F-9B27-7C458CEAC36D}" dt="2024-06-03T15:26:55.508" v="4173"/>
          <ac:spMkLst>
            <pc:docMk/>
            <pc:sldMk cId="3368093898" sldId="273"/>
            <ac:spMk id="37" creationId="{98E79BE4-34FE-485A-98A5-92CE8F7C4743}"/>
          </ac:spMkLst>
        </pc:spChg>
        <pc:spChg chg="add del">
          <ac:chgData name="Madhusudana Reddy Singana" userId="8ccc4b30-7400-4df2-a25f-df5a0a1128c2" providerId="ADAL" clId="{35F981F8-4391-465F-9B27-7C458CEAC36D}" dt="2024-06-03T15:26:55.508" v="4173"/>
          <ac:spMkLst>
            <pc:docMk/>
            <pc:sldMk cId="3368093898" sldId="273"/>
            <ac:spMk id="38" creationId="{7A5F0580-5EE9-419F-96EE-B6529EF6E7D0}"/>
          </ac:spMkLst>
        </pc:spChg>
        <pc:spChg chg="add del">
          <ac:chgData name="Madhusudana Reddy Singana" userId="8ccc4b30-7400-4df2-a25f-df5a0a1128c2" providerId="ADAL" clId="{35F981F8-4391-465F-9B27-7C458CEAC36D}" dt="2024-06-03T16:42:19.173" v="4562"/>
          <ac:spMkLst>
            <pc:docMk/>
            <pc:sldMk cId="3368093898" sldId="273"/>
            <ac:spMk id="39" creationId="{843969B5-FE3E-4150-B93F-B908A270CDF5}"/>
          </ac:spMkLst>
        </pc:spChg>
        <pc:spChg chg="add del">
          <ac:chgData name="Madhusudana Reddy Singana" userId="8ccc4b30-7400-4df2-a25f-df5a0a1128c2" providerId="ADAL" clId="{35F981F8-4391-465F-9B27-7C458CEAC36D}" dt="2024-06-03T16:42:19.173" v="4562"/>
          <ac:spMkLst>
            <pc:docMk/>
            <pc:sldMk cId="3368093898" sldId="273"/>
            <ac:spMk id="40" creationId="{11FCBB93-2B1C-491C-903C-769C626EA32F}"/>
          </ac:spMkLst>
        </pc:spChg>
        <pc:spChg chg="add del">
          <ac:chgData name="Madhusudana Reddy Singana" userId="8ccc4b30-7400-4df2-a25f-df5a0a1128c2" providerId="ADAL" clId="{35F981F8-4391-465F-9B27-7C458CEAC36D}" dt="2024-06-03T16:42:19.173" v="4562"/>
          <ac:spMkLst>
            <pc:docMk/>
            <pc:sldMk cId="3368093898" sldId="273"/>
            <ac:spMk id="42" creationId="{650464D7-9DE6-4DE1-865A-27A05DB100EB}"/>
          </ac:spMkLst>
        </pc:spChg>
        <pc:spChg chg="add del">
          <ac:chgData name="Madhusudana Reddy Singana" userId="8ccc4b30-7400-4df2-a25f-df5a0a1128c2" providerId="ADAL" clId="{35F981F8-4391-465F-9B27-7C458CEAC36D}" dt="2024-06-03T15:21:06.789" v="4096" actId="26606"/>
          <ac:spMkLst>
            <pc:docMk/>
            <pc:sldMk cId="3368093898" sldId="273"/>
            <ac:spMk id="44" creationId="{BF9E7B5D-88C3-4C36-A22E-93AA384BA7B1}"/>
          </ac:spMkLst>
        </pc:spChg>
        <pc:spChg chg="add del">
          <ac:chgData name="Madhusudana Reddy Singana" userId="8ccc4b30-7400-4df2-a25f-df5a0a1128c2" providerId="ADAL" clId="{35F981F8-4391-465F-9B27-7C458CEAC36D}" dt="2024-06-03T15:24:31.039" v="4137"/>
          <ac:spMkLst>
            <pc:docMk/>
            <pc:sldMk cId="3368093898" sldId="273"/>
            <ac:spMk id="46" creationId="{E22359E4-350C-4B4C-903D-CD1B2BA31BC6}"/>
          </ac:spMkLst>
        </pc:spChg>
        <pc:spChg chg="add del">
          <ac:chgData name="Madhusudana Reddy Singana" userId="8ccc4b30-7400-4df2-a25f-df5a0a1128c2" providerId="ADAL" clId="{35F981F8-4391-465F-9B27-7C458CEAC36D}" dt="2024-06-03T15:24:31.039" v="4137"/>
          <ac:spMkLst>
            <pc:docMk/>
            <pc:sldMk cId="3368093898" sldId="273"/>
            <ac:spMk id="50" creationId="{CB5FC5A2-E1DC-4DFE-9837-1EA5E869A90B}"/>
          </ac:spMkLst>
        </pc:spChg>
        <pc:grpChg chg="del">
          <ac:chgData name="Madhusudana Reddy Singana" userId="8ccc4b30-7400-4df2-a25f-df5a0a1128c2" providerId="ADAL" clId="{35F981F8-4391-465F-9B27-7C458CEAC36D}" dt="2024-06-02T17:10:02.370" v="2418" actId="478"/>
          <ac:grpSpMkLst>
            <pc:docMk/>
            <pc:sldMk cId="3368093898" sldId="273"/>
            <ac:grpSpMk id="3" creationId="{00000000-0000-0000-0000-000000000000}"/>
          </ac:grpSpMkLst>
        </pc:grpChg>
        <pc:grpChg chg="add del">
          <ac:chgData name="Madhusudana Reddy Singana" userId="8ccc4b30-7400-4df2-a25f-df5a0a1128c2" providerId="ADAL" clId="{35F981F8-4391-465F-9B27-7C458CEAC36D}" dt="2024-06-02T17:11:44.395" v="2445"/>
          <ac:grpSpMkLst>
            <pc:docMk/>
            <pc:sldMk cId="3368093898" sldId="273"/>
            <ac:grpSpMk id="23" creationId="{5029B4A8-2CF0-48DC-B29E-F3B62EDDC445}"/>
          </ac:grpSpMkLst>
        </pc:grpChg>
        <pc:grpChg chg="add del">
          <ac:chgData name="Madhusudana Reddy Singana" userId="8ccc4b30-7400-4df2-a25f-df5a0a1128c2" providerId="ADAL" clId="{35F981F8-4391-465F-9B27-7C458CEAC36D}" dt="2024-06-02T17:15:02.654" v="2489"/>
          <ac:grpSpMkLst>
            <pc:docMk/>
            <pc:sldMk cId="3368093898" sldId="273"/>
            <ac:grpSpMk id="26" creationId="{5029B4A8-2CF0-48DC-B29E-F3B62EDDC445}"/>
          </ac:grpSpMkLst>
        </pc:grpChg>
        <pc:grpChg chg="add del">
          <ac:chgData name="Madhusudana Reddy Singana" userId="8ccc4b30-7400-4df2-a25f-df5a0a1128c2" providerId="ADAL" clId="{35F981F8-4391-465F-9B27-7C458CEAC36D}" dt="2024-06-03T08:48:42.703" v="2705"/>
          <ac:grpSpMkLst>
            <pc:docMk/>
            <pc:sldMk cId="3368093898" sldId="273"/>
            <ac:grpSpMk id="31" creationId="{BCFC42DC-2C46-47C4-BC61-530557385DBD}"/>
          </ac:grpSpMkLst>
        </pc:grpChg>
        <pc:grpChg chg="add del">
          <ac:chgData name="Madhusudana Reddy Singana" userId="8ccc4b30-7400-4df2-a25f-df5a0a1128c2" providerId="ADAL" clId="{35F981F8-4391-465F-9B27-7C458CEAC36D}" dt="2024-06-03T15:21:06.789" v="4096" actId="26606"/>
          <ac:grpSpMkLst>
            <pc:docMk/>
            <pc:sldMk cId="3368093898" sldId="273"/>
            <ac:grpSpMk id="33" creationId="{E27AF472-EAE3-4572-AB69-B92BD10DBC6D}"/>
          </ac:grpSpMkLst>
        </pc:grpChg>
        <pc:grpChg chg="add del">
          <ac:chgData name="Madhusudana Reddy Singana" userId="8ccc4b30-7400-4df2-a25f-df5a0a1128c2" providerId="ADAL" clId="{35F981F8-4391-465F-9B27-7C458CEAC36D}" dt="2024-06-03T15:21:06.789" v="4096" actId="26606"/>
          <ac:grpSpMkLst>
            <pc:docMk/>
            <pc:sldMk cId="3368093898" sldId="273"/>
            <ac:grpSpMk id="41" creationId="{6DCEF60B-EF3F-4A5E-BDC6-A2D840B90F2E}"/>
          </ac:grpSpMkLst>
        </pc:grpChg>
        <pc:grpChg chg="add del">
          <ac:chgData name="Madhusudana Reddy Singana" userId="8ccc4b30-7400-4df2-a25f-df5a0a1128c2" providerId="ADAL" clId="{35F981F8-4391-465F-9B27-7C458CEAC36D}" dt="2024-06-03T15:24:31.039" v="4137"/>
          <ac:grpSpMkLst>
            <pc:docMk/>
            <pc:sldMk cId="3368093898" sldId="273"/>
            <ac:grpSpMk id="47" creationId="{D2A542E6-1924-4FE2-89D1-3CB19468C1F6}"/>
          </ac:grpSpMkLst>
        </pc:grpChg>
        <pc:grpChg chg="add del">
          <ac:chgData name="Madhusudana Reddy Singana" userId="8ccc4b30-7400-4df2-a25f-df5a0a1128c2" providerId="ADAL" clId="{35F981F8-4391-465F-9B27-7C458CEAC36D}" dt="2024-06-03T15:24:31.039" v="4137"/>
          <ac:grpSpMkLst>
            <pc:docMk/>
            <pc:sldMk cId="3368093898" sldId="273"/>
            <ac:grpSpMk id="51" creationId="{72024ACE-D556-4A21-9B17-7CA3E82DA45F}"/>
          </ac:grpSpMkLst>
        </pc:grpChg>
      </pc:sldChg>
      <pc:sldChg chg="addSp delSp modSp mod setBg setFolMasterObjs delDesignElem">
        <pc:chgData name="Madhusudana Reddy Singana" userId="8ccc4b30-7400-4df2-a25f-df5a0a1128c2" providerId="ADAL" clId="{35F981F8-4391-465F-9B27-7C458CEAC36D}" dt="2024-06-03T16:42:19.173" v="4562"/>
        <pc:sldMkLst>
          <pc:docMk/>
          <pc:sldMk cId="3081363417" sldId="274"/>
        </pc:sldMkLst>
        <pc:spChg chg="mod ord">
          <ac:chgData name="Madhusudana Reddy Singana" userId="8ccc4b30-7400-4df2-a25f-df5a0a1128c2" providerId="ADAL" clId="{35F981F8-4391-465F-9B27-7C458CEAC36D}" dt="2024-06-03T15:32:10.772" v="4246" actId="26606"/>
          <ac:spMkLst>
            <pc:docMk/>
            <pc:sldMk cId="3081363417" sldId="274"/>
            <ac:spMk id="2" creationId="{00000000-0000-0000-0000-000000000000}"/>
          </ac:spMkLst>
        </pc:spChg>
        <pc:spChg chg="mod">
          <ac:chgData name="Madhusudana Reddy Singana" userId="8ccc4b30-7400-4df2-a25f-df5a0a1128c2" providerId="ADAL" clId="{35F981F8-4391-465F-9B27-7C458CEAC36D}" dt="2024-06-03T16:42:17.537" v="4561"/>
          <ac:spMkLst>
            <pc:docMk/>
            <pc:sldMk cId="3081363417" sldId="274"/>
            <ac:spMk id="14" creationId="{00000000-0000-0000-0000-000000000000}"/>
          </ac:spMkLst>
        </pc:spChg>
        <pc:spChg chg="add del mod">
          <ac:chgData name="Madhusudana Reddy Singana" userId="8ccc4b30-7400-4df2-a25f-df5a0a1128c2" providerId="ADAL" clId="{35F981F8-4391-465F-9B27-7C458CEAC36D}" dt="2024-06-02T17:11:04.776" v="2432" actId="478"/>
          <ac:spMkLst>
            <pc:docMk/>
            <pc:sldMk cId="3081363417" sldId="274"/>
            <ac:spMk id="16" creationId="{00000000-0000-0000-0000-000000000000}"/>
          </ac:spMkLst>
        </pc:spChg>
        <pc:spChg chg="mod">
          <ac:chgData name="Madhusudana Reddy Singana" userId="8ccc4b30-7400-4df2-a25f-df5a0a1128c2" providerId="ADAL" clId="{35F981F8-4391-465F-9B27-7C458CEAC36D}" dt="2024-06-03T15:32:10.772" v="4246" actId="26606"/>
          <ac:spMkLst>
            <pc:docMk/>
            <pc:sldMk cId="3081363417" sldId="274"/>
            <ac:spMk id="19" creationId="{A8507892-5238-D56A-C564-A57CFC9E7E70}"/>
          </ac:spMkLst>
        </pc:spChg>
        <pc:spChg chg="mod">
          <ac:chgData name="Madhusudana Reddy Singana" userId="8ccc4b30-7400-4df2-a25f-df5a0a1128c2" providerId="ADAL" clId="{35F981F8-4391-465F-9B27-7C458CEAC36D}" dt="2024-06-03T15:32:10.772" v="4246" actId="26606"/>
          <ac:spMkLst>
            <pc:docMk/>
            <pc:sldMk cId="3081363417" sldId="274"/>
            <ac:spMk id="20" creationId="{C6FD45B3-9C3C-DD69-FD02-D8243795A281}"/>
          </ac:spMkLst>
        </pc:spChg>
        <pc:spChg chg="del mod replId">
          <ac:chgData name="Madhusudana Reddy Singana" userId="8ccc4b30-7400-4df2-a25f-df5a0a1128c2" providerId="ADAL" clId="{35F981F8-4391-465F-9B27-7C458CEAC36D}" dt="2024-06-02T17:10:52.817" v="2430" actId="26606"/>
          <ac:spMkLst>
            <pc:docMk/>
            <pc:sldMk cId="3081363417" sldId="274"/>
            <ac:spMk id="22" creationId="{00000000-0000-0000-0000-000000000000}"/>
          </ac:spMkLst>
        </pc:spChg>
        <pc:spChg chg="add del">
          <ac:chgData name="Madhusudana Reddy Singana" userId="8ccc4b30-7400-4df2-a25f-df5a0a1128c2" providerId="ADAL" clId="{35F981F8-4391-465F-9B27-7C458CEAC36D}" dt="2024-06-02T17:15:02.654" v="2489"/>
          <ac:spMkLst>
            <pc:docMk/>
            <pc:sldMk cId="3081363417" sldId="274"/>
            <ac:spMk id="23" creationId="{1C7FF924-8DA0-4BE9-8C7E-095B0EC13A44}"/>
          </ac:spMkLst>
        </pc:spChg>
        <pc:spChg chg="add del">
          <ac:chgData name="Madhusudana Reddy Singana" userId="8ccc4b30-7400-4df2-a25f-df5a0a1128c2" providerId="ADAL" clId="{35F981F8-4391-465F-9B27-7C458CEAC36D}" dt="2024-06-02T17:11:44.395" v="2445"/>
          <ac:spMkLst>
            <pc:docMk/>
            <pc:sldMk cId="3081363417" sldId="274"/>
            <ac:spMk id="25" creationId="{F3AF35CD-DA30-4E34-B0F3-32C27766DA05}"/>
          </ac:spMkLst>
        </pc:spChg>
        <pc:spChg chg="add del">
          <ac:chgData name="Madhusudana Reddy Singana" userId="8ccc4b30-7400-4df2-a25f-df5a0a1128c2" providerId="ADAL" clId="{35F981F8-4391-465F-9B27-7C458CEAC36D}" dt="2024-06-03T08:48:42.703" v="2705"/>
          <ac:spMkLst>
            <pc:docMk/>
            <pc:sldMk cId="3081363417" sldId="274"/>
            <ac:spMk id="26" creationId="{F3AF35CD-DA30-4E34-B0F3-32C27766DA05}"/>
          </ac:spMkLst>
        </pc:spChg>
        <pc:spChg chg="add del">
          <ac:chgData name="Madhusudana Reddy Singana" userId="8ccc4b30-7400-4df2-a25f-df5a0a1128c2" providerId="ADAL" clId="{35F981F8-4391-465F-9B27-7C458CEAC36D}" dt="2024-06-03T15:17:54.631" v="4052"/>
          <ac:spMkLst>
            <pc:docMk/>
            <pc:sldMk cId="3081363417" sldId="274"/>
            <ac:spMk id="28" creationId="{E2264E67-6F59-4D8D-8E5F-8245B0FEAE76}"/>
          </ac:spMkLst>
        </pc:spChg>
        <pc:spChg chg="add del">
          <ac:chgData name="Madhusudana Reddy Singana" userId="8ccc4b30-7400-4df2-a25f-df5a0a1128c2" providerId="ADAL" clId="{35F981F8-4391-465F-9B27-7C458CEAC36D}" dt="2024-06-03T15:17:54.631" v="4052"/>
          <ac:spMkLst>
            <pc:docMk/>
            <pc:sldMk cId="3081363417" sldId="274"/>
            <ac:spMk id="29" creationId="{158E1C6E-D299-4F5D-B15B-155EBF7F62FD}"/>
          </ac:spMkLst>
        </pc:spChg>
        <pc:spChg chg="add del">
          <ac:chgData name="Madhusudana Reddy Singana" userId="8ccc4b30-7400-4df2-a25f-df5a0a1128c2" providerId="ADAL" clId="{35F981F8-4391-465F-9B27-7C458CEAC36D}" dt="2024-06-03T15:24:31.039" v="4137"/>
          <ac:spMkLst>
            <pc:docMk/>
            <pc:sldMk cId="3081363417" sldId="274"/>
            <ac:spMk id="31" creationId="{CB5FC5A2-E1DC-4DFE-9837-1EA5E869A90B}"/>
          </ac:spMkLst>
        </pc:spChg>
        <pc:spChg chg="add del">
          <ac:chgData name="Madhusudana Reddy Singana" userId="8ccc4b30-7400-4df2-a25f-df5a0a1128c2" providerId="ADAL" clId="{35F981F8-4391-465F-9B27-7C458CEAC36D}" dt="2024-06-03T15:24:31.039" v="4137"/>
          <ac:spMkLst>
            <pc:docMk/>
            <pc:sldMk cId="3081363417" sldId="274"/>
            <ac:spMk id="32" creationId="{E22359E4-350C-4B4C-903D-CD1B2BA31BC6}"/>
          </ac:spMkLst>
        </pc:spChg>
        <pc:spChg chg="add del">
          <ac:chgData name="Madhusudana Reddy Singana" userId="8ccc4b30-7400-4df2-a25f-df5a0a1128c2" providerId="ADAL" clId="{35F981F8-4391-465F-9B27-7C458CEAC36D}" dt="2024-06-03T16:42:19.173" v="4562"/>
          <ac:spMkLst>
            <pc:docMk/>
            <pc:sldMk cId="3081363417" sldId="274"/>
            <ac:spMk id="34" creationId="{843969B5-FE3E-4150-B93F-B908A270CDF5}"/>
          </ac:spMkLst>
        </pc:spChg>
        <pc:spChg chg="add del">
          <ac:chgData name="Madhusudana Reddy Singana" userId="8ccc4b30-7400-4df2-a25f-df5a0a1128c2" providerId="ADAL" clId="{35F981F8-4391-465F-9B27-7C458CEAC36D}" dt="2024-06-03T16:42:19.173" v="4562"/>
          <ac:spMkLst>
            <pc:docMk/>
            <pc:sldMk cId="3081363417" sldId="274"/>
            <ac:spMk id="35" creationId="{11FCBB93-2B1C-491C-903C-769C626EA32F}"/>
          </ac:spMkLst>
        </pc:spChg>
        <pc:spChg chg="add del">
          <ac:chgData name="Madhusudana Reddy Singana" userId="8ccc4b30-7400-4df2-a25f-df5a0a1128c2" providerId="ADAL" clId="{35F981F8-4391-465F-9B27-7C458CEAC36D}" dt="2024-06-03T16:42:19.173" v="4562"/>
          <ac:spMkLst>
            <pc:docMk/>
            <pc:sldMk cId="3081363417" sldId="274"/>
            <ac:spMk id="36" creationId="{650464D7-9DE6-4DE1-865A-27A05DB100EB}"/>
          </ac:spMkLst>
        </pc:spChg>
        <pc:spChg chg="add del">
          <ac:chgData name="Madhusudana Reddy Singana" userId="8ccc4b30-7400-4df2-a25f-df5a0a1128c2" providerId="ADAL" clId="{35F981F8-4391-465F-9B27-7C458CEAC36D}" dt="2024-06-03T15:26:55.508" v="4173"/>
          <ac:spMkLst>
            <pc:docMk/>
            <pc:sldMk cId="3081363417" sldId="274"/>
            <ac:spMk id="40" creationId="{5C9B446A-6343-4E56-90BA-061E4DDF0FFB}"/>
          </ac:spMkLst>
        </pc:spChg>
        <pc:spChg chg="add del">
          <ac:chgData name="Madhusudana Reddy Singana" userId="8ccc4b30-7400-4df2-a25f-df5a0a1128c2" providerId="ADAL" clId="{35F981F8-4391-465F-9B27-7C458CEAC36D}" dt="2024-06-03T15:26:55.508" v="4173"/>
          <ac:spMkLst>
            <pc:docMk/>
            <pc:sldMk cId="3081363417" sldId="274"/>
            <ac:spMk id="41" creationId="{3EC72A1B-03D3-499C-B4BF-AC68EEC22B10}"/>
          </ac:spMkLst>
        </pc:spChg>
        <pc:spChg chg="add del">
          <ac:chgData name="Madhusudana Reddy Singana" userId="8ccc4b30-7400-4df2-a25f-df5a0a1128c2" providerId="ADAL" clId="{35F981F8-4391-465F-9B27-7C458CEAC36D}" dt="2024-06-03T15:26:55.508" v="4173"/>
          <ac:spMkLst>
            <pc:docMk/>
            <pc:sldMk cId="3081363417" sldId="274"/>
            <ac:spMk id="42" creationId="{216322C2-3CF0-4D33-BF90-3F384CF6D232}"/>
          </ac:spMkLst>
        </pc:spChg>
        <pc:spChg chg="add del">
          <ac:chgData name="Madhusudana Reddy Singana" userId="8ccc4b30-7400-4df2-a25f-df5a0a1128c2" providerId="ADAL" clId="{35F981F8-4391-465F-9B27-7C458CEAC36D}" dt="2024-06-03T15:26:55.508" v="4173"/>
          <ac:spMkLst>
            <pc:docMk/>
            <pc:sldMk cId="3081363417" sldId="274"/>
            <ac:spMk id="43" creationId="{55D4142C-5077-457F-A6AD-3FECFDB39685}"/>
          </ac:spMkLst>
        </pc:spChg>
        <pc:spChg chg="add del">
          <ac:chgData name="Madhusudana Reddy Singana" userId="8ccc4b30-7400-4df2-a25f-df5a0a1128c2" providerId="ADAL" clId="{35F981F8-4391-465F-9B27-7C458CEAC36D}" dt="2024-06-03T15:26:55.508" v="4173"/>
          <ac:spMkLst>
            <pc:docMk/>
            <pc:sldMk cId="3081363417" sldId="274"/>
            <ac:spMk id="44" creationId="{7A5F0580-5EE9-419F-96EE-B6529EF6E7D0}"/>
          </ac:spMkLst>
        </pc:spChg>
        <pc:grpChg chg="del">
          <ac:chgData name="Madhusudana Reddy Singana" userId="8ccc4b30-7400-4df2-a25f-df5a0a1128c2" providerId="ADAL" clId="{35F981F8-4391-465F-9B27-7C458CEAC36D}" dt="2024-06-02T17:10:47.612" v="2428" actId="478"/>
          <ac:grpSpMkLst>
            <pc:docMk/>
            <pc:sldMk cId="3081363417" sldId="274"/>
            <ac:grpSpMk id="3" creationId="{00000000-0000-0000-0000-000000000000}"/>
          </ac:grpSpMkLst>
        </pc:grpChg>
        <pc:grpChg chg="add del">
          <ac:chgData name="Madhusudana Reddy Singana" userId="8ccc4b30-7400-4df2-a25f-df5a0a1128c2" providerId="ADAL" clId="{35F981F8-4391-465F-9B27-7C458CEAC36D}" dt="2024-06-02T17:15:02.654" v="2489"/>
          <ac:grpSpMkLst>
            <pc:docMk/>
            <pc:sldMk cId="3081363417" sldId="274"/>
            <ac:grpSpMk id="24" creationId="{5029B4A8-2CF0-48DC-B29E-F3B62EDDC445}"/>
          </ac:grpSpMkLst>
        </pc:grpChg>
        <pc:grpChg chg="add del">
          <ac:chgData name="Madhusudana Reddy Singana" userId="8ccc4b30-7400-4df2-a25f-df5a0a1128c2" providerId="ADAL" clId="{35F981F8-4391-465F-9B27-7C458CEAC36D}" dt="2024-06-02T17:11:44.395" v="2445"/>
          <ac:grpSpMkLst>
            <pc:docMk/>
            <pc:sldMk cId="3081363417" sldId="274"/>
            <ac:grpSpMk id="27" creationId="{BCFC42DC-2C46-47C4-BC61-530557385DBD}"/>
          </ac:grpSpMkLst>
        </pc:grpChg>
        <pc:grpChg chg="add del">
          <ac:chgData name="Madhusudana Reddy Singana" userId="8ccc4b30-7400-4df2-a25f-df5a0a1128c2" providerId="ADAL" clId="{35F981F8-4391-465F-9B27-7C458CEAC36D}" dt="2024-06-03T08:48:42.703" v="2705"/>
          <ac:grpSpMkLst>
            <pc:docMk/>
            <pc:sldMk cId="3081363417" sldId="274"/>
            <ac:grpSpMk id="30" creationId="{BCFC42DC-2C46-47C4-BC61-530557385DBD}"/>
          </ac:grpSpMkLst>
        </pc:grpChg>
        <pc:grpChg chg="add del">
          <ac:chgData name="Madhusudana Reddy Singana" userId="8ccc4b30-7400-4df2-a25f-df5a0a1128c2" providerId="ADAL" clId="{35F981F8-4391-465F-9B27-7C458CEAC36D}" dt="2024-06-03T15:24:31.039" v="4137"/>
          <ac:grpSpMkLst>
            <pc:docMk/>
            <pc:sldMk cId="3081363417" sldId="274"/>
            <ac:grpSpMk id="33" creationId="{72024ACE-D556-4A21-9B17-7CA3E82DA45F}"/>
          </ac:grpSpMkLst>
        </pc:grpChg>
        <pc:grpChg chg="add del">
          <ac:chgData name="Madhusudana Reddy Singana" userId="8ccc4b30-7400-4df2-a25f-df5a0a1128c2" providerId="ADAL" clId="{35F981F8-4391-465F-9B27-7C458CEAC36D}" dt="2024-06-03T15:24:31.039" v="4137"/>
          <ac:grpSpMkLst>
            <pc:docMk/>
            <pc:sldMk cId="3081363417" sldId="274"/>
            <ac:grpSpMk id="37" creationId="{D2A542E6-1924-4FE2-89D1-3CB19468C1F6}"/>
          </ac:grpSpMkLst>
        </pc:grpChg>
        <pc:picChg chg="del">
          <ac:chgData name="Madhusudana Reddy Singana" userId="8ccc4b30-7400-4df2-a25f-df5a0a1128c2" providerId="ADAL" clId="{35F981F8-4391-465F-9B27-7C458CEAC36D}" dt="2024-06-02T17:10:45.369" v="2427" actId="478"/>
          <ac:picMkLst>
            <pc:docMk/>
            <pc:sldMk cId="3081363417" sldId="274"/>
            <ac:picMk id="10" creationId="{00000000-0000-0000-0000-000000000000}"/>
          </ac:picMkLst>
        </pc:picChg>
      </pc:sldChg>
      <pc:sldChg chg="addSp delSp modSp mod setBg delDesignElem">
        <pc:chgData name="Madhusudana Reddy Singana" userId="8ccc4b30-7400-4df2-a25f-df5a0a1128c2" providerId="ADAL" clId="{35F981F8-4391-465F-9B27-7C458CEAC36D}" dt="2024-06-03T16:42:19.173" v="4562"/>
        <pc:sldMkLst>
          <pc:docMk/>
          <pc:sldMk cId="2880561073" sldId="275"/>
        </pc:sldMkLst>
        <pc:spChg chg="mod ord">
          <ac:chgData name="Madhusudana Reddy Singana" userId="8ccc4b30-7400-4df2-a25f-df5a0a1128c2" providerId="ADAL" clId="{35F981F8-4391-465F-9B27-7C458CEAC36D}" dt="2024-06-03T15:32:30.206" v="4248" actId="26606"/>
          <ac:spMkLst>
            <pc:docMk/>
            <pc:sldMk cId="2880561073" sldId="275"/>
            <ac:spMk id="2" creationId="{00000000-0000-0000-0000-000000000000}"/>
          </ac:spMkLst>
        </pc:spChg>
        <pc:spChg chg="mod">
          <ac:chgData name="Madhusudana Reddy Singana" userId="8ccc4b30-7400-4df2-a25f-df5a0a1128c2" providerId="ADAL" clId="{35F981F8-4391-465F-9B27-7C458CEAC36D}" dt="2024-06-03T15:32:30.206" v="4248" actId="26606"/>
          <ac:spMkLst>
            <pc:docMk/>
            <pc:sldMk cId="2880561073" sldId="275"/>
            <ac:spMk id="3" creationId="{00000000-0000-0000-0000-000000000000}"/>
          </ac:spMkLst>
        </pc:spChg>
        <pc:spChg chg="mod ord">
          <ac:chgData name="Madhusudana Reddy Singana" userId="8ccc4b30-7400-4df2-a25f-df5a0a1128c2" providerId="ADAL" clId="{35F981F8-4391-465F-9B27-7C458CEAC36D}" dt="2024-06-03T16:42:17.537" v="4561"/>
          <ac:spMkLst>
            <pc:docMk/>
            <pc:sldMk cId="2880561073" sldId="275"/>
            <ac:spMk id="12" creationId="{00000000-0000-0000-0000-000000000000}"/>
          </ac:spMkLst>
        </pc:spChg>
        <pc:spChg chg="mod">
          <ac:chgData name="Madhusudana Reddy Singana" userId="8ccc4b30-7400-4df2-a25f-df5a0a1128c2" providerId="ADAL" clId="{35F981F8-4391-465F-9B27-7C458CEAC36D}" dt="2024-06-03T15:32:30.206" v="4248" actId="26606"/>
          <ac:spMkLst>
            <pc:docMk/>
            <pc:sldMk cId="2880561073" sldId="275"/>
            <ac:spMk id="14" creationId="{00000000-0000-0000-0000-000000000000}"/>
          </ac:spMkLst>
        </pc:spChg>
        <pc:spChg chg="add del mod">
          <ac:chgData name="Madhusudana Reddy Singana" userId="8ccc4b30-7400-4df2-a25f-df5a0a1128c2" providerId="ADAL" clId="{35F981F8-4391-465F-9B27-7C458CEAC36D}" dt="2024-06-02T16:51:17.070" v="2065" actId="26606"/>
          <ac:spMkLst>
            <pc:docMk/>
            <pc:sldMk cId="2880561073" sldId="275"/>
            <ac:spMk id="15" creationId="{F2521F79-9649-9A38-481B-251B99BD1560}"/>
          </ac:spMkLst>
        </pc:spChg>
        <pc:spChg chg="add del">
          <ac:chgData name="Madhusudana Reddy Singana" userId="8ccc4b30-7400-4df2-a25f-df5a0a1128c2" providerId="ADAL" clId="{35F981F8-4391-465F-9B27-7C458CEAC36D}" dt="2024-06-03T08:48:42.703" v="2705"/>
          <ac:spMkLst>
            <pc:docMk/>
            <pc:sldMk cId="2880561073" sldId="275"/>
            <ac:spMk id="22" creationId="{F3AF35CD-DA30-4E34-B0F3-32C27766DA05}"/>
          </ac:spMkLst>
        </pc:spChg>
        <pc:spChg chg="add del">
          <ac:chgData name="Madhusudana Reddy Singana" userId="8ccc4b30-7400-4df2-a25f-df5a0a1128c2" providerId="ADAL" clId="{35F981F8-4391-465F-9B27-7C458CEAC36D}" dt="2024-06-03T10:53:35.413" v="2839" actId="26606"/>
          <ac:spMkLst>
            <pc:docMk/>
            <pc:sldMk cId="2880561073" sldId="275"/>
            <ac:spMk id="24" creationId="{A5BA3AE5-0FB8-4948-A421-5CEE1A5E8A61}"/>
          </ac:spMkLst>
        </pc:spChg>
        <pc:spChg chg="add del">
          <ac:chgData name="Madhusudana Reddy Singana" userId="8ccc4b30-7400-4df2-a25f-df5a0a1128c2" providerId="ADAL" clId="{35F981F8-4391-465F-9B27-7C458CEAC36D}" dt="2024-06-02T16:52:17.499" v="2080" actId="26606"/>
          <ac:spMkLst>
            <pc:docMk/>
            <pc:sldMk cId="2880561073" sldId="275"/>
            <ac:spMk id="25" creationId="{BA2EA6A6-CD0C-4CFD-8EC2-AA44F9870331}"/>
          </ac:spMkLst>
        </pc:spChg>
        <pc:spChg chg="add del">
          <ac:chgData name="Madhusudana Reddy Singana" userId="8ccc4b30-7400-4df2-a25f-df5a0a1128c2" providerId="ADAL" clId="{35F981F8-4391-465F-9B27-7C458CEAC36D}" dt="2024-06-03T10:53:35.413" v="2839" actId="26606"/>
          <ac:spMkLst>
            <pc:docMk/>
            <pc:sldMk cId="2880561073" sldId="275"/>
            <ac:spMk id="26" creationId="{615FFFBF-F0D2-4BB8-BB9E-3ADC47E3B69A}"/>
          </ac:spMkLst>
        </pc:spChg>
        <pc:spChg chg="add del">
          <ac:chgData name="Madhusudana Reddy Singana" userId="8ccc4b30-7400-4df2-a25f-df5a0a1128c2" providerId="ADAL" clId="{35F981F8-4391-465F-9B27-7C458CEAC36D}" dt="2024-06-02T17:02:33.741" v="2223"/>
          <ac:spMkLst>
            <pc:docMk/>
            <pc:sldMk cId="2880561073" sldId="275"/>
            <ac:spMk id="27" creationId="{E9271C28-7496-4447-8541-7B39F5E9480A}"/>
          </ac:spMkLst>
        </pc:spChg>
        <pc:spChg chg="add del">
          <ac:chgData name="Madhusudana Reddy Singana" userId="8ccc4b30-7400-4df2-a25f-df5a0a1128c2" providerId="ADAL" clId="{35F981F8-4391-465F-9B27-7C458CEAC36D}" dt="2024-06-03T10:53:46.412" v="2843" actId="26606"/>
          <ac:spMkLst>
            <pc:docMk/>
            <pc:sldMk cId="2880561073" sldId="275"/>
            <ac:spMk id="28" creationId="{AC2290F0-E45D-41DB-B296-10FEC3519026}"/>
          </ac:spMkLst>
        </pc:spChg>
        <pc:spChg chg="add del">
          <ac:chgData name="Madhusudana Reddy Singana" userId="8ccc4b30-7400-4df2-a25f-df5a0a1128c2" providerId="ADAL" clId="{35F981F8-4391-465F-9B27-7C458CEAC36D}" dt="2024-06-03T10:53:35.413" v="2839" actId="26606"/>
          <ac:spMkLst>
            <pc:docMk/>
            <pc:sldMk cId="2880561073" sldId="275"/>
            <ac:spMk id="29" creationId="{FD056B7E-FBD7-4858-966D-9C4DEDA7EF3C}"/>
          </ac:spMkLst>
        </pc:spChg>
        <pc:spChg chg="add del">
          <ac:chgData name="Madhusudana Reddy Singana" userId="8ccc4b30-7400-4df2-a25f-df5a0a1128c2" providerId="ADAL" clId="{35F981F8-4391-465F-9B27-7C458CEAC36D}" dt="2024-06-03T10:53:46.412" v="2843" actId="26606"/>
          <ac:spMkLst>
            <pc:docMk/>
            <pc:sldMk cId="2880561073" sldId="275"/>
            <ac:spMk id="30" creationId="{42F5B9E6-0E39-45C4-A238-A7F0FA66F33C}"/>
          </ac:spMkLst>
        </pc:spChg>
        <pc:spChg chg="add del">
          <ac:chgData name="Madhusudana Reddy Singana" userId="8ccc4b30-7400-4df2-a25f-df5a0a1128c2" providerId="ADAL" clId="{35F981F8-4391-465F-9B27-7C458CEAC36D}" dt="2024-06-03T10:53:46.412" v="2843" actId="26606"/>
          <ac:spMkLst>
            <pc:docMk/>
            <pc:sldMk cId="2880561073" sldId="275"/>
            <ac:spMk id="31" creationId="{B97A76A2-B7F2-4D75-AB9E-71FB748825F4}"/>
          </ac:spMkLst>
        </pc:spChg>
        <pc:spChg chg="add del">
          <ac:chgData name="Madhusudana Reddy Singana" userId="8ccc4b30-7400-4df2-a25f-df5a0a1128c2" providerId="ADAL" clId="{35F981F8-4391-465F-9B27-7C458CEAC36D}" dt="2024-06-03T15:17:54.631" v="4052"/>
          <ac:spMkLst>
            <pc:docMk/>
            <pc:sldMk cId="2880561073" sldId="275"/>
            <ac:spMk id="32" creationId="{E2264E67-6F59-4D8D-8E5F-8245B0FEAE76}"/>
          </ac:spMkLst>
        </pc:spChg>
        <pc:spChg chg="add del">
          <ac:chgData name="Madhusudana Reddy Singana" userId="8ccc4b30-7400-4df2-a25f-df5a0a1128c2" providerId="ADAL" clId="{35F981F8-4391-465F-9B27-7C458CEAC36D}" dt="2024-06-03T15:17:54.631" v="4052"/>
          <ac:spMkLst>
            <pc:docMk/>
            <pc:sldMk cId="2880561073" sldId="275"/>
            <ac:spMk id="33" creationId="{158E1C6E-D299-4F5D-B15B-155EBF7F62FD}"/>
          </ac:spMkLst>
        </pc:spChg>
        <pc:spChg chg="add del">
          <ac:chgData name="Madhusudana Reddy Singana" userId="8ccc4b30-7400-4df2-a25f-df5a0a1128c2" providerId="ADAL" clId="{35F981F8-4391-465F-9B27-7C458CEAC36D}" dt="2024-06-03T16:42:19.173" v="4562"/>
          <ac:spMkLst>
            <pc:docMk/>
            <pc:sldMk cId="2880561073" sldId="275"/>
            <ac:spMk id="34" creationId="{843969B5-FE3E-4150-B93F-B908A270CDF5}"/>
          </ac:spMkLst>
        </pc:spChg>
        <pc:spChg chg="add del">
          <ac:chgData name="Madhusudana Reddy Singana" userId="8ccc4b30-7400-4df2-a25f-df5a0a1128c2" providerId="ADAL" clId="{35F981F8-4391-465F-9B27-7C458CEAC36D}" dt="2024-06-03T16:42:19.173" v="4562"/>
          <ac:spMkLst>
            <pc:docMk/>
            <pc:sldMk cId="2880561073" sldId="275"/>
            <ac:spMk id="35" creationId="{11FCBB93-2B1C-491C-903C-769C626EA32F}"/>
          </ac:spMkLst>
        </pc:spChg>
        <pc:spChg chg="add del">
          <ac:chgData name="Madhusudana Reddy Singana" userId="8ccc4b30-7400-4df2-a25f-df5a0a1128c2" providerId="ADAL" clId="{35F981F8-4391-465F-9B27-7C458CEAC36D}" dt="2024-06-03T16:42:19.173" v="4562"/>
          <ac:spMkLst>
            <pc:docMk/>
            <pc:sldMk cId="2880561073" sldId="275"/>
            <ac:spMk id="36" creationId="{650464D7-9DE6-4DE1-865A-27A05DB100EB}"/>
          </ac:spMkLst>
        </pc:spChg>
        <pc:grpChg chg="add del mod">
          <ac:chgData name="Madhusudana Reddy Singana" userId="8ccc4b30-7400-4df2-a25f-df5a0a1128c2" providerId="ADAL" clId="{35F981F8-4391-465F-9B27-7C458CEAC36D}" dt="2024-06-02T16:51:52.221" v="2070" actId="21"/>
          <ac:grpSpMkLst>
            <pc:docMk/>
            <pc:sldMk cId="2880561073" sldId="275"/>
            <ac:grpSpMk id="4" creationId="{00000000-0000-0000-0000-000000000000}"/>
          </ac:grpSpMkLst>
        </pc:grpChg>
        <pc:grpChg chg="add del">
          <ac:chgData name="Madhusudana Reddy Singana" userId="8ccc4b30-7400-4df2-a25f-df5a0a1128c2" providerId="ADAL" clId="{35F981F8-4391-465F-9B27-7C458CEAC36D}" dt="2024-06-03T08:48:42.703" v="2705"/>
          <ac:grpSpMkLst>
            <pc:docMk/>
            <pc:sldMk cId="2880561073" sldId="275"/>
            <ac:grpSpMk id="23" creationId="{BCFC42DC-2C46-47C4-BC61-530557385DBD}"/>
          </ac:grpSpMkLst>
        </pc:grpChg>
        <pc:graphicFrameChg chg="add del mod">
          <ac:chgData name="Madhusudana Reddy Singana" userId="8ccc4b30-7400-4df2-a25f-df5a0a1128c2" providerId="ADAL" clId="{35F981F8-4391-465F-9B27-7C458CEAC36D}" dt="2024-06-02T16:39:43.738" v="1977" actId="26606"/>
          <ac:graphicFrameMkLst>
            <pc:docMk/>
            <pc:sldMk cId="2880561073" sldId="275"/>
            <ac:graphicFrameMk id="17" creationId="{F88C1D33-46B2-FF83-5752-DA82349FC989}"/>
          </ac:graphicFrameMkLst>
        </pc:graphicFrameChg>
        <pc:graphicFrameChg chg="add del">
          <ac:chgData name="Madhusudana Reddy Singana" userId="8ccc4b30-7400-4df2-a25f-df5a0a1128c2" providerId="ADAL" clId="{35F981F8-4391-465F-9B27-7C458CEAC36D}" dt="2024-06-02T16:51:17.021" v="2064" actId="26606"/>
          <ac:graphicFrameMkLst>
            <pc:docMk/>
            <pc:sldMk cId="2880561073" sldId="275"/>
            <ac:graphicFrameMk id="18" creationId="{2CE1601D-DD50-FEBA-C470-D2FD09ECD9C8}"/>
          </ac:graphicFrameMkLst>
        </pc:graphicFrameChg>
        <pc:graphicFrameChg chg="add mod ord modGraphic">
          <ac:chgData name="Madhusudana Reddy Singana" userId="8ccc4b30-7400-4df2-a25f-df5a0a1128c2" providerId="ADAL" clId="{35F981F8-4391-465F-9B27-7C458CEAC36D}" dt="2024-06-03T15:32:30.206" v="4248" actId="26606"/>
          <ac:graphicFrameMkLst>
            <pc:docMk/>
            <pc:sldMk cId="2880561073" sldId="275"/>
            <ac:graphicFrameMk id="20" creationId="{346412D9-EFFF-2808-7402-EDCC6CBFFDA2}"/>
          </ac:graphicFrameMkLst>
        </pc:graphicFrameChg>
      </pc:sldChg>
      <pc:sldChg chg="addSp delSp modSp add mod setBg delDesignElem">
        <pc:chgData name="Madhusudana Reddy Singana" userId="8ccc4b30-7400-4df2-a25f-df5a0a1128c2" providerId="ADAL" clId="{35F981F8-4391-465F-9B27-7C458CEAC36D}" dt="2024-06-03T16:40:40.110" v="4512" actId="26606"/>
        <pc:sldMkLst>
          <pc:docMk/>
          <pc:sldMk cId="900297646" sldId="276"/>
        </pc:sldMkLst>
        <pc:spChg chg="mod">
          <ac:chgData name="Madhusudana Reddy Singana" userId="8ccc4b30-7400-4df2-a25f-df5a0a1128c2" providerId="ADAL" clId="{35F981F8-4391-465F-9B27-7C458CEAC36D}" dt="2024-06-03T10:54:58.909" v="2870" actId="26606"/>
          <ac:spMkLst>
            <pc:docMk/>
            <pc:sldMk cId="900297646" sldId="276"/>
            <ac:spMk id="2" creationId="{00000000-0000-0000-0000-000000000000}"/>
          </ac:spMkLst>
        </pc:spChg>
        <pc:spChg chg="mod">
          <ac:chgData name="Madhusudana Reddy Singana" userId="8ccc4b30-7400-4df2-a25f-df5a0a1128c2" providerId="ADAL" clId="{35F981F8-4391-465F-9B27-7C458CEAC36D}" dt="2024-06-03T10:54:58.909" v="2870" actId="26606"/>
          <ac:spMkLst>
            <pc:docMk/>
            <pc:sldMk cId="900297646" sldId="276"/>
            <ac:spMk id="3" creationId="{00000000-0000-0000-0000-000000000000}"/>
          </ac:spMkLst>
        </pc:spChg>
        <pc:spChg chg="del mod ord">
          <ac:chgData name="Madhusudana Reddy Singana" userId="8ccc4b30-7400-4df2-a25f-df5a0a1128c2" providerId="ADAL" clId="{35F981F8-4391-465F-9B27-7C458CEAC36D}" dt="2024-06-03T15:32:54.162" v="4251" actId="478"/>
          <ac:spMkLst>
            <pc:docMk/>
            <pc:sldMk cId="900297646" sldId="276"/>
            <ac:spMk id="12" creationId="{00000000-0000-0000-0000-000000000000}"/>
          </ac:spMkLst>
        </pc:spChg>
        <pc:spChg chg="mod">
          <ac:chgData name="Madhusudana Reddy Singana" userId="8ccc4b30-7400-4df2-a25f-df5a0a1128c2" providerId="ADAL" clId="{35F981F8-4391-465F-9B27-7C458CEAC36D}" dt="2024-06-03T10:54:58.909" v="2870" actId="26606"/>
          <ac:spMkLst>
            <pc:docMk/>
            <pc:sldMk cId="900297646" sldId="276"/>
            <ac:spMk id="14" creationId="{00000000-0000-0000-0000-000000000000}"/>
          </ac:spMkLst>
        </pc:spChg>
        <pc:spChg chg="add del mod">
          <ac:chgData name="Madhusudana Reddy Singana" userId="8ccc4b30-7400-4df2-a25f-df5a0a1128c2" providerId="ADAL" clId="{35F981F8-4391-465F-9B27-7C458CEAC36D}" dt="2024-06-02T16:54:29.599" v="2097" actId="26606"/>
          <ac:spMkLst>
            <pc:docMk/>
            <pc:sldMk cId="900297646" sldId="276"/>
            <ac:spMk id="15" creationId="{F2521F79-9649-9A38-481B-251B99BD1560}"/>
          </ac:spMkLst>
        </pc:spChg>
        <pc:spChg chg="add del">
          <ac:chgData name="Madhusudana Reddy Singana" userId="8ccc4b30-7400-4df2-a25f-df5a0a1128c2" providerId="ADAL" clId="{35F981F8-4391-465F-9B27-7C458CEAC36D}" dt="2024-06-03T08:48:42.703" v="2705"/>
          <ac:spMkLst>
            <pc:docMk/>
            <pc:sldMk cId="900297646" sldId="276"/>
            <ac:spMk id="25" creationId="{F3AF35CD-DA30-4E34-B0F3-32C27766DA05}"/>
          </ac:spMkLst>
        </pc:spChg>
        <pc:spChg chg="add del">
          <ac:chgData name="Madhusudana Reddy Singana" userId="8ccc4b30-7400-4df2-a25f-df5a0a1128c2" providerId="ADAL" clId="{35F981F8-4391-465F-9B27-7C458CEAC36D}" dt="2024-06-03T10:54:35.187" v="2851" actId="26606"/>
          <ac:spMkLst>
            <pc:docMk/>
            <pc:sldMk cId="900297646" sldId="276"/>
            <ac:spMk id="27" creationId="{9D336D4B-F9C3-4167-9191-8DA896C803E6}"/>
          </ac:spMkLst>
        </pc:spChg>
        <pc:spChg chg="add del">
          <ac:chgData name="Madhusudana Reddy Singana" userId="8ccc4b30-7400-4df2-a25f-df5a0a1128c2" providerId="ADAL" clId="{35F981F8-4391-465F-9B27-7C458CEAC36D}" dt="2024-06-02T17:16:20.512" v="2506" actId="26606"/>
          <ac:spMkLst>
            <pc:docMk/>
            <pc:sldMk cId="900297646" sldId="276"/>
            <ac:spMk id="28" creationId="{F3AF35CD-DA30-4E34-B0F3-32C27766DA05}"/>
          </ac:spMkLst>
        </pc:spChg>
        <pc:spChg chg="add del">
          <ac:chgData name="Madhusudana Reddy Singana" userId="8ccc4b30-7400-4df2-a25f-df5a0a1128c2" providerId="ADAL" clId="{35F981F8-4391-465F-9B27-7C458CEAC36D}" dt="2024-06-03T10:54:35.187" v="2851" actId="26606"/>
          <ac:spMkLst>
            <pc:docMk/>
            <pc:sldMk cId="900297646" sldId="276"/>
            <ac:spMk id="29" creationId="{069BF0B4-2BF1-40F2-8D8E-9CFCED97D981}"/>
          </ac:spMkLst>
        </pc:spChg>
        <pc:spChg chg="add del">
          <ac:chgData name="Madhusudana Reddy Singana" userId="8ccc4b30-7400-4df2-a25f-df5a0a1128c2" providerId="ADAL" clId="{35F981F8-4391-465F-9B27-7C458CEAC36D}" dt="2024-06-03T10:54:36.656" v="2853" actId="26606"/>
          <ac:spMkLst>
            <pc:docMk/>
            <pc:sldMk cId="900297646" sldId="276"/>
            <ac:spMk id="31" creationId="{A5BA3AE5-0FB8-4948-A421-5CEE1A5E8A61}"/>
          </ac:spMkLst>
        </pc:spChg>
        <pc:spChg chg="add del">
          <ac:chgData name="Madhusudana Reddy Singana" userId="8ccc4b30-7400-4df2-a25f-df5a0a1128c2" providerId="ADAL" clId="{35F981F8-4391-465F-9B27-7C458CEAC36D}" dt="2024-06-03T10:54:36.656" v="2853" actId="26606"/>
          <ac:spMkLst>
            <pc:docMk/>
            <pc:sldMk cId="900297646" sldId="276"/>
            <ac:spMk id="32" creationId="{FD056B7E-FBD7-4858-966D-9C4DEDA7EF3C}"/>
          </ac:spMkLst>
        </pc:spChg>
        <pc:spChg chg="add del">
          <ac:chgData name="Madhusudana Reddy Singana" userId="8ccc4b30-7400-4df2-a25f-df5a0a1128c2" providerId="ADAL" clId="{35F981F8-4391-465F-9B27-7C458CEAC36D}" dt="2024-06-03T10:54:36.656" v="2853" actId="26606"/>
          <ac:spMkLst>
            <pc:docMk/>
            <pc:sldMk cId="900297646" sldId="276"/>
            <ac:spMk id="33" creationId="{615FFFBF-F0D2-4BB8-BB9E-3ADC47E3B69A}"/>
          </ac:spMkLst>
        </pc:spChg>
        <pc:spChg chg="add del">
          <ac:chgData name="Madhusudana Reddy Singana" userId="8ccc4b30-7400-4df2-a25f-df5a0a1128c2" providerId="ADAL" clId="{35F981F8-4391-465F-9B27-7C458CEAC36D}" dt="2024-06-02T17:16:22.965" v="2508" actId="26606"/>
          <ac:spMkLst>
            <pc:docMk/>
            <pc:sldMk cId="900297646" sldId="276"/>
            <ac:spMk id="34" creationId="{1C7FF924-8DA0-4BE9-8C7E-095B0EC13A44}"/>
          </ac:spMkLst>
        </pc:spChg>
        <pc:spChg chg="add del">
          <ac:chgData name="Madhusudana Reddy Singana" userId="8ccc4b30-7400-4df2-a25f-df5a0a1128c2" providerId="ADAL" clId="{35F981F8-4391-465F-9B27-7C458CEAC36D}" dt="2024-06-03T10:54:37.380" v="2855" actId="26606"/>
          <ac:spMkLst>
            <pc:docMk/>
            <pc:sldMk cId="900297646" sldId="276"/>
            <ac:spMk id="36" creationId="{0EA0C3AC-2A72-484B-B07D-F2CC519F1201}"/>
          </ac:spMkLst>
        </pc:spChg>
        <pc:spChg chg="add del">
          <ac:chgData name="Madhusudana Reddy Singana" userId="8ccc4b30-7400-4df2-a25f-df5a0a1128c2" providerId="ADAL" clId="{35F981F8-4391-465F-9B27-7C458CEAC36D}" dt="2024-06-03T10:54:37.380" v="2855" actId="26606"/>
          <ac:spMkLst>
            <pc:docMk/>
            <pc:sldMk cId="900297646" sldId="276"/>
            <ac:spMk id="37" creationId="{986477EF-3991-4D07-9F11-9E887C340C78}"/>
          </ac:spMkLst>
        </pc:spChg>
        <pc:spChg chg="add del">
          <ac:chgData name="Madhusudana Reddy Singana" userId="8ccc4b30-7400-4df2-a25f-df5a0a1128c2" providerId="ADAL" clId="{35F981F8-4391-465F-9B27-7C458CEAC36D}" dt="2024-06-03T10:54:37.380" v="2855" actId="26606"/>
          <ac:spMkLst>
            <pc:docMk/>
            <pc:sldMk cId="900297646" sldId="276"/>
            <ac:spMk id="38" creationId="{EDA40B90-E281-4108-8CC2-959D5F95070A}"/>
          </ac:spMkLst>
        </pc:spChg>
        <pc:spChg chg="add del">
          <ac:chgData name="Madhusudana Reddy Singana" userId="8ccc4b30-7400-4df2-a25f-df5a0a1128c2" providerId="ADAL" clId="{35F981F8-4391-465F-9B27-7C458CEAC36D}" dt="2024-06-03T10:54:47.455" v="2859" actId="26606"/>
          <ac:spMkLst>
            <pc:docMk/>
            <pc:sldMk cId="900297646" sldId="276"/>
            <ac:spMk id="39" creationId="{9D336D4B-F9C3-4167-9191-8DA896C803E6}"/>
          </ac:spMkLst>
        </pc:spChg>
        <pc:spChg chg="add del">
          <ac:chgData name="Madhusudana Reddy Singana" userId="8ccc4b30-7400-4df2-a25f-df5a0a1128c2" providerId="ADAL" clId="{35F981F8-4391-465F-9B27-7C458CEAC36D}" dt="2024-06-03T10:54:47.455" v="2859" actId="26606"/>
          <ac:spMkLst>
            <pc:docMk/>
            <pc:sldMk cId="900297646" sldId="276"/>
            <ac:spMk id="40" creationId="{069BF0B4-2BF1-40F2-8D8E-9CFCED97D981}"/>
          </ac:spMkLst>
        </pc:spChg>
        <pc:spChg chg="add del">
          <ac:chgData name="Madhusudana Reddy Singana" userId="8ccc4b30-7400-4df2-a25f-df5a0a1128c2" providerId="ADAL" clId="{35F981F8-4391-465F-9B27-7C458CEAC36D}" dt="2024-06-03T15:17:54.631" v="4052"/>
          <ac:spMkLst>
            <pc:docMk/>
            <pc:sldMk cId="900297646" sldId="276"/>
            <ac:spMk id="41" creationId="{9D336D4B-F9C3-4167-9191-8DA896C803E6}"/>
          </ac:spMkLst>
        </pc:spChg>
        <pc:spChg chg="add del mod">
          <ac:chgData name="Madhusudana Reddy Singana" userId="8ccc4b30-7400-4df2-a25f-df5a0a1128c2" providerId="ADAL" clId="{35F981F8-4391-465F-9B27-7C458CEAC36D}" dt="2024-06-03T15:17:54.631" v="4052"/>
          <ac:spMkLst>
            <pc:docMk/>
            <pc:sldMk cId="900297646" sldId="276"/>
            <ac:spMk id="42" creationId="{069BF0B4-2BF1-40F2-8D8E-9CFCED97D981}"/>
          </ac:spMkLst>
        </pc:spChg>
        <pc:grpChg chg="del">
          <ac:chgData name="Madhusudana Reddy Singana" userId="8ccc4b30-7400-4df2-a25f-df5a0a1128c2" providerId="ADAL" clId="{35F981F8-4391-465F-9B27-7C458CEAC36D}" dt="2024-06-02T17:16:12.855" v="2504" actId="478"/>
          <ac:grpSpMkLst>
            <pc:docMk/>
            <pc:sldMk cId="900297646" sldId="276"/>
            <ac:grpSpMk id="4" creationId="{00000000-0000-0000-0000-000000000000}"/>
          </ac:grpSpMkLst>
        </pc:grpChg>
        <pc:grpChg chg="add del">
          <ac:chgData name="Madhusudana Reddy Singana" userId="8ccc4b30-7400-4df2-a25f-df5a0a1128c2" providerId="ADAL" clId="{35F981F8-4391-465F-9B27-7C458CEAC36D}" dt="2024-06-03T08:48:42.703" v="2705"/>
          <ac:grpSpMkLst>
            <pc:docMk/>
            <pc:sldMk cId="900297646" sldId="276"/>
            <ac:grpSpMk id="26" creationId="{BCFC42DC-2C46-47C4-BC61-530557385DBD}"/>
          </ac:grpSpMkLst>
        </pc:grpChg>
        <pc:grpChg chg="add del">
          <ac:chgData name="Madhusudana Reddy Singana" userId="8ccc4b30-7400-4df2-a25f-df5a0a1128c2" providerId="ADAL" clId="{35F981F8-4391-465F-9B27-7C458CEAC36D}" dt="2024-06-02T17:16:20.512" v="2506" actId="26606"/>
          <ac:grpSpMkLst>
            <pc:docMk/>
            <pc:sldMk cId="900297646" sldId="276"/>
            <ac:grpSpMk id="30" creationId="{BCFC42DC-2C46-47C4-BC61-530557385DBD}"/>
          </ac:grpSpMkLst>
        </pc:grpChg>
        <pc:grpChg chg="add del">
          <ac:chgData name="Madhusudana Reddy Singana" userId="8ccc4b30-7400-4df2-a25f-df5a0a1128c2" providerId="ADAL" clId="{35F981F8-4391-465F-9B27-7C458CEAC36D}" dt="2024-06-02T17:16:22.965" v="2508" actId="26606"/>
          <ac:grpSpMkLst>
            <pc:docMk/>
            <pc:sldMk cId="900297646" sldId="276"/>
            <ac:grpSpMk id="35" creationId="{5029B4A8-2CF0-48DC-B29E-F3B62EDDC445}"/>
          </ac:grpSpMkLst>
        </pc:grpChg>
        <pc:graphicFrameChg chg="add del">
          <ac:chgData name="Madhusudana Reddy Singana" userId="8ccc4b30-7400-4df2-a25f-df5a0a1128c2" providerId="ADAL" clId="{35F981F8-4391-465F-9B27-7C458CEAC36D}" dt="2024-06-02T16:54:20.050" v="2092" actId="26606"/>
          <ac:graphicFrameMkLst>
            <pc:docMk/>
            <pc:sldMk cId="900297646" sldId="276"/>
            <ac:graphicFrameMk id="17" creationId="{D5A1D687-6AD5-5C75-8819-45A2E51A957C}"/>
          </ac:graphicFrameMkLst>
        </pc:graphicFrameChg>
        <pc:graphicFrameChg chg="add del">
          <ac:chgData name="Madhusudana Reddy Singana" userId="8ccc4b30-7400-4df2-a25f-df5a0a1128c2" providerId="ADAL" clId="{35F981F8-4391-465F-9B27-7C458CEAC36D}" dt="2024-06-02T16:54:22.284" v="2094" actId="26606"/>
          <ac:graphicFrameMkLst>
            <pc:docMk/>
            <pc:sldMk cId="900297646" sldId="276"/>
            <ac:graphicFrameMk id="19" creationId="{4F5A0D28-9331-3D71-21D7-C46E5511B13F}"/>
          </ac:graphicFrameMkLst>
        </pc:graphicFrameChg>
        <pc:graphicFrameChg chg="add del">
          <ac:chgData name="Madhusudana Reddy Singana" userId="8ccc4b30-7400-4df2-a25f-df5a0a1128c2" providerId="ADAL" clId="{35F981F8-4391-465F-9B27-7C458CEAC36D}" dt="2024-06-02T16:54:29.567" v="2096" actId="26606"/>
          <ac:graphicFrameMkLst>
            <pc:docMk/>
            <pc:sldMk cId="900297646" sldId="276"/>
            <ac:graphicFrameMk id="21" creationId="{B92FC991-BC64-0DEB-1C8D-B61AB527FEB3}"/>
          </ac:graphicFrameMkLst>
        </pc:graphicFrameChg>
        <pc:graphicFrameChg chg="add mod modGraphic">
          <ac:chgData name="Madhusudana Reddy Singana" userId="8ccc4b30-7400-4df2-a25f-df5a0a1128c2" providerId="ADAL" clId="{35F981F8-4391-465F-9B27-7C458CEAC36D}" dt="2024-06-03T16:40:40.110" v="4512" actId="26606"/>
          <ac:graphicFrameMkLst>
            <pc:docMk/>
            <pc:sldMk cId="900297646" sldId="276"/>
            <ac:graphicFrameMk id="23" creationId="{D5A1D687-6AD5-5C75-8819-45A2E51A957C}"/>
          </ac:graphicFrameMkLst>
        </pc:graphicFrameChg>
      </pc:sldChg>
      <pc:sldChg chg="addSp delSp modSp add mod setBg">
        <pc:chgData name="Madhusudana Reddy Singana" userId="8ccc4b30-7400-4df2-a25f-df5a0a1128c2" providerId="ADAL" clId="{35F981F8-4391-465F-9B27-7C458CEAC36D}" dt="2024-06-03T16:40:38.590" v="4509" actId="6549"/>
        <pc:sldMkLst>
          <pc:docMk/>
          <pc:sldMk cId="2404040870" sldId="277"/>
        </pc:sldMkLst>
        <pc:spChg chg="del mod">
          <ac:chgData name="Madhusudana Reddy Singana" userId="8ccc4b30-7400-4df2-a25f-df5a0a1128c2" providerId="ADAL" clId="{35F981F8-4391-465F-9B27-7C458CEAC36D}" dt="2024-06-02T16:35:34.029" v="1929" actId="21"/>
          <ac:spMkLst>
            <pc:docMk/>
            <pc:sldMk cId="2404040870" sldId="277"/>
            <ac:spMk id="2" creationId="{00000000-0000-0000-0000-000000000000}"/>
          </ac:spMkLst>
        </pc:spChg>
        <pc:spChg chg="mod ord">
          <ac:chgData name="Madhusudana Reddy Singana" userId="8ccc4b30-7400-4df2-a25f-df5a0a1128c2" providerId="ADAL" clId="{35F981F8-4391-465F-9B27-7C458CEAC36D}" dt="2024-06-03T16:40:38.590" v="4509" actId="6549"/>
          <ac:spMkLst>
            <pc:docMk/>
            <pc:sldMk cId="2404040870" sldId="277"/>
            <ac:spMk id="3" creationId="{00000000-0000-0000-0000-000000000000}"/>
          </ac:spMkLst>
        </pc:spChg>
        <pc:spChg chg="mod">
          <ac:chgData name="Madhusudana Reddy Singana" userId="8ccc4b30-7400-4df2-a25f-df5a0a1128c2" providerId="ADAL" clId="{35F981F8-4391-465F-9B27-7C458CEAC36D}" dt="2024-06-03T11:03:54.412" v="3000" actId="26606"/>
          <ac:spMkLst>
            <pc:docMk/>
            <pc:sldMk cId="2404040870" sldId="277"/>
            <ac:spMk id="12" creationId="{00000000-0000-0000-0000-000000000000}"/>
          </ac:spMkLst>
        </pc:spChg>
        <pc:spChg chg="add del mod">
          <ac:chgData name="Madhusudana Reddy Singana" userId="8ccc4b30-7400-4df2-a25f-df5a0a1128c2" providerId="ADAL" clId="{35F981F8-4391-465F-9B27-7C458CEAC36D}" dt="2024-06-03T16:40:36.520" v="4506" actId="478"/>
          <ac:spMkLst>
            <pc:docMk/>
            <pc:sldMk cId="2404040870" sldId="277"/>
            <ac:spMk id="14" creationId="{00000000-0000-0000-0000-000000000000}"/>
          </ac:spMkLst>
        </pc:spChg>
        <pc:spChg chg="add del mod">
          <ac:chgData name="Madhusudana Reddy Singana" userId="8ccc4b30-7400-4df2-a25f-df5a0a1128c2" providerId="ADAL" clId="{35F981F8-4391-465F-9B27-7C458CEAC36D}" dt="2024-06-02T17:19:02.212" v="2561" actId="26606"/>
          <ac:spMkLst>
            <pc:docMk/>
            <pc:sldMk cId="2404040870" sldId="277"/>
            <ac:spMk id="15" creationId="{F2521F79-9649-9A38-481B-251B99BD1560}"/>
          </ac:spMkLst>
        </pc:spChg>
        <pc:spChg chg="add del">
          <ac:chgData name="Madhusudana Reddy Singana" userId="8ccc4b30-7400-4df2-a25f-df5a0a1128c2" providerId="ADAL" clId="{35F981F8-4391-465F-9B27-7C458CEAC36D}" dt="2024-06-02T17:19:02.181" v="2560" actId="26606"/>
          <ac:spMkLst>
            <pc:docMk/>
            <pc:sldMk cId="2404040870" sldId="277"/>
            <ac:spMk id="20" creationId="{9A548D01-86BC-4A04-9A19-23363A0A5FE2}"/>
          </ac:spMkLst>
        </pc:spChg>
        <pc:spChg chg="add del">
          <ac:chgData name="Madhusudana Reddy Singana" userId="8ccc4b30-7400-4df2-a25f-df5a0a1128c2" providerId="ADAL" clId="{35F981F8-4391-465F-9B27-7C458CEAC36D}" dt="2024-06-02T17:19:02.181" v="2560" actId="26606"/>
          <ac:spMkLst>
            <pc:docMk/>
            <pc:sldMk cId="2404040870" sldId="277"/>
            <ac:spMk id="21" creationId="{F2521F79-9649-9A38-481B-251B99BD1560}"/>
          </ac:spMkLst>
        </pc:spChg>
        <pc:spChg chg="add del">
          <ac:chgData name="Madhusudana Reddy Singana" userId="8ccc4b30-7400-4df2-a25f-df5a0a1128c2" providerId="ADAL" clId="{35F981F8-4391-465F-9B27-7C458CEAC36D}" dt="2024-06-02T17:19:02.181" v="2560" actId="26606"/>
          <ac:spMkLst>
            <pc:docMk/>
            <pc:sldMk cId="2404040870" sldId="277"/>
            <ac:spMk id="22" creationId="{4D53C06F-02C4-42B7-AAB4-056E8ECC692C}"/>
          </ac:spMkLst>
        </pc:spChg>
        <pc:spChg chg="add del">
          <ac:chgData name="Madhusudana Reddy Singana" userId="8ccc4b30-7400-4df2-a25f-df5a0a1128c2" providerId="ADAL" clId="{35F981F8-4391-465F-9B27-7C458CEAC36D}" dt="2024-06-03T11:03:48.378" v="2996" actId="26606"/>
          <ac:spMkLst>
            <pc:docMk/>
            <pc:sldMk cId="2404040870" sldId="277"/>
            <ac:spMk id="30" creationId="{A416E3E5-5186-46A4-AFBD-337387D3163D}"/>
          </ac:spMkLst>
        </pc:spChg>
        <pc:spChg chg="add del">
          <ac:chgData name="Madhusudana Reddy Singana" userId="8ccc4b30-7400-4df2-a25f-df5a0a1128c2" providerId="ADAL" clId="{35F981F8-4391-465F-9B27-7C458CEAC36D}" dt="2024-06-03T11:03:48.378" v="2996" actId="26606"/>
          <ac:spMkLst>
            <pc:docMk/>
            <pc:sldMk cId="2404040870" sldId="277"/>
            <ac:spMk id="31" creationId="{7B8FAACC-353E-4F84-BA62-A5514185D9A9}"/>
          </ac:spMkLst>
        </pc:spChg>
        <pc:spChg chg="add del">
          <ac:chgData name="Madhusudana Reddy Singana" userId="8ccc4b30-7400-4df2-a25f-df5a0a1128c2" providerId="ADAL" clId="{35F981F8-4391-465F-9B27-7C458CEAC36D}" dt="2024-06-02T17:19:56.032" v="2584" actId="26606"/>
          <ac:spMkLst>
            <pc:docMk/>
            <pc:sldMk cId="2404040870" sldId="277"/>
            <ac:spMk id="33" creationId="{E009DD9B-5EE2-4C0D-8B2B-351C8C102205}"/>
          </ac:spMkLst>
        </pc:spChg>
        <pc:spChg chg="add del">
          <ac:chgData name="Madhusudana Reddy Singana" userId="8ccc4b30-7400-4df2-a25f-df5a0a1128c2" providerId="ADAL" clId="{35F981F8-4391-465F-9B27-7C458CEAC36D}" dt="2024-06-03T11:03:50.281" v="2998" actId="26606"/>
          <ac:spMkLst>
            <pc:docMk/>
            <pc:sldMk cId="2404040870" sldId="277"/>
            <ac:spMk id="34" creationId="{E2264E67-6F59-4D8D-8E5F-8245B0FEAE76}"/>
          </ac:spMkLst>
        </pc:spChg>
        <pc:spChg chg="add del">
          <ac:chgData name="Madhusudana Reddy Singana" userId="8ccc4b30-7400-4df2-a25f-df5a0a1128c2" providerId="ADAL" clId="{35F981F8-4391-465F-9B27-7C458CEAC36D}" dt="2024-06-02T17:19:56.032" v="2584" actId="26606"/>
          <ac:spMkLst>
            <pc:docMk/>
            <pc:sldMk cId="2404040870" sldId="277"/>
            <ac:spMk id="35" creationId="{E720DB99-7745-4E75-9D96-AAB6D55C531E}"/>
          </ac:spMkLst>
        </pc:spChg>
        <pc:spChg chg="add del">
          <ac:chgData name="Madhusudana Reddy Singana" userId="8ccc4b30-7400-4df2-a25f-df5a0a1128c2" providerId="ADAL" clId="{35F981F8-4391-465F-9B27-7C458CEAC36D}" dt="2024-06-03T11:03:50.281" v="2998" actId="26606"/>
          <ac:spMkLst>
            <pc:docMk/>
            <pc:sldMk cId="2404040870" sldId="277"/>
            <ac:spMk id="36" creationId="{158E1C6E-D299-4F5D-B15B-155EBF7F62FD}"/>
          </ac:spMkLst>
        </pc:spChg>
        <pc:spChg chg="add del">
          <ac:chgData name="Madhusudana Reddy Singana" userId="8ccc4b30-7400-4df2-a25f-df5a0a1128c2" providerId="ADAL" clId="{35F981F8-4391-465F-9B27-7C458CEAC36D}" dt="2024-06-02T17:19:56.032" v="2584" actId="26606"/>
          <ac:spMkLst>
            <pc:docMk/>
            <pc:sldMk cId="2404040870" sldId="277"/>
            <ac:spMk id="37" creationId="{D68803C4-E159-4360-B7BB-74205C8F782D}"/>
          </ac:spMkLst>
        </pc:spChg>
        <pc:spChg chg="add del">
          <ac:chgData name="Madhusudana Reddy Singana" userId="8ccc4b30-7400-4df2-a25f-df5a0a1128c2" providerId="ADAL" clId="{35F981F8-4391-465F-9B27-7C458CEAC36D}" dt="2024-06-02T17:19:56.032" v="2584" actId="26606"/>
          <ac:spMkLst>
            <pc:docMk/>
            <pc:sldMk cId="2404040870" sldId="277"/>
            <ac:spMk id="39" creationId="{504B0465-3B07-49BF-BEA7-D81476246293}"/>
          </ac:spMkLst>
        </pc:spChg>
        <pc:spChg chg="add del">
          <ac:chgData name="Madhusudana Reddy Singana" userId="8ccc4b30-7400-4df2-a25f-df5a0a1128c2" providerId="ADAL" clId="{35F981F8-4391-465F-9B27-7C458CEAC36D}" dt="2024-06-02T17:19:56.032" v="2584" actId="26606"/>
          <ac:spMkLst>
            <pc:docMk/>
            <pc:sldMk cId="2404040870" sldId="277"/>
            <ac:spMk id="41" creationId="{49B7FFA5-14CB-4A4F-9BCC-CA3AA5D9D276}"/>
          </ac:spMkLst>
        </pc:spChg>
        <pc:spChg chg="add del">
          <ac:chgData name="Madhusudana Reddy Singana" userId="8ccc4b30-7400-4df2-a25f-df5a0a1128c2" providerId="ADAL" clId="{35F981F8-4391-465F-9B27-7C458CEAC36D}" dt="2024-06-02T17:19:56.032" v="2584" actId="26606"/>
          <ac:spMkLst>
            <pc:docMk/>
            <pc:sldMk cId="2404040870" sldId="277"/>
            <ac:spMk id="43" creationId="{04E48745-7512-4EC2-9E20-9092D12150CA}"/>
          </ac:spMkLst>
        </pc:spChg>
        <pc:grpChg chg="del">
          <ac:chgData name="Madhusudana Reddy Singana" userId="8ccc4b30-7400-4df2-a25f-df5a0a1128c2" providerId="ADAL" clId="{35F981F8-4391-465F-9B27-7C458CEAC36D}" dt="2024-06-02T17:18:51.080" v="2556" actId="478"/>
          <ac:grpSpMkLst>
            <pc:docMk/>
            <pc:sldMk cId="2404040870" sldId="277"/>
            <ac:grpSpMk id="4" creationId="{00000000-0000-0000-0000-000000000000}"/>
          </ac:grpSpMkLst>
        </pc:grpChg>
        <pc:grpChg chg="add del">
          <ac:chgData name="Madhusudana Reddy Singana" userId="8ccc4b30-7400-4df2-a25f-df5a0a1128c2" providerId="ADAL" clId="{35F981F8-4391-465F-9B27-7C458CEAC36D}" dt="2024-06-02T17:19:02.181" v="2560" actId="26606"/>
          <ac:grpSpMkLst>
            <pc:docMk/>
            <pc:sldMk cId="2404040870" sldId="277"/>
            <ac:grpSpMk id="24" creationId="{F0B2D325-F52B-42D3-B95B-0B567E1B2174}"/>
          </ac:grpSpMkLst>
        </pc:grpChg>
        <pc:graphicFrameChg chg="add del mod">
          <ac:chgData name="Madhusudana Reddy Singana" userId="8ccc4b30-7400-4df2-a25f-df5a0a1128c2" providerId="ADAL" clId="{35F981F8-4391-465F-9B27-7C458CEAC36D}" dt="2024-06-02T17:01:49.465" v="2211" actId="26606"/>
          <ac:graphicFrameMkLst>
            <pc:docMk/>
            <pc:sldMk cId="2404040870" sldId="277"/>
            <ac:graphicFrameMk id="17" creationId="{16ACC347-CE00-82D8-0516-D7081ACEDD2E}"/>
          </ac:graphicFrameMkLst>
        </pc:graphicFrameChg>
        <pc:graphicFrameChg chg="add del">
          <ac:chgData name="Madhusudana Reddy Singana" userId="8ccc4b30-7400-4df2-a25f-df5a0a1128c2" providerId="ADAL" clId="{35F981F8-4391-465F-9B27-7C458CEAC36D}" dt="2024-06-02T17:18:59.033" v="2558" actId="26606"/>
          <ac:graphicFrameMkLst>
            <pc:docMk/>
            <pc:sldMk cId="2404040870" sldId="277"/>
            <ac:graphicFrameMk id="18" creationId="{D4FF454A-3A59-78C1-0A7F-50989495C3CE}"/>
          </ac:graphicFrameMkLst>
        </pc:graphicFrameChg>
        <pc:graphicFrameChg chg="add mod modGraphic">
          <ac:chgData name="Madhusudana Reddy Singana" userId="8ccc4b30-7400-4df2-a25f-df5a0a1128c2" providerId="ADAL" clId="{35F981F8-4391-465F-9B27-7C458CEAC36D}" dt="2024-06-03T16:40:36.032" v="4505" actId="14100"/>
          <ac:graphicFrameMkLst>
            <pc:docMk/>
            <pc:sldMk cId="2404040870" sldId="277"/>
            <ac:graphicFrameMk id="28" creationId="{D7B1FE36-E6FA-17D9-6458-AA2581156D5A}"/>
          </ac:graphicFrameMkLst>
        </pc:graphicFrameChg>
      </pc:sldChg>
      <pc:sldChg chg="addSp delSp modSp add mod ord setBg delDesignElem">
        <pc:chgData name="Madhusudana Reddy Singana" userId="8ccc4b30-7400-4df2-a25f-df5a0a1128c2" providerId="ADAL" clId="{35F981F8-4391-465F-9B27-7C458CEAC36D}" dt="2024-06-03T16:42:19.173" v="4562"/>
        <pc:sldMkLst>
          <pc:docMk/>
          <pc:sldMk cId="4145953663" sldId="278"/>
        </pc:sldMkLst>
        <pc:spChg chg="mod">
          <ac:chgData name="Madhusudana Reddy Singana" userId="8ccc4b30-7400-4df2-a25f-df5a0a1128c2" providerId="ADAL" clId="{35F981F8-4391-465F-9B27-7C458CEAC36D}" dt="2024-06-03T15:38:03.958" v="4312" actId="26606"/>
          <ac:spMkLst>
            <pc:docMk/>
            <pc:sldMk cId="4145953663" sldId="278"/>
            <ac:spMk id="2" creationId="{00000000-0000-0000-0000-000000000000}"/>
          </ac:spMkLst>
        </pc:spChg>
        <pc:spChg chg="del mod">
          <ac:chgData name="Madhusudana Reddy Singana" userId="8ccc4b30-7400-4df2-a25f-df5a0a1128c2" providerId="ADAL" clId="{35F981F8-4391-465F-9B27-7C458CEAC36D}" dt="2024-06-03T11:05:35.247" v="3005" actId="478"/>
          <ac:spMkLst>
            <pc:docMk/>
            <pc:sldMk cId="4145953663" sldId="278"/>
            <ac:spMk id="3" creationId="{00000000-0000-0000-0000-000000000000}"/>
          </ac:spMkLst>
        </pc:spChg>
        <pc:spChg chg="mod ord">
          <ac:chgData name="Madhusudana Reddy Singana" userId="8ccc4b30-7400-4df2-a25f-df5a0a1128c2" providerId="ADAL" clId="{35F981F8-4391-465F-9B27-7C458CEAC36D}" dt="2024-06-03T15:38:03.958" v="4312" actId="26606"/>
          <ac:spMkLst>
            <pc:docMk/>
            <pc:sldMk cId="4145953663" sldId="278"/>
            <ac:spMk id="12" creationId="{00000000-0000-0000-0000-000000000000}"/>
          </ac:spMkLst>
        </pc:spChg>
        <pc:spChg chg="add">
          <ac:chgData name="Madhusudana Reddy Singana" userId="8ccc4b30-7400-4df2-a25f-df5a0a1128c2" providerId="ADAL" clId="{35F981F8-4391-465F-9B27-7C458CEAC36D}" dt="2024-06-03T15:03:59.725" v="3919"/>
          <ac:spMkLst>
            <pc:docMk/>
            <pc:sldMk cId="4145953663" sldId="278"/>
            <ac:spMk id="13" creationId="{01BCF2A8-499E-AFA0-3091-45DA6516D3BC}"/>
          </ac:spMkLst>
        </pc:spChg>
        <pc:spChg chg="add">
          <ac:chgData name="Madhusudana Reddy Singana" userId="8ccc4b30-7400-4df2-a25f-df5a0a1128c2" providerId="ADAL" clId="{35F981F8-4391-465F-9B27-7C458CEAC36D}" dt="2024-06-02T13:52:47.410" v="524"/>
          <ac:spMkLst>
            <pc:docMk/>
            <pc:sldMk cId="4145953663" sldId="278"/>
            <ac:spMk id="13" creationId="{629AD806-C422-87C1-FE94-D72CD9ADAF33}"/>
          </ac:spMkLst>
        </pc:spChg>
        <pc:spChg chg="mod">
          <ac:chgData name="Madhusudana Reddy Singana" userId="8ccc4b30-7400-4df2-a25f-df5a0a1128c2" providerId="ADAL" clId="{35F981F8-4391-465F-9B27-7C458CEAC36D}" dt="2024-06-03T15:38:03.958" v="4312" actId="26606"/>
          <ac:spMkLst>
            <pc:docMk/>
            <pc:sldMk cId="4145953663" sldId="278"/>
            <ac:spMk id="14" creationId="{00000000-0000-0000-0000-000000000000}"/>
          </ac:spMkLst>
        </pc:spChg>
        <pc:spChg chg="add del mod">
          <ac:chgData name="Madhusudana Reddy Singana" userId="8ccc4b30-7400-4df2-a25f-df5a0a1128c2" providerId="ADAL" clId="{35F981F8-4391-465F-9B27-7C458CEAC36D}" dt="2024-06-03T15:38:03.958" v="4312" actId="26606"/>
          <ac:spMkLst>
            <pc:docMk/>
            <pc:sldMk cId="4145953663" sldId="278"/>
            <ac:spMk id="15" creationId="{F2521F79-9649-9A38-481B-251B99BD1560}"/>
          </ac:spMkLst>
        </pc:spChg>
        <pc:spChg chg="add del">
          <ac:chgData name="Madhusudana Reddy Singana" userId="8ccc4b30-7400-4df2-a25f-df5a0a1128c2" providerId="ADAL" clId="{35F981F8-4391-465F-9B27-7C458CEAC36D}" dt="2024-06-03T11:03:20.499" v="2983" actId="26606"/>
          <ac:spMkLst>
            <pc:docMk/>
            <pc:sldMk cId="4145953663" sldId="278"/>
            <ac:spMk id="18" creationId="{E2264E67-6F59-4D8D-8E5F-8245B0FEAE76}"/>
          </ac:spMkLst>
        </pc:spChg>
        <pc:spChg chg="add del">
          <ac:chgData name="Madhusudana Reddy Singana" userId="8ccc4b30-7400-4df2-a25f-df5a0a1128c2" providerId="ADAL" clId="{35F981F8-4391-465F-9B27-7C458CEAC36D}" dt="2024-06-03T08:48:42.703" v="2705"/>
          <ac:spMkLst>
            <pc:docMk/>
            <pc:sldMk cId="4145953663" sldId="278"/>
            <ac:spMk id="20" creationId="{F3AF35CD-DA30-4E34-B0F3-32C27766DA05}"/>
          </ac:spMkLst>
        </pc:spChg>
        <pc:spChg chg="add del">
          <ac:chgData name="Madhusudana Reddy Singana" userId="8ccc4b30-7400-4df2-a25f-df5a0a1128c2" providerId="ADAL" clId="{35F981F8-4391-465F-9B27-7C458CEAC36D}" dt="2024-06-03T11:03:20.499" v="2983" actId="26606"/>
          <ac:spMkLst>
            <pc:docMk/>
            <pc:sldMk cId="4145953663" sldId="278"/>
            <ac:spMk id="23" creationId="{158E1C6E-D299-4F5D-B15B-155EBF7F62FD}"/>
          </ac:spMkLst>
        </pc:spChg>
        <pc:spChg chg="add del">
          <ac:chgData name="Madhusudana Reddy Singana" userId="8ccc4b30-7400-4df2-a25f-df5a0a1128c2" providerId="ADAL" clId="{35F981F8-4391-465F-9B27-7C458CEAC36D}" dt="2024-06-03T11:03:24.050" v="2986" actId="26606"/>
          <ac:spMkLst>
            <pc:docMk/>
            <pc:sldMk cId="4145953663" sldId="278"/>
            <ac:spMk id="24" creationId="{FD056B7E-FBD7-4858-966D-9C4DEDA7EF3C}"/>
          </ac:spMkLst>
        </pc:spChg>
        <pc:spChg chg="add del">
          <ac:chgData name="Madhusudana Reddy Singana" userId="8ccc4b30-7400-4df2-a25f-df5a0a1128c2" providerId="ADAL" clId="{35F981F8-4391-465F-9B27-7C458CEAC36D}" dt="2024-06-03T11:03:24.050" v="2986" actId="26606"/>
          <ac:spMkLst>
            <pc:docMk/>
            <pc:sldMk cId="4145953663" sldId="278"/>
            <ac:spMk id="25" creationId="{A5BA3AE5-0FB8-4948-A421-5CEE1A5E8A61}"/>
          </ac:spMkLst>
        </pc:spChg>
        <pc:spChg chg="add del">
          <ac:chgData name="Madhusudana Reddy Singana" userId="8ccc4b30-7400-4df2-a25f-df5a0a1128c2" providerId="ADAL" clId="{35F981F8-4391-465F-9B27-7C458CEAC36D}" dt="2024-06-03T11:03:24.050" v="2986" actId="26606"/>
          <ac:spMkLst>
            <pc:docMk/>
            <pc:sldMk cId="4145953663" sldId="278"/>
            <ac:spMk id="26" creationId="{615FFFBF-F0D2-4BB8-BB9E-3ADC47E3B69A}"/>
          </ac:spMkLst>
        </pc:spChg>
        <pc:spChg chg="add del">
          <ac:chgData name="Madhusudana Reddy Singana" userId="8ccc4b30-7400-4df2-a25f-df5a0a1128c2" providerId="ADAL" clId="{35F981F8-4391-465F-9B27-7C458CEAC36D}" dt="2024-06-03T11:03:26.920" v="2992" actId="26606"/>
          <ac:spMkLst>
            <pc:docMk/>
            <pc:sldMk cId="4145953663" sldId="278"/>
            <ac:spMk id="27" creationId="{022AEB96-A3F8-4EC3-A246-8DAD9319AC20}"/>
          </ac:spMkLst>
        </pc:spChg>
        <pc:spChg chg="add del">
          <ac:chgData name="Madhusudana Reddy Singana" userId="8ccc4b30-7400-4df2-a25f-df5a0a1128c2" providerId="ADAL" clId="{35F981F8-4391-465F-9B27-7C458CEAC36D}" dt="2024-06-03T11:03:26.920" v="2992" actId="26606"/>
          <ac:spMkLst>
            <pc:docMk/>
            <pc:sldMk cId="4145953663" sldId="278"/>
            <ac:spMk id="28" creationId="{14002556-A10E-479D-9B30-0C8B7938EF41}"/>
          </ac:spMkLst>
        </pc:spChg>
        <pc:spChg chg="add del">
          <ac:chgData name="Madhusudana Reddy Singana" userId="8ccc4b30-7400-4df2-a25f-df5a0a1128c2" providerId="ADAL" clId="{35F981F8-4391-465F-9B27-7C458CEAC36D}" dt="2024-06-03T16:42:19.173" v="4562"/>
          <ac:spMkLst>
            <pc:docMk/>
            <pc:sldMk cId="4145953663" sldId="278"/>
            <ac:spMk id="29" creationId="{843969B5-FE3E-4150-B93F-B908A270CDF5}"/>
          </ac:spMkLst>
        </pc:spChg>
        <pc:spChg chg="add del">
          <ac:chgData name="Madhusudana Reddy Singana" userId="8ccc4b30-7400-4df2-a25f-df5a0a1128c2" providerId="ADAL" clId="{35F981F8-4391-465F-9B27-7C458CEAC36D}" dt="2024-06-03T15:17:54.631" v="4052"/>
          <ac:spMkLst>
            <pc:docMk/>
            <pc:sldMk cId="4145953663" sldId="278"/>
            <ac:spMk id="30" creationId="{E2264E67-6F59-4D8D-8E5F-8245B0FEAE76}"/>
          </ac:spMkLst>
        </pc:spChg>
        <pc:spChg chg="add del">
          <ac:chgData name="Madhusudana Reddy Singana" userId="8ccc4b30-7400-4df2-a25f-df5a0a1128c2" providerId="ADAL" clId="{35F981F8-4391-465F-9B27-7C458CEAC36D}" dt="2024-06-03T15:17:54.631" v="4052"/>
          <ac:spMkLst>
            <pc:docMk/>
            <pc:sldMk cId="4145953663" sldId="278"/>
            <ac:spMk id="31" creationId="{158E1C6E-D299-4F5D-B15B-155EBF7F62FD}"/>
          </ac:spMkLst>
        </pc:spChg>
        <pc:spChg chg="add del">
          <ac:chgData name="Madhusudana Reddy Singana" userId="8ccc4b30-7400-4df2-a25f-df5a0a1128c2" providerId="ADAL" clId="{35F981F8-4391-465F-9B27-7C458CEAC36D}" dt="2024-06-03T16:42:19.173" v="4562"/>
          <ac:spMkLst>
            <pc:docMk/>
            <pc:sldMk cId="4145953663" sldId="278"/>
            <ac:spMk id="32" creationId="{11FCBB93-2B1C-491C-903C-769C626EA32F}"/>
          </ac:spMkLst>
        </pc:spChg>
        <pc:spChg chg="add del">
          <ac:chgData name="Madhusudana Reddy Singana" userId="8ccc4b30-7400-4df2-a25f-df5a0a1128c2" providerId="ADAL" clId="{35F981F8-4391-465F-9B27-7C458CEAC36D}" dt="2024-06-03T16:42:19.173" v="4562"/>
          <ac:spMkLst>
            <pc:docMk/>
            <pc:sldMk cId="4145953663" sldId="278"/>
            <ac:spMk id="33" creationId="{650464D7-9DE6-4DE1-865A-27A05DB100EB}"/>
          </ac:spMkLst>
        </pc:spChg>
        <pc:grpChg chg="del">
          <ac:chgData name="Madhusudana Reddy Singana" userId="8ccc4b30-7400-4df2-a25f-df5a0a1128c2" providerId="ADAL" clId="{35F981F8-4391-465F-9B27-7C458CEAC36D}" dt="2024-06-02T17:18:38.613" v="2553" actId="478"/>
          <ac:grpSpMkLst>
            <pc:docMk/>
            <pc:sldMk cId="4145953663" sldId="278"/>
            <ac:grpSpMk id="4" creationId="{00000000-0000-0000-0000-000000000000}"/>
          </ac:grpSpMkLst>
        </pc:grpChg>
        <pc:grpChg chg="add del">
          <ac:chgData name="Madhusudana Reddy Singana" userId="8ccc4b30-7400-4df2-a25f-df5a0a1128c2" providerId="ADAL" clId="{35F981F8-4391-465F-9B27-7C458CEAC36D}" dt="2024-06-03T08:48:42.703" v="2705"/>
          <ac:grpSpMkLst>
            <pc:docMk/>
            <pc:sldMk cId="4145953663" sldId="278"/>
            <ac:grpSpMk id="22" creationId="{BCFC42DC-2C46-47C4-BC61-530557385DBD}"/>
          </ac:grpSpMkLst>
        </pc:grpChg>
        <pc:graphicFrameChg chg="add del">
          <ac:chgData name="Madhusudana Reddy Singana" userId="8ccc4b30-7400-4df2-a25f-df5a0a1128c2" providerId="ADAL" clId="{35F981F8-4391-465F-9B27-7C458CEAC36D}" dt="2024-06-02T16:59:14.265" v="2170" actId="26606"/>
          <ac:graphicFrameMkLst>
            <pc:docMk/>
            <pc:sldMk cId="4145953663" sldId="278"/>
            <ac:graphicFrameMk id="17" creationId="{595302AA-864C-B471-007D-BC9FA1471FE8}"/>
          </ac:graphicFrameMkLst>
        </pc:graphicFrameChg>
        <pc:graphicFrameChg chg="add del">
          <ac:chgData name="Madhusudana Reddy Singana" userId="8ccc4b30-7400-4df2-a25f-df5a0a1128c2" providerId="ADAL" clId="{35F981F8-4391-465F-9B27-7C458CEAC36D}" dt="2024-06-02T16:59:16.519" v="2172" actId="26606"/>
          <ac:graphicFrameMkLst>
            <pc:docMk/>
            <pc:sldMk cId="4145953663" sldId="278"/>
            <ac:graphicFrameMk id="19" creationId="{AB83FD0C-83A5-5004-0548-F2B828155604}"/>
          </ac:graphicFrameMkLst>
        </pc:graphicFrameChg>
        <pc:graphicFrameChg chg="add del">
          <ac:chgData name="Madhusudana Reddy Singana" userId="8ccc4b30-7400-4df2-a25f-df5a0a1128c2" providerId="ADAL" clId="{35F981F8-4391-465F-9B27-7C458CEAC36D}" dt="2024-06-02T17:01:49.465" v="2212" actId="26606"/>
          <ac:graphicFrameMkLst>
            <pc:docMk/>
            <pc:sldMk cId="4145953663" sldId="278"/>
            <ac:graphicFrameMk id="21" creationId="{DD9981FA-7583-A4CC-BE47-2305D963C355}"/>
          </ac:graphicFrameMkLst>
        </pc:graphicFrameChg>
      </pc:sldChg>
      <pc:sldChg chg="modSp new del mod">
        <pc:chgData name="Madhusudana Reddy Singana" userId="8ccc4b30-7400-4df2-a25f-df5a0a1128c2" providerId="ADAL" clId="{35F981F8-4391-465F-9B27-7C458CEAC36D}" dt="2024-06-02T14:09:47.134" v="740" actId="2696"/>
        <pc:sldMkLst>
          <pc:docMk/>
          <pc:sldMk cId="102258554" sldId="279"/>
        </pc:sldMkLst>
        <pc:spChg chg="mod">
          <ac:chgData name="Madhusudana Reddy Singana" userId="8ccc4b30-7400-4df2-a25f-df5a0a1128c2" providerId="ADAL" clId="{35F981F8-4391-465F-9B27-7C458CEAC36D}" dt="2024-06-02T14:09:23.430" v="731" actId="20577"/>
          <ac:spMkLst>
            <pc:docMk/>
            <pc:sldMk cId="102258554" sldId="279"/>
            <ac:spMk id="2" creationId="{9E0A21E8-0448-F240-A083-8E551830135A}"/>
          </ac:spMkLst>
        </pc:spChg>
      </pc:sldChg>
      <pc:sldChg chg="add del setBg">
        <pc:chgData name="Madhusudana Reddy Singana" userId="8ccc4b30-7400-4df2-a25f-df5a0a1128c2" providerId="ADAL" clId="{35F981F8-4391-465F-9B27-7C458CEAC36D}" dt="2024-06-02T14:09:25.993" v="733"/>
        <pc:sldMkLst>
          <pc:docMk/>
          <pc:sldMk cId="1642895997" sldId="280"/>
        </pc:sldMkLst>
      </pc:sldChg>
      <pc:sldChg chg="addSp delSp modSp add mod setBg modClrScheme setClrOvrMap delDesignElem chgLayout">
        <pc:chgData name="Madhusudana Reddy Singana" userId="8ccc4b30-7400-4df2-a25f-df5a0a1128c2" providerId="ADAL" clId="{35F981F8-4391-465F-9B27-7C458CEAC36D}" dt="2024-06-06T09:20:11.805" v="5510"/>
        <pc:sldMkLst>
          <pc:docMk/>
          <pc:sldMk cId="2513539448" sldId="280"/>
        </pc:sldMkLst>
        <pc:spChg chg="ord">
          <ac:chgData name="Madhusudana Reddy Singana" userId="8ccc4b30-7400-4df2-a25f-df5a0a1128c2" providerId="ADAL" clId="{35F981F8-4391-465F-9B27-7C458CEAC36D}" dt="2024-06-02T17:16:57.826" v="2517" actId="26606"/>
          <ac:spMkLst>
            <pc:docMk/>
            <pc:sldMk cId="2513539448" sldId="280"/>
            <ac:spMk id="2" creationId="{00000000-0000-0000-0000-000000000000}"/>
          </ac:spMkLst>
        </pc:spChg>
        <pc:spChg chg="add del mod">
          <ac:chgData name="Madhusudana Reddy Singana" userId="8ccc4b30-7400-4df2-a25f-df5a0a1128c2" providerId="ADAL" clId="{35F981F8-4391-465F-9B27-7C458CEAC36D}" dt="2024-06-02T14:10:30.826" v="745" actId="478"/>
          <ac:spMkLst>
            <pc:docMk/>
            <pc:sldMk cId="2513539448" sldId="280"/>
            <ac:spMk id="12" creationId="{50F7892A-A808-3FF4-F6BB-D835062BF802}"/>
          </ac:spMkLst>
        </pc:spChg>
        <pc:spChg chg="add del mod ord">
          <ac:chgData name="Madhusudana Reddy Singana" userId="8ccc4b30-7400-4df2-a25f-df5a0a1128c2" providerId="ADAL" clId="{35F981F8-4391-465F-9B27-7C458CEAC36D}" dt="2024-06-02T14:14:15.126" v="769"/>
          <ac:spMkLst>
            <pc:docMk/>
            <pc:sldMk cId="2513539448" sldId="280"/>
            <ac:spMk id="13" creationId="{FEFA3245-3501-9ADA-4FC7-1F9D2E1812C1}"/>
          </ac:spMkLst>
        </pc:spChg>
        <pc:spChg chg="mod ord">
          <ac:chgData name="Madhusudana Reddy Singana" userId="8ccc4b30-7400-4df2-a25f-df5a0a1128c2" providerId="ADAL" clId="{35F981F8-4391-465F-9B27-7C458CEAC36D}" dt="2024-06-03T15:33:20.086" v="4262" actId="26606"/>
          <ac:spMkLst>
            <pc:docMk/>
            <pc:sldMk cId="2513539448" sldId="280"/>
            <ac:spMk id="14" creationId="{00000000-0000-0000-0000-000000000000}"/>
          </ac:spMkLst>
        </pc:spChg>
        <pc:spChg chg="add del mod">
          <ac:chgData name="Madhusudana Reddy Singana" userId="8ccc4b30-7400-4df2-a25f-df5a0a1128c2" providerId="ADAL" clId="{35F981F8-4391-465F-9B27-7C458CEAC36D}" dt="2024-06-02T14:24:31.470" v="889" actId="478"/>
          <ac:spMkLst>
            <pc:docMk/>
            <pc:sldMk cId="2513539448" sldId="280"/>
            <ac:spMk id="15" creationId="{B13865E3-AC59-BF8F-B556-BA51C8FACEC8}"/>
          </ac:spMkLst>
        </pc:spChg>
        <pc:spChg chg="del mod ord">
          <ac:chgData name="Madhusudana Reddy Singana" userId="8ccc4b30-7400-4df2-a25f-df5a0a1128c2" providerId="ADAL" clId="{35F981F8-4391-465F-9B27-7C458CEAC36D}" dt="2024-06-02T17:29:07.337" v="2667" actId="478"/>
          <ac:spMkLst>
            <pc:docMk/>
            <pc:sldMk cId="2513539448" sldId="280"/>
            <ac:spMk id="16" creationId="{00000000-0000-0000-0000-000000000000}"/>
          </ac:spMkLst>
        </pc:spChg>
        <pc:spChg chg="add del mod">
          <ac:chgData name="Madhusudana Reddy Singana" userId="8ccc4b30-7400-4df2-a25f-df5a0a1128c2" providerId="ADAL" clId="{35F981F8-4391-465F-9B27-7C458CEAC36D}" dt="2024-06-02T14:24:19.909" v="886" actId="478"/>
          <ac:spMkLst>
            <pc:docMk/>
            <pc:sldMk cId="2513539448" sldId="280"/>
            <ac:spMk id="17" creationId="{9C736EF4-F33B-B74B-1EE3-6905130C591D}"/>
          </ac:spMkLst>
        </pc:spChg>
        <pc:spChg chg="add del mod">
          <ac:chgData name="Madhusudana Reddy Singana" userId="8ccc4b30-7400-4df2-a25f-df5a0a1128c2" providerId="ADAL" clId="{35F981F8-4391-465F-9B27-7C458CEAC36D}" dt="2024-06-02T14:24:12.333" v="883" actId="478"/>
          <ac:spMkLst>
            <pc:docMk/>
            <pc:sldMk cId="2513539448" sldId="280"/>
            <ac:spMk id="18" creationId="{6A5F4350-50E2-D338-FA7B-3B5996C0505A}"/>
          </ac:spMkLst>
        </pc:spChg>
        <pc:spChg chg="del mod">
          <ac:chgData name="Madhusudana Reddy Singana" userId="8ccc4b30-7400-4df2-a25f-df5a0a1128c2" providerId="ADAL" clId="{35F981F8-4391-465F-9B27-7C458CEAC36D}" dt="2024-06-02T14:10:26.521" v="743" actId="478"/>
          <ac:spMkLst>
            <pc:docMk/>
            <pc:sldMk cId="2513539448" sldId="280"/>
            <ac:spMk id="19" creationId="{A8507892-5238-D56A-C564-A57CFC9E7E70}"/>
          </ac:spMkLst>
        </pc:spChg>
        <pc:spChg chg="add del mod ord">
          <ac:chgData name="Madhusudana Reddy Singana" userId="8ccc4b30-7400-4df2-a25f-df5a0a1128c2" providerId="ADAL" clId="{35F981F8-4391-465F-9B27-7C458CEAC36D}" dt="2024-06-06T09:20:11.805" v="5510"/>
          <ac:spMkLst>
            <pc:docMk/>
            <pc:sldMk cId="2513539448" sldId="280"/>
            <ac:spMk id="20" creationId="{C6FD45B3-9C3C-DD69-FD02-D8243795A281}"/>
          </ac:spMkLst>
        </pc:spChg>
        <pc:spChg chg="add del">
          <ac:chgData name="Madhusudana Reddy Singana" userId="8ccc4b30-7400-4df2-a25f-df5a0a1128c2" providerId="ADAL" clId="{35F981F8-4391-465F-9B27-7C458CEAC36D}" dt="2024-06-02T17:29:02.178" v="2666" actId="26606"/>
          <ac:spMkLst>
            <pc:docMk/>
            <pc:sldMk cId="2513539448" sldId="280"/>
            <ac:spMk id="2053" creationId="{F3AF35CD-DA30-4E34-B0F3-32C27766DA05}"/>
          </ac:spMkLst>
        </pc:spChg>
        <pc:spChg chg="add del">
          <ac:chgData name="Madhusudana Reddy Singana" userId="8ccc4b30-7400-4df2-a25f-df5a0a1128c2" providerId="ADAL" clId="{35F981F8-4391-465F-9B27-7C458CEAC36D}" dt="2024-06-02T16:55:51.004" v="2120" actId="26606"/>
          <ac:spMkLst>
            <pc:docMk/>
            <pc:sldMk cId="2513539448" sldId="280"/>
            <ac:spMk id="2055" creationId="{D6EE4256-458B-404C-9B94-A70BE6ADEB98}"/>
          </ac:spMkLst>
        </pc:spChg>
        <pc:spChg chg="add del">
          <ac:chgData name="Madhusudana Reddy Singana" userId="8ccc4b30-7400-4df2-a25f-df5a0a1128c2" providerId="ADAL" clId="{35F981F8-4391-465F-9B27-7C458CEAC36D}" dt="2024-06-02T16:55:51.004" v="2120" actId="26606"/>
          <ac:spMkLst>
            <pc:docMk/>
            <pc:sldMk cId="2513539448" sldId="280"/>
            <ac:spMk id="2057" creationId="{55A4CF6E-7121-42F9-96F4-34B006CDA656}"/>
          </ac:spMkLst>
        </pc:spChg>
        <pc:spChg chg="add del">
          <ac:chgData name="Madhusudana Reddy Singana" userId="8ccc4b30-7400-4df2-a25f-df5a0a1128c2" providerId="ADAL" clId="{35F981F8-4391-465F-9B27-7C458CEAC36D}" dt="2024-06-02T16:55:51.004" v="2120" actId="26606"/>
          <ac:spMkLst>
            <pc:docMk/>
            <pc:sldMk cId="2513539448" sldId="280"/>
            <ac:spMk id="2059" creationId="{9F100E14-B7EA-4052-AEF7-30BAD58C1BAC}"/>
          </ac:spMkLst>
        </pc:spChg>
        <pc:spChg chg="add del">
          <ac:chgData name="Madhusudana Reddy Singana" userId="8ccc4b30-7400-4df2-a25f-df5a0a1128c2" providerId="ADAL" clId="{35F981F8-4391-465F-9B27-7C458CEAC36D}" dt="2024-06-02T16:55:51.004" v="2120" actId="26606"/>
          <ac:spMkLst>
            <pc:docMk/>
            <pc:sldMk cId="2513539448" sldId="280"/>
            <ac:spMk id="2061" creationId="{BAB9592D-B230-4582-8300-D136BE6E05EE}"/>
          </ac:spMkLst>
        </pc:spChg>
        <pc:spChg chg="add del">
          <ac:chgData name="Madhusudana Reddy Singana" userId="8ccc4b30-7400-4df2-a25f-df5a0a1128c2" providerId="ADAL" clId="{35F981F8-4391-465F-9B27-7C458CEAC36D}" dt="2024-06-02T16:55:51.004" v="2120" actId="26606"/>
          <ac:spMkLst>
            <pc:docMk/>
            <pc:sldMk cId="2513539448" sldId="280"/>
            <ac:spMk id="2062" creationId="{C6FD45B3-9C3C-DD69-FD02-D8243795A281}"/>
          </ac:spMkLst>
        </pc:spChg>
        <pc:spChg chg="add del">
          <ac:chgData name="Madhusudana Reddy Singana" userId="8ccc4b30-7400-4df2-a25f-df5a0a1128c2" providerId="ADAL" clId="{35F981F8-4391-465F-9B27-7C458CEAC36D}" dt="2024-06-02T16:55:51.004" v="2120" actId="26606"/>
          <ac:spMkLst>
            <pc:docMk/>
            <pc:sldMk cId="2513539448" sldId="280"/>
            <ac:spMk id="2063" creationId="{48CB4C51-7EA5-40D9-A230-538C75113689}"/>
          </ac:spMkLst>
        </pc:spChg>
        <pc:spChg chg="add del">
          <ac:chgData name="Madhusudana Reddy Singana" userId="8ccc4b30-7400-4df2-a25f-df5a0a1128c2" providerId="ADAL" clId="{35F981F8-4391-465F-9B27-7C458CEAC36D}" dt="2024-06-02T16:55:52.173" v="2122" actId="26606"/>
          <ac:spMkLst>
            <pc:docMk/>
            <pc:sldMk cId="2513539448" sldId="280"/>
            <ac:spMk id="2065" creationId="{62310D42-418C-4ACE-BF95-D8FA7E02C434}"/>
          </ac:spMkLst>
        </pc:spChg>
        <pc:spChg chg="add del">
          <ac:chgData name="Madhusudana Reddy Singana" userId="8ccc4b30-7400-4df2-a25f-df5a0a1128c2" providerId="ADAL" clId="{35F981F8-4391-465F-9B27-7C458CEAC36D}" dt="2024-06-02T16:55:52.173" v="2122" actId="26606"/>
          <ac:spMkLst>
            <pc:docMk/>
            <pc:sldMk cId="2513539448" sldId="280"/>
            <ac:spMk id="2066" creationId="{96033C54-130E-47B2-AED6-625156FBA730}"/>
          </ac:spMkLst>
        </pc:spChg>
        <pc:spChg chg="add del">
          <ac:chgData name="Madhusudana Reddy Singana" userId="8ccc4b30-7400-4df2-a25f-df5a0a1128c2" providerId="ADAL" clId="{35F981F8-4391-465F-9B27-7C458CEAC36D}" dt="2024-06-02T16:55:52.173" v="2122" actId="26606"/>
          <ac:spMkLst>
            <pc:docMk/>
            <pc:sldMk cId="2513539448" sldId="280"/>
            <ac:spMk id="2067" creationId="{75ABCF05-8734-4C35-8112-28A5AC3F96FA}"/>
          </ac:spMkLst>
        </pc:spChg>
        <pc:spChg chg="add del">
          <ac:chgData name="Madhusudana Reddy Singana" userId="8ccc4b30-7400-4df2-a25f-df5a0a1128c2" providerId="ADAL" clId="{35F981F8-4391-465F-9B27-7C458CEAC36D}" dt="2024-06-02T16:55:52.173" v="2122" actId="26606"/>
          <ac:spMkLst>
            <pc:docMk/>
            <pc:sldMk cId="2513539448" sldId="280"/>
            <ac:spMk id="2068" creationId="{A4242FE5-C72F-4A84-8716-823E31865754}"/>
          </ac:spMkLst>
        </pc:spChg>
        <pc:spChg chg="add del">
          <ac:chgData name="Madhusudana Reddy Singana" userId="8ccc4b30-7400-4df2-a25f-df5a0a1128c2" providerId="ADAL" clId="{35F981F8-4391-465F-9B27-7C458CEAC36D}" dt="2024-06-02T16:55:52.173" v="2122" actId="26606"/>
          <ac:spMkLst>
            <pc:docMk/>
            <pc:sldMk cId="2513539448" sldId="280"/>
            <ac:spMk id="2069" creationId="{C6FD45B3-9C3C-DD69-FD02-D8243795A281}"/>
          </ac:spMkLst>
        </pc:spChg>
        <pc:spChg chg="add del">
          <ac:chgData name="Madhusudana Reddy Singana" userId="8ccc4b30-7400-4df2-a25f-df5a0a1128c2" providerId="ADAL" clId="{35F981F8-4391-465F-9B27-7C458CEAC36D}" dt="2024-06-02T16:55:52.173" v="2122" actId="26606"/>
          <ac:spMkLst>
            <pc:docMk/>
            <pc:sldMk cId="2513539448" sldId="280"/>
            <ac:spMk id="2070" creationId="{18CB9ED3-F084-4F4D-A18E-3FEB1520129E}"/>
          </ac:spMkLst>
        </pc:spChg>
        <pc:spChg chg="add del">
          <ac:chgData name="Madhusudana Reddy Singana" userId="8ccc4b30-7400-4df2-a25f-df5a0a1128c2" providerId="ADAL" clId="{35F981F8-4391-465F-9B27-7C458CEAC36D}" dt="2024-06-02T16:55:52.173" v="2122" actId="26606"/>
          <ac:spMkLst>
            <pc:docMk/>
            <pc:sldMk cId="2513539448" sldId="280"/>
            <ac:spMk id="2071" creationId="{39222938-EAF8-4DE0-8FA0-31B5109FCE54}"/>
          </ac:spMkLst>
        </pc:spChg>
        <pc:spChg chg="add del">
          <ac:chgData name="Madhusudana Reddy Singana" userId="8ccc4b30-7400-4df2-a25f-df5a0a1128c2" providerId="ADAL" clId="{35F981F8-4391-465F-9B27-7C458CEAC36D}" dt="2024-06-02T16:55:52.173" v="2122" actId="26606"/>
          <ac:spMkLst>
            <pc:docMk/>
            <pc:sldMk cId="2513539448" sldId="280"/>
            <ac:spMk id="2072" creationId="{B33B1F50-587A-4270-941C-3D03C3891513}"/>
          </ac:spMkLst>
        </pc:spChg>
        <pc:spChg chg="add del">
          <ac:chgData name="Madhusudana Reddy Singana" userId="8ccc4b30-7400-4df2-a25f-df5a0a1128c2" providerId="ADAL" clId="{35F981F8-4391-465F-9B27-7C458CEAC36D}" dt="2024-06-03T10:55:55.240" v="2877" actId="26606"/>
          <ac:spMkLst>
            <pc:docMk/>
            <pc:sldMk cId="2513539448" sldId="280"/>
            <ac:spMk id="2073" creationId="{B60D0427-02A1-4FCC-A96A-C32F7D542048}"/>
          </ac:spMkLst>
        </pc:spChg>
        <pc:spChg chg="add del">
          <ac:chgData name="Madhusudana Reddy Singana" userId="8ccc4b30-7400-4df2-a25f-df5a0a1128c2" providerId="ADAL" clId="{35F981F8-4391-465F-9B27-7C458CEAC36D}" dt="2024-06-02T16:55:53.416" v="2124" actId="26606"/>
          <ac:spMkLst>
            <pc:docMk/>
            <pc:sldMk cId="2513539448" sldId="280"/>
            <ac:spMk id="2074" creationId="{041AB071-DCA2-42CD-9124-1185AB226EEA}"/>
          </ac:spMkLst>
        </pc:spChg>
        <pc:spChg chg="add del">
          <ac:chgData name="Madhusudana Reddy Singana" userId="8ccc4b30-7400-4df2-a25f-df5a0a1128c2" providerId="ADAL" clId="{35F981F8-4391-465F-9B27-7C458CEAC36D}" dt="2024-06-02T16:55:53.416" v="2124" actId="26606"/>
          <ac:spMkLst>
            <pc:docMk/>
            <pc:sldMk cId="2513539448" sldId="280"/>
            <ac:spMk id="2075" creationId="{C6FD45B3-9C3C-DD69-FD02-D8243795A281}"/>
          </ac:spMkLst>
        </pc:spChg>
        <pc:spChg chg="add del">
          <ac:chgData name="Madhusudana Reddy Singana" userId="8ccc4b30-7400-4df2-a25f-df5a0a1128c2" providerId="ADAL" clId="{35F981F8-4391-465F-9B27-7C458CEAC36D}" dt="2024-06-02T16:55:53.416" v="2124" actId="26606"/>
          <ac:spMkLst>
            <pc:docMk/>
            <pc:sldMk cId="2513539448" sldId="280"/>
            <ac:spMk id="2076" creationId="{0392547C-FF3C-4937-BC39-BDA087FC5ADC}"/>
          </ac:spMkLst>
        </pc:spChg>
        <pc:spChg chg="add del">
          <ac:chgData name="Madhusudana Reddy Singana" userId="8ccc4b30-7400-4df2-a25f-df5a0a1128c2" providerId="ADAL" clId="{35F981F8-4391-465F-9B27-7C458CEAC36D}" dt="2024-06-02T16:55:53.416" v="2124" actId="26606"/>
          <ac:spMkLst>
            <pc:docMk/>
            <pc:sldMk cId="2513539448" sldId="280"/>
            <ac:spMk id="2077" creationId="{EF78E39C-4C90-437A-AC49-F4C5DD14809C}"/>
          </ac:spMkLst>
        </pc:spChg>
        <pc:spChg chg="add del">
          <ac:chgData name="Madhusudana Reddy Singana" userId="8ccc4b30-7400-4df2-a25f-df5a0a1128c2" providerId="ADAL" clId="{35F981F8-4391-465F-9B27-7C458CEAC36D}" dt="2024-06-03T10:55:55.240" v="2877" actId="26606"/>
          <ac:spMkLst>
            <pc:docMk/>
            <pc:sldMk cId="2513539448" sldId="280"/>
            <ac:spMk id="2078" creationId="{64A01B2C-270B-4617-9CE3-8AB51AC0DA38}"/>
          </ac:spMkLst>
        </pc:spChg>
        <pc:spChg chg="add del">
          <ac:chgData name="Madhusudana Reddy Singana" userId="8ccc4b30-7400-4df2-a25f-df5a0a1128c2" providerId="ADAL" clId="{35F981F8-4391-465F-9B27-7C458CEAC36D}" dt="2024-06-02T16:55:56.502" v="2126" actId="26606"/>
          <ac:spMkLst>
            <pc:docMk/>
            <pc:sldMk cId="2513539448" sldId="280"/>
            <ac:spMk id="2079" creationId="{C6FD45B3-9C3C-DD69-FD02-D8243795A281}"/>
          </ac:spMkLst>
        </pc:spChg>
        <pc:spChg chg="add del">
          <ac:chgData name="Madhusudana Reddy Singana" userId="8ccc4b30-7400-4df2-a25f-df5a0a1128c2" providerId="ADAL" clId="{35F981F8-4391-465F-9B27-7C458CEAC36D}" dt="2024-06-02T17:28:42.874" v="2659" actId="26606"/>
          <ac:spMkLst>
            <pc:docMk/>
            <pc:sldMk cId="2513539448" sldId="280"/>
            <ac:spMk id="2080" creationId="{6709138F-8BF1-40DF-B2EB-61DEDE1D3218}"/>
          </ac:spMkLst>
        </pc:spChg>
        <pc:spChg chg="add del">
          <ac:chgData name="Madhusudana Reddy Singana" userId="8ccc4b30-7400-4df2-a25f-df5a0a1128c2" providerId="ADAL" clId="{35F981F8-4391-465F-9B27-7C458CEAC36D}" dt="2024-06-02T16:55:59.510" v="2128" actId="26606"/>
          <ac:spMkLst>
            <pc:docMk/>
            <pc:sldMk cId="2513539448" sldId="280"/>
            <ac:spMk id="2081" creationId="{C6FD45B3-9C3C-DD69-FD02-D8243795A281}"/>
          </ac:spMkLst>
        </pc:spChg>
        <pc:spChg chg="add del">
          <ac:chgData name="Madhusudana Reddy Singana" userId="8ccc4b30-7400-4df2-a25f-df5a0a1128c2" providerId="ADAL" clId="{35F981F8-4391-465F-9B27-7C458CEAC36D}" dt="2024-06-02T17:28:58.770" v="2663" actId="26606"/>
          <ac:spMkLst>
            <pc:docMk/>
            <pc:sldMk cId="2513539448" sldId="280"/>
            <ac:spMk id="2082" creationId="{6709138F-8BF1-40DF-B2EB-61DEDE1D3218}"/>
          </ac:spMkLst>
        </pc:spChg>
        <pc:spChg chg="add del">
          <ac:chgData name="Madhusudana Reddy Singana" userId="8ccc4b30-7400-4df2-a25f-df5a0a1128c2" providerId="ADAL" clId="{35F981F8-4391-465F-9B27-7C458CEAC36D}" dt="2024-06-03T10:55:55.240" v="2877" actId="26606"/>
          <ac:spMkLst>
            <pc:docMk/>
            <pc:sldMk cId="2513539448" sldId="280"/>
            <ac:spMk id="2086" creationId="{3960A255-5D7F-455B-9869-0536C927E47D}"/>
          </ac:spMkLst>
        </pc:spChg>
        <pc:spChg chg="add del">
          <ac:chgData name="Madhusudana Reddy Singana" userId="8ccc4b30-7400-4df2-a25f-df5a0a1128c2" providerId="ADAL" clId="{35F981F8-4391-465F-9B27-7C458CEAC36D}" dt="2024-06-03T10:56:08.714" v="2883" actId="26606"/>
          <ac:spMkLst>
            <pc:docMk/>
            <pc:sldMk cId="2513539448" sldId="280"/>
            <ac:spMk id="2087" creationId="{7082EDE4-622F-4DCE-9A45-FF343F4DA824}"/>
          </ac:spMkLst>
        </pc:spChg>
        <pc:spChg chg="add del">
          <ac:chgData name="Madhusudana Reddy Singana" userId="8ccc4b30-7400-4df2-a25f-df5a0a1128c2" providerId="ADAL" clId="{35F981F8-4391-465F-9B27-7C458CEAC36D}" dt="2024-06-02T17:28:58.770" v="2663" actId="26606"/>
          <ac:spMkLst>
            <pc:docMk/>
            <pc:sldMk cId="2513539448" sldId="280"/>
            <ac:spMk id="2088" creationId="{7ED76833-0D4E-42A8-AEF4-8853ADB0E8F9}"/>
          </ac:spMkLst>
        </pc:spChg>
        <pc:spChg chg="add del">
          <ac:chgData name="Madhusudana Reddy Singana" userId="8ccc4b30-7400-4df2-a25f-df5a0a1128c2" providerId="ADAL" clId="{35F981F8-4391-465F-9B27-7C458CEAC36D}" dt="2024-06-02T17:28:42.874" v="2659" actId="26606"/>
          <ac:spMkLst>
            <pc:docMk/>
            <pc:sldMk cId="2513539448" sldId="280"/>
            <ac:spMk id="2089" creationId="{7ED76833-0D4E-42A8-AEF4-8853ADB0E8F9}"/>
          </ac:spMkLst>
        </pc:spChg>
        <pc:spChg chg="add del">
          <ac:chgData name="Madhusudana Reddy Singana" userId="8ccc4b30-7400-4df2-a25f-df5a0a1128c2" providerId="ADAL" clId="{35F981F8-4391-465F-9B27-7C458CEAC36D}" dt="2024-06-02T17:29:02.135" v="2665" actId="26606"/>
          <ac:spMkLst>
            <pc:docMk/>
            <pc:sldMk cId="2513539448" sldId="280"/>
            <ac:spMk id="2090" creationId="{1C7FF924-8DA0-4BE9-8C7E-095B0EC13A44}"/>
          </ac:spMkLst>
        </pc:spChg>
        <pc:spChg chg="add del">
          <ac:chgData name="Madhusudana Reddy Singana" userId="8ccc4b30-7400-4df2-a25f-df5a0a1128c2" providerId="ADAL" clId="{35F981F8-4391-465F-9B27-7C458CEAC36D}" dt="2024-06-03T10:55:57.989" v="2879" actId="26606"/>
          <ac:spMkLst>
            <pc:docMk/>
            <pc:sldMk cId="2513539448" sldId="280"/>
            <ac:spMk id="2092" creationId="{28F489B8-B6E6-485E-9CB6-3C90A4D84172}"/>
          </ac:spMkLst>
        </pc:spChg>
        <pc:spChg chg="add del">
          <ac:chgData name="Madhusudana Reddy Singana" userId="8ccc4b30-7400-4df2-a25f-df5a0a1128c2" providerId="ADAL" clId="{35F981F8-4391-465F-9B27-7C458CEAC36D}" dt="2024-06-03T10:56:11.163" v="2885" actId="26606"/>
          <ac:spMkLst>
            <pc:docMk/>
            <pc:sldMk cId="2513539448" sldId="280"/>
            <ac:spMk id="2093" creationId="{B60D0427-02A1-4FCC-A96A-C32F7D542048}"/>
          </ac:spMkLst>
        </pc:spChg>
        <pc:spChg chg="add del">
          <ac:chgData name="Madhusudana Reddy Singana" userId="8ccc4b30-7400-4df2-a25f-df5a0a1128c2" providerId="ADAL" clId="{35F981F8-4391-465F-9B27-7C458CEAC36D}" dt="2024-06-03T10:56:11.163" v="2885" actId="26606"/>
          <ac:spMkLst>
            <pc:docMk/>
            <pc:sldMk cId="2513539448" sldId="280"/>
            <ac:spMk id="2094" creationId="{64A01B2C-270B-4617-9CE3-8AB51AC0DA38}"/>
          </ac:spMkLst>
        </pc:spChg>
        <pc:spChg chg="add del">
          <ac:chgData name="Madhusudana Reddy Singana" userId="8ccc4b30-7400-4df2-a25f-df5a0a1128c2" providerId="ADAL" clId="{35F981F8-4391-465F-9B27-7C458CEAC36D}" dt="2024-06-03T08:48:42.703" v="2705"/>
          <ac:spMkLst>
            <pc:docMk/>
            <pc:sldMk cId="2513539448" sldId="280"/>
            <ac:spMk id="2095" creationId="{F3AF35CD-DA30-4E34-B0F3-32C27766DA05}"/>
          </ac:spMkLst>
        </pc:spChg>
        <pc:spChg chg="add del">
          <ac:chgData name="Madhusudana Reddy Singana" userId="8ccc4b30-7400-4df2-a25f-df5a0a1128c2" providerId="ADAL" clId="{35F981F8-4391-465F-9B27-7C458CEAC36D}" dt="2024-06-03T10:56:11.163" v="2885" actId="26606"/>
          <ac:spMkLst>
            <pc:docMk/>
            <pc:sldMk cId="2513539448" sldId="280"/>
            <ac:spMk id="2097" creationId="{3960A255-5D7F-455B-9869-0536C927E47D}"/>
          </ac:spMkLst>
        </pc:spChg>
        <pc:spChg chg="add del">
          <ac:chgData name="Madhusudana Reddy Singana" userId="8ccc4b30-7400-4df2-a25f-df5a0a1128c2" providerId="ADAL" clId="{35F981F8-4391-465F-9B27-7C458CEAC36D}" dt="2024-06-03T10:56:42.999" v="2893" actId="26606"/>
          <ac:spMkLst>
            <pc:docMk/>
            <pc:sldMk cId="2513539448" sldId="280"/>
            <ac:spMk id="2098" creationId="{B60D0427-02A1-4FCC-A96A-C32F7D542048}"/>
          </ac:spMkLst>
        </pc:spChg>
        <pc:spChg chg="add del">
          <ac:chgData name="Madhusudana Reddy Singana" userId="8ccc4b30-7400-4df2-a25f-df5a0a1128c2" providerId="ADAL" clId="{35F981F8-4391-465F-9B27-7C458CEAC36D}" dt="2024-06-03T10:56:42.999" v="2893" actId="26606"/>
          <ac:spMkLst>
            <pc:docMk/>
            <pc:sldMk cId="2513539448" sldId="280"/>
            <ac:spMk id="2099" creationId="{64A01B2C-270B-4617-9CE3-8AB51AC0DA38}"/>
          </ac:spMkLst>
        </pc:spChg>
        <pc:spChg chg="add del">
          <ac:chgData name="Madhusudana Reddy Singana" userId="8ccc4b30-7400-4df2-a25f-df5a0a1128c2" providerId="ADAL" clId="{35F981F8-4391-465F-9B27-7C458CEAC36D}" dt="2024-06-03T10:56:42.999" v="2893" actId="26606"/>
          <ac:spMkLst>
            <pc:docMk/>
            <pc:sldMk cId="2513539448" sldId="280"/>
            <ac:spMk id="2100" creationId="{3960A255-5D7F-455B-9869-0536C927E47D}"/>
          </ac:spMkLst>
        </pc:spChg>
        <pc:spChg chg="add del">
          <ac:chgData name="Madhusudana Reddy Singana" userId="8ccc4b30-7400-4df2-a25f-df5a0a1128c2" providerId="ADAL" clId="{35F981F8-4391-465F-9B27-7C458CEAC36D}" dt="2024-06-03T15:28:48.133" v="4180" actId="26606"/>
          <ac:spMkLst>
            <pc:docMk/>
            <pc:sldMk cId="2513539448" sldId="280"/>
            <ac:spMk id="2101" creationId="{D1942232-83D0-49E2-AF9B-1F97E3C1EF8E}"/>
          </ac:spMkLst>
        </pc:spChg>
        <pc:spChg chg="add del">
          <ac:chgData name="Madhusudana Reddy Singana" userId="8ccc4b30-7400-4df2-a25f-df5a0a1128c2" providerId="ADAL" clId="{35F981F8-4391-465F-9B27-7C458CEAC36D}" dt="2024-06-03T10:56:48.955" v="2895" actId="26606"/>
          <ac:spMkLst>
            <pc:docMk/>
            <pc:sldMk cId="2513539448" sldId="280"/>
            <ac:spMk id="2102" creationId="{7082EDE4-622F-4DCE-9A45-FF343F4DA824}"/>
          </ac:spMkLst>
        </pc:spChg>
        <pc:spChg chg="add del">
          <ac:chgData name="Madhusudana Reddy Singana" userId="8ccc4b30-7400-4df2-a25f-df5a0a1128c2" providerId="ADAL" clId="{35F981F8-4391-465F-9B27-7C458CEAC36D}" dt="2024-06-03T15:28:48.133" v="4180" actId="26606"/>
          <ac:spMkLst>
            <pc:docMk/>
            <pc:sldMk cId="2513539448" sldId="280"/>
            <ac:spMk id="2103" creationId="{E9E70D72-6E23-4015-A4A6-85C120C19167}"/>
          </ac:spMkLst>
        </pc:spChg>
        <pc:spChg chg="add del">
          <ac:chgData name="Madhusudana Reddy Singana" userId="8ccc4b30-7400-4df2-a25f-df5a0a1128c2" providerId="ADAL" clId="{35F981F8-4391-465F-9B27-7C458CEAC36D}" dt="2024-06-03T15:33:11.983" v="4253" actId="26606"/>
          <ac:spMkLst>
            <pc:docMk/>
            <pc:sldMk cId="2513539448" sldId="280"/>
            <ac:spMk id="2105" creationId="{843969B5-FE3E-4150-B93F-B908A270CDF5}"/>
          </ac:spMkLst>
        </pc:spChg>
        <pc:spChg chg="add del">
          <ac:chgData name="Madhusudana Reddy Singana" userId="8ccc4b30-7400-4df2-a25f-df5a0a1128c2" providerId="ADAL" clId="{35F981F8-4391-465F-9B27-7C458CEAC36D}" dt="2024-06-03T15:33:11.983" v="4253" actId="26606"/>
          <ac:spMkLst>
            <pc:docMk/>
            <pc:sldMk cId="2513539448" sldId="280"/>
            <ac:spMk id="2106" creationId="{11FCBB93-2B1C-491C-903C-769C626EA32F}"/>
          </ac:spMkLst>
        </pc:spChg>
        <pc:spChg chg="add del">
          <ac:chgData name="Madhusudana Reddy Singana" userId="8ccc4b30-7400-4df2-a25f-df5a0a1128c2" providerId="ADAL" clId="{35F981F8-4391-465F-9B27-7C458CEAC36D}" dt="2024-06-03T15:33:11.983" v="4253" actId="26606"/>
          <ac:spMkLst>
            <pc:docMk/>
            <pc:sldMk cId="2513539448" sldId="280"/>
            <ac:spMk id="2107" creationId="{650464D7-9DE6-4DE1-865A-27A05DB100EB}"/>
          </ac:spMkLst>
        </pc:spChg>
        <pc:spChg chg="add del">
          <ac:chgData name="Madhusudana Reddy Singana" userId="8ccc4b30-7400-4df2-a25f-df5a0a1128c2" providerId="ADAL" clId="{35F981F8-4391-465F-9B27-7C458CEAC36D}" dt="2024-06-03T15:33:13.747" v="4255" actId="26606"/>
          <ac:spMkLst>
            <pc:docMk/>
            <pc:sldMk cId="2513539448" sldId="280"/>
            <ac:spMk id="2110" creationId="{2A7C97B8-2379-40E5-A95F-FB5E61A53047}"/>
          </ac:spMkLst>
        </pc:spChg>
        <pc:spChg chg="add del">
          <ac:chgData name="Madhusudana Reddy Singana" userId="8ccc4b30-7400-4df2-a25f-df5a0a1128c2" providerId="ADAL" clId="{35F981F8-4391-465F-9B27-7C458CEAC36D}" dt="2024-06-03T15:33:13.747" v="4255" actId="26606"/>
          <ac:spMkLst>
            <pc:docMk/>
            <pc:sldMk cId="2513539448" sldId="280"/>
            <ac:spMk id="2112" creationId="{863FF3CE-53DE-41A6-A8DF-EE8A85EDCF39}"/>
          </ac:spMkLst>
        </pc:spChg>
        <pc:spChg chg="add del">
          <ac:chgData name="Madhusudana Reddy Singana" userId="8ccc4b30-7400-4df2-a25f-df5a0a1128c2" providerId="ADAL" clId="{35F981F8-4391-465F-9B27-7C458CEAC36D}" dt="2024-06-03T15:33:13.747" v="4255" actId="26606"/>
          <ac:spMkLst>
            <pc:docMk/>
            <pc:sldMk cId="2513539448" sldId="280"/>
            <ac:spMk id="2113" creationId="{B0F0D992-B6E9-451D-A97E-B81C761D08DB}"/>
          </ac:spMkLst>
        </pc:spChg>
        <pc:spChg chg="add del">
          <ac:chgData name="Madhusudana Reddy Singana" userId="8ccc4b30-7400-4df2-a25f-df5a0a1128c2" providerId="ADAL" clId="{35F981F8-4391-465F-9B27-7C458CEAC36D}" dt="2024-06-03T15:33:20.070" v="4261" actId="26606"/>
          <ac:spMkLst>
            <pc:docMk/>
            <pc:sldMk cId="2513539448" sldId="280"/>
            <ac:spMk id="2114" creationId="{DFACB568-8468-4614-A6E4-261EBDA097AF}"/>
          </ac:spMkLst>
        </pc:spChg>
        <pc:spChg chg="add del">
          <ac:chgData name="Madhusudana Reddy Singana" userId="8ccc4b30-7400-4df2-a25f-df5a0a1128c2" providerId="ADAL" clId="{35F981F8-4391-465F-9B27-7C458CEAC36D}" dt="2024-06-03T15:28:55.111" v="4182" actId="26606"/>
          <ac:spMkLst>
            <pc:docMk/>
            <pc:sldMk cId="2513539448" sldId="280"/>
            <ac:spMk id="2115" creationId="{1E020063-2385-44AC-BD67-258E1F0B9FCE}"/>
          </ac:spMkLst>
        </pc:spChg>
        <pc:spChg chg="add del">
          <ac:chgData name="Madhusudana Reddy Singana" userId="8ccc4b30-7400-4df2-a25f-df5a0a1128c2" providerId="ADAL" clId="{35F981F8-4391-465F-9B27-7C458CEAC36D}" dt="2024-06-03T15:28:55.111" v="4182" actId="26606"/>
          <ac:spMkLst>
            <pc:docMk/>
            <pc:sldMk cId="2513539448" sldId="280"/>
            <ac:spMk id="2116" creationId="{7E014A0B-5338-4077-AFE9-A90D04D4492B}"/>
          </ac:spMkLst>
        </pc:spChg>
        <pc:spChg chg="add del">
          <ac:chgData name="Madhusudana Reddy Singana" userId="8ccc4b30-7400-4df2-a25f-df5a0a1128c2" providerId="ADAL" clId="{35F981F8-4391-465F-9B27-7C458CEAC36D}" dt="2024-06-03T15:33:15.070" v="4257" actId="26606"/>
          <ac:spMkLst>
            <pc:docMk/>
            <pc:sldMk cId="2513539448" sldId="280"/>
            <ac:spMk id="2118" creationId="{34D33442-D148-4775-BF80-91F053E57183}"/>
          </ac:spMkLst>
        </pc:spChg>
        <pc:spChg chg="add del">
          <ac:chgData name="Madhusudana Reddy Singana" userId="8ccc4b30-7400-4df2-a25f-df5a0a1128c2" providerId="ADAL" clId="{35F981F8-4391-465F-9B27-7C458CEAC36D}" dt="2024-06-03T15:33:15.070" v="4257" actId="26606"/>
          <ac:spMkLst>
            <pc:docMk/>
            <pc:sldMk cId="2513539448" sldId="280"/>
            <ac:spMk id="2120" creationId="{BD5E068D-E677-4E1B-8CE2-8CE1826A1D0A}"/>
          </ac:spMkLst>
        </pc:spChg>
        <pc:spChg chg="add del">
          <ac:chgData name="Madhusudana Reddy Singana" userId="8ccc4b30-7400-4df2-a25f-df5a0a1128c2" providerId="ADAL" clId="{35F981F8-4391-465F-9B27-7C458CEAC36D}" dt="2024-06-03T15:33:15.070" v="4257" actId="26606"/>
          <ac:spMkLst>
            <pc:docMk/>
            <pc:sldMk cId="2513539448" sldId="280"/>
            <ac:spMk id="2121" creationId="{F9AD6E12-8A58-4D86-AACD-D58C4B256629}"/>
          </ac:spMkLst>
        </pc:spChg>
        <pc:spChg chg="add del">
          <ac:chgData name="Madhusudana Reddy Singana" userId="8ccc4b30-7400-4df2-a25f-df5a0a1128c2" providerId="ADAL" clId="{35F981F8-4391-465F-9B27-7C458CEAC36D}" dt="2024-06-03T15:33:20.070" v="4261" actId="26606"/>
          <ac:spMkLst>
            <pc:docMk/>
            <pc:sldMk cId="2513539448" sldId="280"/>
            <ac:spMk id="2123" creationId="{645FF02C-05A6-4CDB-A951-31C5BD330C8F}"/>
          </ac:spMkLst>
        </pc:spChg>
        <pc:spChg chg="add del">
          <ac:chgData name="Madhusudana Reddy Singana" userId="8ccc4b30-7400-4df2-a25f-df5a0a1128c2" providerId="ADAL" clId="{35F981F8-4391-465F-9B27-7C458CEAC36D}" dt="2024-06-03T16:42:19.173" v="4562"/>
          <ac:spMkLst>
            <pc:docMk/>
            <pc:sldMk cId="2513539448" sldId="280"/>
            <ac:spMk id="2125" creationId="{D02FF74F-004A-40F8-9BBA-1170E3C12996}"/>
          </ac:spMkLst>
        </pc:spChg>
        <pc:spChg chg="add del">
          <ac:chgData name="Madhusudana Reddy Singana" userId="8ccc4b30-7400-4df2-a25f-df5a0a1128c2" providerId="ADAL" clId="{35F981F8-4391-465F-9B27-7C458CEAC36D}" dt="2024-06-03T16:42:19.173" v="4562"/>
          <ac:spMkLst>
            <pc:docMk/>
            <pc:sldMk cId="2513539448" sldId="280"/>
            <ac:spMk id="2126" creationId="{747D77ED-28A8-4135-8177-8466BFF329A1}"/>
          </ac:spMkLst>
        </pc:spChg>
        <pc:spChg chg="add del">
          <ac:chgData name="Madhusudana Reddy Singana" userId="8ccc4b30-7400-4df2-a25f-df5a0a1128c2" providerId="ADAL" clId="{35F981F8-4391-465F-9B27-7C458CEAC36D}" dt="2024-06-03T16:42:19.173" v="4562"/>
          <ac:spMkLst>
            <pc:docMk/>
            <pc:sldMk cId="2513539448" sldId="280"/>
            <ac:spMk id="2127" creationId="{F2E484CB-1781-4421-8EB9-D785B95047F9}"/>
          </ac:spMkLst>
        </pc:spChg>
        <pc:grpChg chg="add del mod ord">
          <ac:chgData name="Madhusudana Reddy Singana" userId="8ccc4b30-7400-4df2-a25f-df5a0a1128c2" providerId="ADAL" clId="{35F981F8-4391-465F-9B27-7C458CEAC36D}" dt="2024-06-02T17:16:52.244" v="2516" actId="478"/>
          <ac:grpSpMkLst>
            <pc:docMk/>
            <pc:sldMk cId="2513539448" sldId="280"/>
            <ac:grpSpMk id="3" creationId="{00000000-0000-0000-0000-000000000000}"/>
          </ac:grpSpMkLst>
        </pc:grpChg>
        <pc:grpChg chg="add del">
          <ac:chgData name="Madhusudana Reddy Singana" userId="8ccc4b30-7400-4df2-a25f-df5a0a1128c2" providerId="ADAL" clId="{35F981F8-4391-465F-9B27-7C458CEAC36D}" dt="2024-06-02T17:29:02.178" v="2666" actId="26606"/>
          <ac:grpSpMkLst>
            <pc:docMk/>
            <pc:sldMk cId="2513539448" sldId="280"/>
            <ac:grpSpMk id="2064" creationId="{BCFC42DC-2C46-47C4-BC61-530557385DBD}"/>
          </ac:grpSpMkLst>
        </pc:grpChg>
        <pc:grpChg chg="add del">
          <ac:chgData name="Madhusudana Reddy Singana" userId="8ccc4b30-7400-4df2-a25f-df5a0a1128c2" providerId="ADAL" clId="{35F981F8-4391-465F-9B27-7C458CEAC36D}" dt="2024-06-02T17:28:58.770" v="2663" actId="26606"/>
          <ac:grpSpMkLst>
            <pc:docMk/>
            <pc:sldMk cId="2513539448" sldId="280"/>
            <ac:grpSpMk id="2084" creationId="{8390D0A1-1C50-4248-A68B-7D09D8B4100D}"/>
          </ac:grpSpMkLst>
        </pc:grpChg>
        <pc:grpChg chg="add del">
          <ac:chgData name="Madhusudana Reddy Singana" userId="8ccc4b30-7400-4df2-a25f-df5a0a1128c2" providerId="ADAL" clId="{35F981F8-4391-465F-9B27-7C458CEAC36D}" dt="2024-06-02T17:28:42.874" v="2659" actId="26606"/>
          <ac:grpSpMkLst>
            <pc:docMk/>
            <pc:sldMk cId="2513539448" sldId="280"/>
            <ac:grpSpMk id="2085" creationId="{8390D0A1-1C50-4248-A68B-7D09D8B4100D}"/>
          </ac:grpSpMkLst>
        </pc:grpChg>
        <pc:grpChg chg="add del">
          <ac:chgData name="Madhusudana Reddy Singana" userId="8ccc4b30-7400-4df2-a25f-df5a0a1128c2" providerId="ADAL" clId="{35F981F8-4391-465F-9B27-7C458CEAC36D}" dt="2024-06-02T17:29:02.135" v="2665" actId="26606"/>
          <ac:grpSpMkLst>
            <pc:docMk/>
            <pc:sldMk cId="2513539448" sldId="280"/>
            <ac:grpSpMk id="2091" creationId="{5029B4A8-2CF0-48DC-B29E-F3B62EDDC445}"/>
          </ac:grpSpMkLst>
        </pc:grpChg>
        <pc:grpChg chg="add del">
          <ac:chgData name="Madhusudana Reddy Singana" userId="8ccc4b30-7400-4df2-a25f-df5a0a1128c2" providerId="ADAL" clId="{35F981F8-4391-465F-9B27-7C458CEAC36D}" dt="2024-06-03T08:48:42.703" v="2705"/>
          <ac:grpSpMkLst>
            <pc:docMk/>
            <pc:sldMk cId="2513539448" sldId="280"/>
            <ac:grpSpMk id="2096" creationId="{BCFC42DC-2C46-47C4-BC61-530557385DBD}"/>
          </ac:grpSpMkLst>
        </pc:grpChg>
        <pc:grpChg chg="add del">
          <ac:chgData name="Madhusudana Reddy Singana" userId="8ccc4b30-7400-4df2-a25f-df5a0a1128c2" providerId="ADAL" clId="{35F981F8-4391-465F-9B27-7C458CEAC36D}" dt="2024-06-03T15:28:48.133" v="4180" actId="26606"/>
          <ac:grpSpMkLst>
            <pc:docMk/>
            <pc:sldMk cId="2513539448" sldId="280"/>
            <ac:grpSpMk id="2104" creationId="{C28A977F-B603-4D81-B0FC-C8DE048A7931}"/>
          </ac:grpSpMkLst>
        </pc:grpChg>
        <pc:grpChg chg="add del">
          <ac:chgData name="Madhusudana Reddy Singana" userId="8ccc4b30-7400-4df2-a25f-df5a0a1128c2" providerId="ADAL" clId="{35F981F8-4391-465F-9B27-7C458CEAC36D}" dt="2024-06-03T15:28:48.133" v="4180" actId="26606"/>
          <ac:grpSpMkLst>
            <pc:docMk/>
            <pc:sldMk cId="2513539448" sldId="280"/>
            <ac:grpSpMk id="2109" creationId="{C78D9229-E61D-4FEE-8321-2F8B64A8CADF}"/>
          </ac:grpSpMkLst>
        </pc:grpChg>
        <pc:grpChg chg="add del">
          <ac:chgData name="Madhusudana Reddy Singana" userId="8ccc4b30-7400-4df2-a25f-df5a0a1128c2" providerId="ADAL" clId="{35F981F8-4391-465F-9B27-7C458CEAC36D}" dt="2024-06-03T15:28:55.111" v="4182" actId="26606"/>
          <ac:grpSpMkLst>
            <pc:docMk/>
            <pc:sldMk cId="2513539448" sldId="280"/>
            <ac:grpSpMk id="2117" creationId="{78127680-150F-4A90-9950-F66392578116}"/>
          </ac:grpSpMkLst>
        </pc:grpChg>
        <pc:grpChg chg="add del">
          <ac:chgData name="Madhusudana Reddy Singana" userId="8ccc4b30-7400-4df2-a25f-df5a0a1128c2" providerId="ADAL" clId="{35F981F8-4391-465F-9B27-7C458CEAC36D}" dt="2024-06-03T15:28:55.111" v="4182" actId="26606"/>
          <ac:grpSpMkLst>
            <pc:docMk/>
            <pc:sldMk cId="2513539448" sldId="280"/>
            <ac:grpSpMk id="2122" creationId="{466920E5-8640-4C24-A775-8647637094A7}"/>
          </ac:grpSpMkLst>
        </pc:grpChg>
        <pc:graphicFrameChg chg="add del">
          <ac:chgData name="Madhusudana Reddy Singana" userId="8ccc4b30-7400-4df2-a25f-df5a0a1128c2" providerId="ADAL" clId="{35F981F8-4391-465F-9B27-7C458CEAC36D}" dt="2024-06-02T16:55:39.403" v="2110" actId="26606"/>
          <ac:graphicFrameMkLst>
            <pc:docMk/>
            <pc:sldMk cId="2513539448" sldId="280"/>
            <ac:graphicFrameMk id="2052" creationId="{07ABB100-1871-E466-E39B-20566F5E98FB}"/>
          </ac:graphicFrameMkLst>
        </pc:graphicFrameChg>
        <pc:graphicFrameChg chg="add del">
          <ac:chgData name="Madhusudana Reddy Singana" userId="8ccc4b30-7400-4df2-a25f-df5a0a1128c2" providerId="ADAL" clId="{35F981F8-4391-465F-9B27-7C458CEAC36D}" dt="2024-06-02T16:55:42.446" v="2112" actId="26606"/>
          <ac:graphicFrameMkLst>
            <pc:docMk/>
            <pc:sldMk cId="2513539448" sldId="280"/>
            <ac:graphicFrameMk id="2054" creationId="{7275AE95-07FF-B804-0E28-86C34C23440D}"/>
          </ac:graphicFrameMkLst>
        </pc:graphicFrameChg>
        <pc:graphicFrameChg chg="add del">
          <ac:chgData name="Madhusudana Reddy Singana" userId="8ccc4b30-7400-4df2-a25f-df5a0a1128c2" providerId="ADAL" clId="{35F981F8-4391-465F-9B27-7C458CEAC36D}" dt="2024-06-02T16:55:44.545" v="2114" actId="26606"/>
          <ac:graphicFrameMkLst>
            <pc:docMk/>
            <pc:sldMk cId="2513539448" sldId="280"/>
            <ac:graphicFrameMk id="2056" creationId="{3DF924EF-8AA8-CA45-C8B4-D04B049E1CE6}"/>
          </ac:graphicFrameMkLst>
        </pc:graphicFrameChg>
        <pc:graphicFrameChg chg="add del">
          <ac:chgData name="Madhusudana Reddy Singana" userId="8ccc4b30-7400-4df2-a25f-df5a0a1128c2" providerId="ADAL" clId="{35F981F8-4391-465F-9B27-7C458CEAC36D}" dt="2024-06-02T16:55:46.268" v="2116" actId="26606"/>
          <ac:graphicFrameMkLst>
            <pc:docMk/>
            <pc:sldMk cId="2513539448" sldId="280"/>
            <ac:graphicFrameMk id="2058" creationId="{439EAF85-54B4-7AAE-D08B-25256FD89E5C}"/>
          </ac:graphicFrameMkLst>
        </pc:graphicFrameChg>
        <pc:graphicFrameChg chg="add del">
          <ac:chgData name="Madhusudana Reddy Singana" userId="8ccc4b30-7400-4df2-a25f-df5a0a1128c2" providerId="ADAL" clId="{35F981F8-4391-465F-9B27-7C458CEAC36D}" dt="2024-06-02T16:55:48.984" v="2118" actId="26606"/>
          <ac:graphicFrameMkLst>
            <pc:docMk/>
            <pc:sldMk cId="2513539448" sldId="280"/>
            <ac:graphicFrameMk id="2060" creationId="{3DF924EF-8AA8-CA45-C8B4-D04B049E1CE6}"/>
          </ac:graphicFrameMkLst>
        </pc:graphicFrameChg>
        <pc:graphicFrameChg chg="add del">
          <ac:chgData name="Madhusudana Reddy Singana" userId="8ccc4b30-7400-4df2-a25f-df5a0a1128c2" providerId="ADAL" clId="{35F981F8-4391-465F-9B27-7C458CEAC36D}" dt="2024-06-02T17:01:52.287" v="2219" actId="26606"/>
          <ac:graphicFrameMkLst>
            <pc:docMk/>
            <pc:sldMk cId="2513539448" sldId="280"/>
            <ac:graphicFrameMk id="2083" creationId="{439EAF85-54B4-7AAE-D08B-25256FD89E5C}"/>
          </ac:graphicFrameMkLst>
        </pc:graphicFrameChg>
        <pc:picChg chg="add mod ord">
          <ac:chgData name="Madhusudana Reddy Singana" userId="8ccc4b30-7400-4df2-a25f-df5a0a1128c2" providerId="ADAL" clId="{35F981F8-4391-465F-9B27-7C458CEAC36D}" dt="2024-06-03T15:33:20.086" v="4262" actId="26606"/>
          <ac:picMkLst>
            <pc:docMk/>
            <pc:sldMk cId="2513539448" sldId="280"/>
            <ac:picMk id="2050" creationId="{1B387E3F-538A-EAD8-E12D-08B698142D47}"/>
          </ac:picMkLst>
        </pc:picChg>
        <pc:cxnChg chg="add del">
          <ac:chgData name="Madhusudana Reddy Singana" userId="8ccc4b30-7400-4df2-a25f-df5a0a1128c2" providerId="ADAL" clId="{35F981F8-4391-465F-9B27-7C458CEAC36D}" dt="2024-06-03T15:33:20.070" v="4261" actId="26606"/>
          <ac:cxnSpMkLst>
            <pc:docMk/>
            <pc:sldMk cId="2513539448" sldId="280"/>
            <ac:cxnSpMk id="2108" creationId="{A3803206-03B2-415D-854C-2C5B62FA2E2B}"/>
          </ac:cxnSpMkLst>
        </pc:cxnChg>
        <pc:cxnChg chg="add del">
          <ac:chgData name="Madhusudana Reddy Singana" userId="8ccc4b30-7400-4df2-a25f-df5a0a1128c2" providerId="ADAL" clId="{35F981F8-4391-465F-9B27-7C458CEAC36D}" dt="2024-06-03T15:33:13.747" v="4255" actId="26606"/>
          <ac:cxnSpMkLst>
            <pc:docMk/>
            <pc:sldMk cId="2513539448" sldId="280"/>
            <ac:cxnSpMk id="2111" creationId="{AC29A6B1-EC94-4744-BE48-B764337E95BE}"/>
          </ac:cxnSpMkLst>
        </pc:cxnChg>
        <pc:cxnChg chg="add del">
          <ac:chgData name="Madhusudana Reddy Singana" userId="8ccc4b30-7400-4df2-a25f-df5a0a1128c2" providerId="ADAL" clId="{35F981F8-4391-465F-9B27-7C458CEAC36D}" dt="2024-06-03T15:33:15.070" v="4257" actId="26606"/>
          <ac:cxnSpMkLst>
            <pc:docMk/>
            <pc:sldMk cId="2513539448" sldId="280"/>
            <ac:cxnSpMk id="2119" creationId="{E8EF2C47-53DA-4F9F-918A-F6057C8EB82D}"/>
          </ac:cxnSpMkLst>
        </pc:cxnChg>
      </pc:sldChg>
      <pc:sldChg chg="addSp delSp modSp add del mod chgLayout">
        <pc:chgData name="Madhusudana Reddy Singana" userId="8ccc4b30-7400-4df2-a25f-df5a0a1128c2" providerId="ADAL" clId="{35F981F8-4391-465F-9B27-7C458CEAC36D}" dt="2024-06-02T14:27:01.605" v="905" actId="2696"/>
        <pc:sldMkLst>
          <pc:docMk/>
          <pc:sldMk cId="2410443258" sldId="281"/>
        </pc:sldMkLst>
        <pc:spChg chg="add del mod">
          <ac:chgData name="Madhusudana Reddy Singana" userId="8ccc4b30-7400-4df2-a25f-df5a0a1128c2" providerId="ADAL" clId="{35F981F8-4391-465F-9B27-7C458CEAC36D}" dt="2024-06-02T14:26:21.207" v="896" actId="700"/>
          <ac:spMkLst>
            <pc:docMk/>
            <pc:sldMk cId="2410443258" sldId="281"/>
            <ac:spMk id="11" creationId="{CB6A72D5-FD45-1623-7F4B-8DA9ADAF2F77}"/>
          </ac:spMkLst>
        </pc:spChg>
        <pc:spChg chg="add del mod ord">
          <ac:chgData name="Madhusudana Reddy Singana" userId="8ccc4b30-7400-4df2-a25f-df5a0a1128c2" providerId="ADAL" clId="{35F981F8-4391-465F-9B27-7C458CEAC36D}" dt="2024-06-02T14:26:26.305" v="897" actId="700"/>
          <ac:spMkLst>
            <pc:docMk/>
            <pc:sldMk cId="2410443258" sldId="281"/>
            <ac:spMk id="12" creationId="{163418C7-D798-7A65-2F45-83C2DB0857FD}"/>
          </ac:spMkLst>
        </pc:spChg>
        <pc:spChg chg="add del mod ord">
          <ac:chgData name="Madhusudana Reddy Singana" userId="8ccc4b30-7400-4df2-a25f-df5a0a1128c2" providerId="ADAL" clId="{35F981F8-4391-465F-9B27-7C458CEAC36D}" dt="2024-06-02T14:26:31.726" v="898" actId="700"/>
          <ac:spMkLst>
            <pc:docMk/>
            <pc:sldMk cId="2410443258" sldId="281"/>
            <ac:spMk id="13" creationId="{0C6A5B6D-B544-98DF-28D4-C3669F52A351}"/>
          </ac:spMkLst>
        </pc:spChg>
        <pc:spChg chg="mod ord">
          <ac:chgData name="Madhusudana Reddy Singana" userId="8ccc4b30-7400-4df2-a25f-df5a0a1128c2" providerId="ADAL" clId="{35F981F8-4391-465F-9B27-7C458CEAC36D}" dt="2024-06-02T14:26:55.164" v="904" actId="6264"/>
          <ac:spMkLst>
            <pc:docMk/>
            <pc:sldMk cId="2410443258" sldId="281"/>
            <ac:spMk id="14" creationId="{00000000-0000-0000-0000-000000000000}"/>
          </ac:spMkLst>
        </pc:spChg>
        <pc:spChg chg="add del mod ord">
          <ac:chgData name="Madhusudana Reddy Singana" userId="8ccc4b30-7400-4df2-a25f-df5a0a1128c2" providerId="ADAL" clId="{35F981F8-4391-465F-9B27-7C458CEAC36D}" dt="2024-06-02T14:26:38.474" v="900" actId="478"/>
          <ac:spMkLst>
            <pc:docMk/>
            <pc:sldMk cId="2410443258" sldId="281"/>
            <ac:spMk id="15" creationId="{2C1C16F5-4E2D-5DE1-B59E-7082DDAB85C2}"/>
          </ac:spMkLst>
        </pc:spChg>
        <pc:spChg chg="mod ord">
          <ac:chgData name="Madhusudana Reddy Singana" userId="8ccc4b30-7400-4df2-a25f-df5a0a1128c2" providerId="ADAL" clId="{35F981F8-4391-465F-9B27-7C458CEAC36D}" dt="2024-06-02T14:26:55.164" v="904" actId="6264"/>
          <ac:spMkLst>
            <pc:docMk/>
            <pc:sldMk cId="2410443258" sldId="281"/>
            <ac:spMk id="16" creationId="{00000000-0000-0000-0000-000000000000}"/>
          </ac:spMkLst>
        </pc:spChg>
        <pc:spChg chg="add del mod ord">
          <ac:chgData name="Madhusudana Reddy Singana" userId="8ccc4b30-7400-4df2-a25f-df5a0a1128c2" providerId="ADAL" clId="{35F981F8-4391-465F-9B27-7C458CEAC36D}" dt="2024-06-02T14:26:47.120" v="902" actId="700"/>
          <ac:spMkLst>
            <pc:docMk/>
            <pc:sldMk cId="2410443258" sldId="281"/>
            <ac:spMk id="17" creationId="{57F5EB62-2B59-BACF-6C7F-12EB32C44901}"/>
          </ac:spMkLst>
        </pc:spChg>
        <pc:spChg chg="add del mod ord">
          <ac:chgData name="Madhusudana Reddy Singana" userId="8ccc4b30-7400-4df2-a25f-df5a0a1128c2" providerId="ADAL" clId="{35F981F8-4391-465F-9B27-7C458CEAC36D}" dt="2024-06-02T14:26:55.164" v="904" actId="6264"/>
          <ac:spMkLst>
            <pc:docMk/>
            <pc:sldMk cId="2410443258" sldId="281"/>
            <ac:spMk id="18" creationId="{4F88C3AF-72A5-05FF-ADB1-EC669D9A0501}"/>
          </ac:spMkLst>
        </pc:spChg>
        <pc:spChg chg="add del mod">
          <ac:chgData name="Madhusudana Reddy Singana" userId="8ccc4b30-7400-4df2-a25f-df5a0a1128c2" providerId="ADAL" clId="{35F981F8-4391-465F-9B27-7C458CEAC36D}" dt="2024-06-02T14:26:55.164" v="904" actId="6264"/>
          <ac:spMkLst>
            <pc:docMk/>
            <pc:sldMk cId="2410443258" sldId="281"/>
            <ac:spMk id="19" creationId="{53A2A163-E97B-2A0F-FF73-6D31728EF15E}"/>
          </ac:spMkLst>
        </pc:spChg>
        <pc:spChg chg="mod ord">
          <ac:chgData name="Madhusudana Reddy Singana" userId="8ccc4b30-7400-4df2-a25f-df5a0a1128c2" providerId="ADAL" clId="{35F981F8-4391-465F-9B27-7C458CEAC36D}" dt="2024-06-02T14:26:55.164" v="904" actId="6264"/>
          <ac:spMkLst>
            <pc:docMk/>
            <pc:sldMk cId="2410443258" sldId="281"/>
            <ac:spMk id="20" creationId="{C6FD45B3-9C3C-DD69-FD02-D8243795A281}"/>
          </ac:spMkLst>
        </pc:spChg>
        <pc:spChg chg="add del mod">
          <ac:chgData name="Madhusudana Reddy Singana" userId="8ccc4b30-7400-4df2-a25f-df5a0a1128c2" providerId="ADAL" clId="{35F981F8-4391-465F-9B27-7C458CEAC36D}" dt="2024-06-02T14:26:55.164" v="904" actId="6264"/>
          <ac:spMkLst>
            <pc:docMk/>
            <pc:sldMk cId="2410443258" sldId="281"/>
            <ac:spMk id="21" creationId="{98864B98-8B0D-37E1-712D-DA70CAFE3A76}"/>
          </ac:spMkLst>
        </pc:spChg>
        <pc:spChg chg="add del mod">
          <ac:chgData name="Madhusudana Reddy Singana" userId="8ccc4b30-7400-4df2-a25f-df5a0a1128c2" providerId="ADAL" clId="{35F981F8-4391-465F-9B27-7C458CEAC36D}" dt="2024-06-02T14:26:55.164" v="904" actId="6264"/>
          <ac:spMkLst>
            <pc:docMk/>
            <pc:sldMk cId="2410443258" sldId="281"/>
            <ac:spMk id="22" creationId="{0BE24ADB-ACB8-BFD9-19CC-C1C02CEEC056}"/>
          </ac:spMkLst>
        </pc:spChg>
        <pc:spChg chg="add mod ord">
          <ac:chgData name="Madhusudana Reddy Singana" userId="8ccc4b30-7400-4df2-a25f-df5a0a1128c2" providerId="ADAL" clId="{35F981F8-4391-465F-9B27-7C458CEAC36D}" dt="2024-06-02T14:26:55.164" v="904" actId="6264"/>
          <ac:spMkLst>
            <pc:docMk/>
            <pc:sldMk cId="2410443258" sldId="281"/>
            <ac:spMk id="23" creationId="{29F9C35C-BFC0-4B23-8024-E6340F2AB817}"/>
          </ac:spMkLst>
        </pc:spChg>
        <pc:picChg chg="del">
          <ac:chgData name="Madhusudana Reddy Singana" userId="8ccc4b30-7400-4df2-a25f-df5a0a1128c2" providerId="ADAL" clId="{35F981F8-4391-465F-9B27-7C458CEAC36D}" dt="2024-06-02T14:26:16.846" v="895" actId="478"/>
          <ac:picMkLst>
            <pc:docMk/>
            <pc:sldMk cId="2410443258" sldId="281"/>
            <ac:picMk id="2050" creationId="{1B387E3F-538A-EAD8-E12D-08B698142D47}"/>
          </ac:picMkLst>
        </pc:picChg>
      </pc:sldChg>
      <pc:sldChg chg="new del">
        <pc:chgData name="Madhusudana Reddy Singana" userId="8ccc4b30-7400-4df2-a25f-df5a0a1128c2" providerId="ADAL" clId="{35F981F8-4391-465F-9B27-7C458CEAC36D}" dt="2024-06-02T14:27:43.205" v="910" actId="2696"/>
        <pc:sldMkLst>
          <pc:docMk/>
          <pc:sldMk cId="2571593374" sldId="281"/>
        </pc:sldMkLst>
      </pc:sldChg>
      <pc:sldChg chg="addSp modSp add del mod ord setBg">
        <pc:chgData name="Madhusudana Reddy Singana" userId="8ccc4b30-7400-4df2-a25f-df5a0a1128c2" providerId="ADAL" clId="{35F981F8-4391-465F-9B27-7C458CEAC36D}" dt="2024-06-02T15:14:49.027" v="1393" actId="2696"/>
        <pc:sldMkLst>
          <pc:docMk/>
          <pc:sldMk cId="1916673831" sldId="282"/>
        </pc:sldMkLst>
        <pc:spChg chg="add mod">
          <ac:chgData name="Madhusudana Reddy Singana" userId="8ccc4b30-7400-4df2-a25f-df5a0a1128c2" providerId="ADAL" clId="{35F981F8-4391-465F-9B27-7C458CEAC36D}" dt="2024-06-02T15:11:30.527" v="1374"/>
          <ac:spMkLst>
            <pc:docMk/>
            <pc:sldMk cId="1916673831" sldId="282"/>
            <ac:spMk id="11" creationId="{5FD64172-F1B2-9F07-0D13-7243C17A9F80}"/>
          </ac:spMkLst>
        </pc:spChg>
        <pc:spChg chg="mod">
          <ac:chgData name="Madhusudana Reddy Singana" userId="8ccc4b30-7400-4df2-a25f-df5a0a1128c2" providerId="ADAL" clId="{35F981F8-4391-465F-9B27-7C458CEAC36D}" dt="2024-06-02T14:28:36.016" v="917" actId="20577"/>
          <ac:spMkLst>
            <pc:docMk/>
            <pc:sldMk cId="1916673831" sldId="282"/>
            <ac:spMk id="14" creationId="{00000000-0000-0000-0000-000000000000}"/>
          </ac:spMkLst>
        </pc:spChg>
        <pc:spChg chg="mod">
          <ac:chgData name="Madhusudana Reddy Singana" userId="8ccc4b30-7400-4df2-a25f-df5a0a1128c2" providerId="ADAL" clId="{35F981F8-4391-465F-9B27-7C458CEAC36D}" dt="2024-06-02T15:12:33.593" v="1377" actId="21"/>
          <ac:spMkLst>
            <pc:docMk/>
            <pc:sldMk cId="1916673831" sldId="282"/>
            <ac:spMk id="19" creationId="{A8507892-5238-D56A-C564-A57CFC9E7E70}"/>
          </ac:spMkLst>
        </pc:spChg>
        <pc:spChg chg="mod">
          <ac:chgData name="Madhusudana Reddy Singana" userId="8ccc4b30-7400-4df2-a25f-df5a0a1128c2" providerId="ADAL" clId="{35F981F8-4391-465F-9B27-7C458CEAC36D}" dt="2024-06-02T15:13:25.645" v="1384" actId="21"/>
          <ac:spMkLst>
            <pc:docMk/>
            <pc:sldMk cId="1916673831" sldId="282"/>
            <ac:spMk id="20" creationId="{C6FD45B3-9C3C-DD69-FD02-D8243795A281}"/>
          </ac:spMkLst>
        </pc:spChg>
      </pc:sldChg>
      <pc:sldChg chg="addSp delSp modSp add mod ord setBg delDesignElem">
        <pc:chgData name="Madhusudana Reddy Singana" userId="8ccc4b30-7400-4df2-a25f-df5a0a1128c2" providerId="ADAL" clId="{35F981F8-4391-465F-9B27-7C458CEAC36D}" dt="2024-06-03T16:42:19.173" v="4562"/>
        <pc:sldMkLst>
          <pc:docMk/>
          <pc:sldMk cId="3172866324" sldId="283"/>
        </pc:sldMkLst>
        <pc:spChg chg="mod">
          <ac:chgData name="Madhusudana Reddy Singana" userId="8ccc4b30-7400-4df2-a25f-df5a0a1128c2" providerId="ADAL" clId="{35F981F8-4391-465F-9B27-7C458CEAC36D}" dt="2024-06-03T15:33:38.050" v="4263" actId="26606"/>
          <ac:spMkLst>
            <pc:docMk/>
            <pc:sldMk cId="3172866324" sldId="283"/>
            <ac:spMk id="2" creationId="{00000000-0000-0000-0000-000000000000}"/>
          </ac:spMkLst>
        </pc:spChg>
        <pc:spChg chg="mod">
          <ac:chgData name="Madhusudana Reddy Singana" userId="8ccc4b30-7400-4df2-a25f-df5a0a1128c2" providerId="ADAL" clId="{35F981F8-4391-465F-9B27-7C458CEAC36D}" dt="2024-06-03T15:33:38.050" v="4263" actId="26606"/>
          <ac:spMkLst>
            <pc:docMk/>
            <pc:sldMk cId="3172866324" sldId="283"/>
            <ac:spMk id="3" creationId="{00000000-0000-0000-0000-000000000000}"/>
          </ac:spMkLst>
        </pc:spChg>
        <pc:spChg chg="mod ord">
          <ac:chgData name="Madhusudana Reddy Singana" userId="8ccc4b30-7400-4df2-a25f-df5a0a1128c2" providerId="ADAL" clId="{35F981F8-4391-465F-9B27-7C458CEAC36D}" dt="2024-06-03T15:33:38.050" v="4263" actId="26606"/>
          <ac:spMkLst>
            <pc:docMk/>
            <pc:sldMk cId="3172866324" sldId="283"/>
            <ac:spMk id="12" creationId="{00000000-0000-0000-0000-000000000000}"/>
          </ac:spMkLst>
        </pc:spChg>
        <pc:spChg chg="mod">
          <ac:chgData name="Madhusudana Reddy Singana" userId="8ccc4b30-7400-4df2-a25f-df5a0a1128c2" providerId="ADAL" clId="{35F981F8-4391-465F-9B27-7C458CEAC36D}" dt="2024-06-03T15:33:38.050" v="4263" actId="26606"/>
          <ac:spMkLst>
            <pc:docMk/>
            <pc:sldMk cId="3172866324" sldId="283"/>
            <ac:spMk id="14" creationId="{00000000-0000-0000-0000-000000000000}"/>
          </ac:spMkLst>
        </pc:spChg>
        <pc:spChg chg="mod">
          <ac:chgData name="Madhusudana Reddy Singana" userId="8ccc4b30-7400-4df2-a25f-df5a0a1128c2" providerId="ADAL" clId="{35F981F8-4391-465F-9B27-7C458CEAC36D}" dt="2024-06-03T15:33:38.050" v="4263" actId="26606"/>
          <ac:spMkLst>
            <pc:docMk/>
            <pc:sldMk cId="3172866324" sldId="283"/>
            <ac:spMk id="15" creationId="{F2521F79-9649-9A38-481B-251B99BD1560}"/>
          </ac:spMkLst>
        </pc:spChg>
        <pc:spChg chg="add del">
          <ac:chgData name="Madhusudana Reddy Singana" userId="8ccc4b30-7400-4df2-a25f-df5a0a1128c2" providerId="ADAL" clId="{35F981F8-4391-465F-9B27-7C458CEAC36D}" dt="2024-06-02T17:17:26.258" v="2527" actId="26606"/>
          <ac:spMkLst>
            <pc:docMk/>
            <pc:sldMk cId="3172866324" sldId="283"/>
            <ac:spMk id="17" creationId="{CAC6F186-990E-4A9E-9C75-88580953E2D2}"/>
          </ac:spMkLst>
        </pc:spChg>
        <pc:spChg chg="add del">
          <ac:chgData name="Madhusudana Reddy Singana" userId="8ccc4b30-7400-4df2-a25f-df5a0a1128c2" providerId="ADAL" clId="{35F981F8-4391-465F-9B27-7C458CEAC36D}" dt="2024-06-02T17:21:16.428" v="2612" actId="26606"/>
          <ac:spMkLst>
            <pc:docMk/>
            <pc:sldMk cId="3172866324" sldId="283"/>
            <ac:spMk id="18" creationId="{F3AF35CD-DA30-4E34-B0F3-32C27766DA05}"/>
          </ac:spMkLst>
        </pc:spChg>
        <pc:spChg chg="add del">
          <ac:chgData name="Madhusudana Reddy Singana" userId="8ccc4b30-7400-4df2-a25f-df5a0a1128c2" providerId="ADAL" clId="{35F981F8-4391-465F-9B27-7C458CEAC36D}" dt="2024-06-02T17:17:21.470" v="2523" actId="26606"/>
          <ac:spMkLst>
            <pc:docMk/>
            <pc:sldMk cId="3172866324" sldId="283"/>
            <ac:spMk id="20" creationId="{F3AF35CD-DA30-4E34-B0F3-32C27766DA05}"/>
          </ac:spMkLst>
        </pc:spChg>
        <pc:spChg chg="add del">
          <ac:chgData name="Madhusudana Reddy Singana" userId="8ccc4b30-7400-4df2-a25f-df5a0a1128c2" providerId="ADAL" clId="{35F981F8-4391-465F-9B27-7C458CEAC36D}" dt="2024-06-03T15:17:54.631" v="4052"/>
          <ac:spMkLst>
            <pc:docMk/>
            <pc:sldMk cId="3172866324" sldId="283"/>
            <ac:spMk id="21" creationId="{E2264E67-6F59-4D8D-8E5F-8245B0FEAE76}"/>
          </ac:spMkLst>
        </pc:spChg>
        <pc:spChg chg="add del">
          <ac:chgData name="Madhusudana Reddy Singana" userId="8ccc4b30-7400-4df2-a25f-df5a0a1128c2" providerId="ADAL" clId="{35F981F8-4391-465F-9B27-7C458CEAC36D}" dt="2024-06-03T15:17:54.631" v="4052"/>
          <ac:spMkLst>
            <pc:docMk/>
            <pc:sldMk cId="3172866324" sldId="283"/>
            <ac:spMk id="23" creationId="{158E1C6E-D299-4F5D-B15B-155EBF7F62FD}"/>
          </ac:spMkLst>
        </pc:spChg>
        <pc:spChg chg="add del">
          <ac:chgData name="Madhusudana Reddy Singana" userId="8ccc4b30-7400-4df2-a25f-df5a0a1128c2" providerId="ADAL" clId="{35F981F8-4391-465F-9B27-7C458CEAC36D}" dt="2024-06-03T15:30:09.168" v="4188"/>
          <ac:spMkLst>
            <pc:docMk/>
            <pc:sldMk cId="3172866324" sldId="283"/>
            <ac:spMk id="24" creationId="{649C91A9-84E7-4BF0-9026-62F01380D853}"/>
          </ac:spMkLst>
        </pc:spChg>
        <pc:spChg chg="add del">
          <ac:chgData name="Madhusudana Reddy Singana" userId="8ccc4b30-7400-4df2-a25f-df5a0a1128c2" providerId="ADAL" clId="{35F981F8-4391-465F-9B27-7C458CEAC36D}" dt="2024-06-03T15:30:09.168" v="4188"/>
          <ac:spMkLst>
            <pc:docMk/>
            <pc:sldMk cId="3172866324" sldId="283"/>
            <ac:spMk id="25" creationId="{9B47378D-AD27-45D0-8C1C-5B1098DCC068}"/>
          </ac:spMkLst>
        </pc:spChg>
        <pc:spChg chg="add del">
          <ac:chgData name="Madhusudana Reddy Singana" userId="8ccc4b30-7400-4df2-a25f-df5a0a1128c2" providerId="ADAL" clId="{35F981F8-4391-465F-9B27-7C458CEAC36D}" dt="2024-06-02T17:21:20.622" v="2614" actId="26606"/>
          <ac:spMkLst>
            <pc:docMk/>
            <pc:sldMk cId="3172866324" sldId="283"/>
            <ac:spMk id="26" creationId="{1C7FF924-8DA0-4BE9-8C7E-095B0EC13A44}"/>
          </ac:spMkLst>
        </pc:spChg>
        <pc:spChg chg="add del">
          <ac:chgData name="Madhusudana Reddy Singana" userId="8ccc4b30-7400-4df2-a25f-df5a0a1128c2" providerId="ADAL" clId="{35F981F8-4391-465F-9B27-7C458CEAC36D}" dt="2024-06-03T16:42:19.173" v="4562"/>
          <ac:spMkLst>
            <pc:docMk/>
            <pc:sldMk cId="3172866324" sldId="283"/>
            <ac:spMk id="28" creationId="{843969B5-FE3E-4150-B93F-B908A270CDF5}"/>
          </ac:spMkLst>
        </pc:spChg>
        <pc:spChg chg="add del">
          <ac:chgData name="Madhusudana Reddy Singana" userId="8ccc4b30-7400-4df2-a25f-df5a0a1128c2" providerId="ADAL" clId="{35F981F8-4391-465F-9B27-7C458CEAC36D}" dt="2024-06-03T16:42:19.173" v="4562"/>
          <ac:spMkLst>
            <pc:docMk/>
            <pc:sldMk cId="3172866324" sldId="283"/>
            <ac:spMk id="29" creationId="{11FCBB93-2B1C-491C-903C-769C626EA32F}"/>
          </ac:spMkLst>
        </pc:spChg>
        <pc:spChg chg="add del">
          <ac:chgData name="Madhusudana Reddy Singana" userId="8ccc4b30-7400-4df2-a25f-df5a0a1128c2" providerId="ADAL" clId="{35F981F8-4391-465F-9B27-7C458CEAC36D}" dt="2024-06-03T16:42:19.173" v="4562"/>
          <ac:spMkLst>
            <pc:docMk/>
            <pc:sldMk cId="3172866324" sldId="283"/>
            <ac:spMk id="30" creationId="{650464D7-9DE6-4DE1-865A-27A05DB100EB}"/>
          </ac:spMkLst>
        </pc:spChg>
        <pc:spChg chg="add del">
          <ac:chgData name="Madhusudana Reddy Singana" userId="8ccc4b30-7400-4df2-a25f-df5a0a1128c2" providerId="ADAL" clId="{35F981F8-4391-465F-9B27-7C458CEAC36D}" dt="2024-06-03T08:48:42.703" v="2705"/>
          <ac:spMkLst>
            <pc:docMk/>
            <pc:sldMk cId="3172866324" sldId="283"/>
            <ac:spMk id="31" creationId="{F3AF35CD-DA30-4E34-B0F3-32C27766DA05}"/>
          </ac:spMkLst>
        </pc:spChg>
        <pc:grpChg chg="del">
          <ac:chgData name="Madhusudana Reddy Singana" userId="8ccc4b30-7400-4df2-a25f-df5a0a1128c2" providerId="ADAL" clId="{35F981F8-4391-465F-9B27-7C458CEAC36D}" dt="2024-06-02T17:17:16.395" v="2521" actId="478"/>
          <ac:grpSpMkLst>
            <pc:docMk/>
            <pc:sldMk cId="3172866324" sldId="283"/>
            <ac:grpSpMk id="4" creationId="{00000000-0000-0000-0000-000000000000}"/>
          </ac:grpSpMkLst>
        </pc:grpChg>
        <pc:grpChg chg="add del">
          <ac:chgData name="Madhusudana Reddy Singana" userId="8ccc4b30-7400-4df2-a25f-df5a0a1128c2" providerId="ADAL" clId="{35F981F8-4391-465F-9B27-7C458CEAC36D}" dt="2024-06-02T17:21:16.428" v="2612" actId="26606"/>
          <ac:grpSpMkLst>
            <pc:docMk/>
            <pc:sldMk cId="3172866324" sldId="283"/>
            <ac:grpSpMk id="19" creationId="{BCFC42DC-2C46-47C4-BC61-530557385DBD}"/>
          </ac:grpSpMkLst>
        </pc:grpChg>
        <pc:grpChg chg="add del">
          <ac:chgData name="Madhusudana Reddy Singana" userId="8ccc4b30-7400-4df2-a25f-df5a0a1128c2" providerId="ADAL" clId="{35F981F8-4391-465F-9B27-7C458CEAC36D}" dt="2024-06-02T17:17:21.470" v="2523" actId="26606"/>
          <ac:grpSpMkLst>
            <pc:docMk/>
            <pc:sldMk cId="3172866324" sldId="283"/>
            <ac:grpSpMk id="22" creationId="{BCFC42DC-2C46-47C4-BC61-530557385DBD}"/>
          </ac:grpSpMkLst>
        </pc:grpChg>
        <pc:grpChg chg="add del">
          <ac:chgData name="Madhusudana Reddy Singana" userId="8ccc4b30-7400-4df2-a25f-df5a0a1128c2" providerId="ADAL" clId="{35F981F8-4391-465F-9B27-7C458CEAC36D}" dt="2024-06-02T17:21:20.622" v="2614" actId="26606"/>
          <ac:grpSpMkLst>
            <pc:docMk/>
            <pc:sldMk cId="3172866324" sldId="283"/>
            <ac:grpSpMk id="27" creationId="{5029B4A8-2CF0-48DC-B29E-F3B62EDDC445}"/>
          </ac:grpSpMkLst>
        </pc:grpChg>
        <pc:grpChg chg="add del">
          <ac:chgData name="Madhusudana Reddy Singana" userId="8ccc4b30-7400-4df2-a25f-df5a0a1128c2" providerId="ADAL" clId="{35F981F8-4391-465F-9B27-7C458CEAC36D}" dt="2024-06-03T08:48:42.703" v="2705"/>
          <ac:grpSpMkLst>
            <pc:docMk/>
            <pc:sldMk cId="3172866324" sldId="283"/>
            <ac:grpSpMk id="32" creationId="{BCFC42DC-2C46-47C4-BC61-530557385DBD}"/>
          </ac:grpSpMkLst>
        </pc:grpChg>
        <pc:graphicFrameChg chg="add mod modGraphic">
          <ac:chgData name="Madhusudana Reddy Singana" userId="8ccc4b30-7400-4df2-a25f-df5a0a1128c2" providerId="ADAL" clId="{35F981F8-4391-465F-9B27-7C458CEAC36D}" dt="2024-06-03T15:33:38.050" v="4263" actId="26606"/>
          <ac:graphicFrameMkLst>
            <pc:docMk/>
            <pc:sldMk cId="3172866324" sldId="283"/>
            <ac:graphicFrameMk id="13" creationId="{E0E6E395-B176-0B04-F39E-1249E67F8CEC}"/>
          </ac:graphicFrameMkLst>
        </pc:graphicFrameChg>
        <pc:graphicFrameChg chg="add mod modGraphic">
          <ac:chgData name="Madhusudana Reddy Singana" userId="8ccc4b30-7400-4df2-a25f-df5a0a1128c2" providerId="ADAL" clId="{35F981F8-4391-465F-9B27-7C458CEAC36D}" dt="2024-06-02T17:22:32.111" v="2629" actId="14100"/>
          <ac:graphicFrameMkLst>
            <pc:docMk/>
            <pc:sldMk cId="3172866324" sldId="283"/>
            <ac:graphicFrameMk id="16" creationId="{2552A821-739C-4389-9DDF-F675ED9B9D49}"/>
          </ac:graphicFrameMkLst>
        </pc:graphicFrameChg>
      </pc:sldChg>
      <pc:sldChg chg="addSp delSp modSp add mod setBg modClrScheme delDesignElem chgLayout">
        <pc:chgData name="Madhusudana Reddy Singana" userId="8ccc4b30-7400-4df2-a25f-df5a0a1128c2" providerId="ADAL" clId="{35F981F8-4391-465F-9B27-7C458CEAC36D}" dt="2024-06-03T17:48:57.375" v="4928" actId="27636"/>
        <pc:sldMkLst>
          <pc:docMk/>
          <pc:sldMk cId="1091737388" sldId="284"/>
        </pc:sldMkLst>
        <pc:spChg chg="mod ord">
          <ac:chgData name="Madhusudana Reddy Singana" userId="8ccc4b30-7400-4df2-a25f-df5a0a1128c2" providerId="ADAL" clId="{35F981F8-4391-465F-9B27-7C458CEAC36D}" dt="2024-06-03T17:48:34.156" v="4923" actId="26606"/>
          <ac:spMkLst>
            <pc:docMk/>
            <pc:sldMk cId="1091737388" sldId="284"/>
            <ac:spMk id="2" creationId="{00000000-0000-0000-0000-000000000000}"/>
          </ac:spMkLst>
        </pc:spChg>
        <pc:spChg chg="add del mod ord">
          <ac:chgData name="Madhusudana Reddy Singana" userId="8ccc4b30-7400-4df2-a25f-df5a0a1128c2" providerId="ADAL" clId="{35F981F8-4391-465F-9B27-7C458CEAC36D}" dt="2024-06-03T17:44:44.517" v="4880" actId="478"/>
          <ac:spMkLst>
            <pc:docMk/>
            <pc:sldMk cId="1091737388" sldId="284"/>
            <ac:spMk id="11" creationId="{40F84332-6D87-4FDF-4F9C-E96EF3906827}"/>
          </ac:spMkLst>
        </pc:spChg>
        <pc:spChg chg="add del mod ord">
          <ac:chgData name="Madhusudana Reddy Singana" userId="8ccc4b30-7400-4df2-a25f-df5a0a1128c2" providerId="ADAL" clId="{35F981F8-4391-465F-9B27-7C458CEAC36D}" dt="2024-06-03T17:45:09.354" v="4883" actId="700"/>
          <ac:spMkLst>
            <pc:docMk/>
            <pc:sldMk cId="1091737388" sldId="284"/>
            <ac:spMk id="12" creationId="{32335D26-3519-C5BA-3181-4CBBE5EC3484}"/>
          </ac:spMkLst>
        </pc:spChg>
        <pc:spChg chg="add del mod ord">
          <ac:chgData name="Madhusudana Reddy Singana" userId="8ccc4b30-7400-4df2-a25f-df5a0a1128c2" providerId="ADAL" clId="{35F981F8-4391-465F-9B27-7C458CEAC36D}" dt="2024-06-03T17:45:09.354" v="4883" actId="700"/>
          <ac:spMkLst>
            <pc:docMk/>
            <pc:sldMk cId="1091737388" sldId="284"/>
            <ac:spMk id="13" creationId="{008F79F3-6C89-82C3-425B-442F910B9E7B}"/>
          </ac:spMkLst>
        </pc:spChg>
        <pc:spChg chg="mod ord">
          <ac:chgData name="Madhusudana Reddy Singana" userId="8ccc4b30-7400-4df2-a25f-df5a0a1128c2" providerId="ADAL" clId="{35F981F8-4391-465F-9B27-7C458CEAC36D}" dt="2024-06-03T17:48:34.156" v="4923" actId="26606"/>
          <ac:spMkLst>
            <pc:docMk/>
            <pc:sldMk cId="1091737388" sldId="284"/>
            <ac:spMk id="14" creationId="{00000000-0000-0000-0000-000000000000}"/>
          </ac:spMkLst>
        </pc:spChg>
        <pc:spChg chg="add del mod ord">
          <ac:chgData name="Madhusudana Reddy Singana" userId="8ccc4b30-7400-4df2-a25f-df5a0a1128c2" providerId="ADAL" clId="{35F981F8-4391-465F-9B27-7C458CEAC36D}" dt="2024-06-03T17:45:09.354" v="4883" actId="700"/>
          <ac:spMkLst>
            <pc:docMk/>
            <pc:sldMk cId="1091737388" sldId="284"/>
            <ac:spMk id="15" creationId="{BF5D491D-B583-4CC6-057A-2084324BD7E9}"/>
          </ac:spMkLst>
        </pc:spChg>
        <pc:spChg chg="add del mod">
          <ac:chgData name="Madhusudana Reddy Singana" userId="8ccc4b30-7400-4df2-a25f-df5a0a1128c2" providerId="ADAL" clId="{35F981F8-4391-465F-9B27-7C458CEAC36D}" dt="2024-06-02T17:29:23.568" v="2670" actId="478"/>
          <ac:spMkLst>
            <pc:docMk/>
            <pc:sldMk cId="1091737388" sldId="284"/>
            <ac:spMk id="16" creationId="{00000000-0000-0000-0000-000000000000}"/>
          </ac:spMkLst>
        </pc:spChg>
        <pc:spChg chg="add del mod ord">
          <ac:chgData name="Madhusudana Reddy Singana" userId="8ccc4b30-7400-4df2-a25f-df5a0a1128c2" providerId="ADAL" clId="{35F981F8-4391-465F-9B27-7C458CEAC36D}" dt="2024-06-03T17:45:09.354" v="4883" actId="700"/>
          <ac:spMkLst>
            <pc:docMk/>
            <pc:sldMk cId="1091737388" sldId="284"/>
            <ac:spMk id="17" creationId="{218791AF-BFF8-9998-8D99-A50052E3A76A}"/>
          </ac:spMkLst>
        </pc:spChg>
        <pc:spChg chg="add mod ord">
          <ac:chgData name="Madhusudana Reddy Singana" userId="8ccc4b30-7400-4df2-a25f-df5a0a1128c2" providerId="ADAL" clId="{35F981F8-4391-465F-9B27-7C458CEAC36D}" dt="2024-06-03T17:48:34.156" v="4923" actId="26606"/>
          <ac:spMkLst>
            <pc:docMk/>
            <pc:sldMk cId="1091737388" sldId="284"/>
            <ac:spMk id="18" creationId="{405ABD90-0A3C-BD76-6245-05AFC006ABEE}"/>
          </ac:spMkLst>
        </pc:spChg>
        <pc:spChg chg="add mod ord">
          <ac:chgData name="Madhusudana Reddy Singana" userId="8ccc4b30-7400-4df2-a25f-df5a0a1128c2" providerId="ADAL" clId="{35F981F8-4391-465F-9B27-7C458CEAC36D}" dt="2024-06-03T17:48:57.375" v="4928" actId="27636"/>
          <ac:spMkLst>
            <pc:docMk/>
            <pc:sldMk cId="1091737388" sldId="284"/>
            <ac:spMk id="19" creationId="{8E853337-CB42-1BF2-9F00-8A2C8C4573E2}"/>
          </ac:spMkLst>
        </pc:spChg>
        <pc:spChg chg="add del mod">
          <ac:chgData name="Madhusudana Reddy Singana" userId="8ccc4b30-7400-4df2-a25f-df5a0a1128c2" providerId="ADAL" clId="{35F981F8-4391-465F-9B27-7C458CEAC36D}" dt="2024-06-03T17:48:34.156" v="4923" actId="26606"/>
          <ac:spMkLst>
            <pc:docMk/>
            <pc:sldMk cId="1091737388" sldId="284"/>
            <ac:spMk id="20" creationId="{C6FD45B3-9C3C-DD69-FD02-D8243795A281}"/>
          </ac:spMkLst>
        </pc:spChg>
        <pc:spChg chg="add mod ord">
          <ac:chgData name="Madhusudana Reddy Singana" userId="8ccc4b30-7400-4df2-a25f-df5a0a1128c2" providerId="ADAL" clId="{35F981F8-4391-465F-9B27-7C458CEAC36D}" dt="2024-06-03T17:48:34.156" v="4923" actId="26606"/>
          <ac:spMkLst>
            <pc:docMk/>
            <pc:sldMk cId="1091737388" sldId="284"/>
            <ac:spMk id="21" creationId="{0FD186CB-45AE-72E6-F160-C8BD78464018}"/>
          </ac:spMkLst>
        </pc:spChg>
        <pc:spChg chg="add del mod ord">
          <ac:chgData name="Madhusudana Reddy Singana" userId="8ccc4b30-7400-4df2-a25f-df5a0a1128c2" providerId="ADAL" clId="{35F981F8-4391-465F-9B27-7C458CEAC36D}" dt="2024-06-03T17:48:34.156" v="4923" actId="26606"/>
          <ac:spMkLst>
            <pc:docMk/>
            <pc:sldMk cId="1091737388" sldId="284"/>
            <ac:spMk id="22" creationId="{96DDE167-301F-B4C0-E303-D34262D67863}"/>
          </ac:spMkLst>
        </pc:spChg>
        <pc:spChg chg="add del">
          <ac:chgData name="Madhusudana Reddy Singana" userId="8ccc4b30-7400-4df2-a25f-df5a0a1128c2" providerId="ADAL" clId="{35F981F8-4391-465F-9B27-7C458CEAC36D}" dt="2024-06-03T10:57:02.655" v="2898" actId="26606"/>
          <ac:spMkLst>
            <pc:docMk/>
            <pc:sldMk cId="1091737388" sldId="284"/>
            <ac:spMk id="23" creationId="{E2264E67-6F59-4D8D-8E5F-8245B0FEAE76}"/>
          </ac:spMkLst>
        </pc:spChg>
        <pc:spChg chg="del mod ord replId">
          <ac:chgData name="Madhusudana Reddy Singana" userId="8ccc4b30-7400-4df2-a25f-df5a0a1128c2" providerId="ADAL" clId="{35F981F8-4391-465F-9B27-7C458CEAC36D}" dt="2024-06-02T17:17:09.058" v="2520" actId="26606"/>
          <ac:spMkLst>
            <pc:docMk/>
            <pc:sldMk cId="1091737388" sldId="284"/>
            <ac:spMk id="24" creationId="{00000000-0000-0000-0000-000000000000}"/>
          </ac:spMkLst>
        </pc:spChg>
        <pc:spChg chg="add del">
          <ac:chgData name="Madhusudana Reddy Singana" userId="8ccc4b30-7400-4df2-a25f-df5a0a1128c2" providerId="ADAL" clId="{35F981F8-4391-465F-9B27-7C458CEAC36D}" dt="2024-06-03T08:48:42.703" v="2705"/>
          <ac:spMkLst>
            <pc:docMk/>
            <pc:sldMk cId="1091737388" sldId="284"/>
            <ac:spMk id="25" creationId="{F3AF35CD-DA30-4E34-B0F3-32C27766DA05}"/>
          </ac:spMkLst>
        </pc:spChg>
        <pc:spChg chg="add del">
          <ac:chgData name="Madhusudana Reddy Singana" userId="8ccc4b30-7400-4df2-a25f-df5a0a1128c2" providerId="ADAL" clId="{35F981F8-4391-465F-9B27-7C458CEAC36D}" dt="2024-06-03T10:57:02.655" v="2898" actId="26606"/>
          <ac:spMkLst>
            <pc:docMk/>
            <pc:sldMk cId="1091737388" sldId="284"/>
            <ac:spMk id="26" creationId="{158E1C6E-D299-4F5D-B15B-155EBF7F62FD}"/>
          </ac:spMkLst>
        </pc:spChg>
        <pc:spChg chg="add del">
          <ac:chgData name="Madhusudana Reddy Singana" userId="8ccc4b30-7400-4df2-a25f-df5a0a1128c2" providerId="ADAL" clId="{35F981F8-4391-465F-9B27-7C458CEAC36D}" dt="2024-06-03T10:57:12.770" v="2900" actId="26606"/>
          <ac:spMkLst>
            <pc:docMk/>
            <pc:sldMk cId="1091737388" sldId="284"/>
            <ac:spMk id="28" creationId="{A5BA3AE5-0FB8-4948-A421-5CEE1A5E8A61}"/>
          </ac:spMkLst>
        </pc:spChg>
        <pc:spChg chg="add del">
          <ac:chgData name="Madhusudana Reddy Singana" userId="8ccc4b30-7400-4df2-a25f-df5a0a1128c2" providerId="ADAL" clId="{35F981F8-4391-465F-9B27-7C458CEAC36D}" dt="2024-06-02T17:00:42.622" v="2192" actId="26606"/>
          <ac:spMkLst>
            <pc:docMk/>
            <pc:sldMk cId="1091737388" sldId="284"/>
            <ac:spMk id="29" creationId="{D6EE4256-458B-404C-9B94-A70BE6ADEB98}"/>
          </ac:spMkLst>
        </pc:spChg>
        <pc:spChg chg="add del">
          <ac:chgData name="Madhusudana Reddy Singana" userId="8ccc4b30-7400-4df2-a25f-df5a0a1128c2" providerId="ADAL" clId="{35F981F8-4391-465F-9B27-7C458CEAC36D}" dt="2024-06-03T10:57:12.770" v="2900" actId="26606"/>
          <ac:spMkLst>
            <pc:docMk/>
            <pc:sldMk cId="1091737388" sldId="284"/>
            <ac:spMk id="30" creationId="{615FFFBF-F0D2-4BB8-BB9E-3ADC47E3B69A}"/>
          </ac:spMkLst>
        </pc:spChg>
        <pc:spChg chg="add del">
          <ac:chgData name="Madhusudana Reddy Singana" userId="8ccc4b30-7400-4df2-a25f-df5a0a1128c2" providerId="ADAL" clId="{35F981F8-4391-465F-9B27-7C458CEAC36D}" dt="2024-06-02T17:00:42.622" v="2192" actId="26606"/>
          <ac:spMkLst>
            <pc:docMk/>
            <pc:sldMk cId="1091737388" sldId="284"/>
            <ac:spMk id="31" creationId="{55A4CF6E-7121-42F9-96F4-34B006CDA656}"/>
          </ac:spMkLst>
        </pc:spChg>
        <pc:spChg chg="add del">
          <ac:chgData name="Madhusudana Reddy Singana" userId="8ccc4b30-7400-4df2-a25f-df5a0a1128c2" providerId="ADAL" clId="{35F981F8-4391-465F-9B27-7C458CEAC36D}" dt="2024-06-03T10:57:12.770" v="2900" actId="26606"/>
          <ac:spMkLst>
            <pc:docMk/>
            <pc:sldMk cId="1091737388" sldId="284"/>
            <ac:spMk id="32" creationId="{FD056B7E-FBD7-4858-966D-9C4DEDA7EF3C}"/>
          </ac:spMkLst>
        </pc:spChg>
        <pc:spChg chg="add del">
          <ac:chgData name="Madhusudana Reddy Singana" userId="8ccc4b30-7400-4df2-a25f-df5a0a1128c2" providerId="ADAL" clId="{35F981F8-4391-465F-9B27-7C458CEAC36D}" dt="2024-06-02T17:00:42.622" v="2192" actId="26606"/>
          <ac:spMkLst>
            <pc:docMk/>
            <pc:sldMk cId="1091737388" sldId="284"/>
            <ac:spMk id="33" creationId="{9F100E14-B7EA-4052-AEF7-30BAD58C1BAC}"/>
          </ac:spMkLst>
        </pc:spChg>
        <pc:spChg chg="add del">
          <ac:chgData name="Madhusudana Reddy Singana" userId="8ccc4b30-7400-4df2-a25f-df5a0a1128c2" providerId="ADAL" clId="{35F981F8-4391-465F-9B27-7C458CEAC36D}" dt="2024-06-03T17:47:57.430" v="4909" actId="26606"/>
          <ac:spMkLst>
            <pc:docMk/>
            <pc:sldMk cId="1091737388" sldId="284"/>
            <ac:spMk id="34" creationId="{F1FBD9ED-634D-4A6C-B5FE-A2D45EC486E7}"/>
          </ac:spMkLst>
        </pc:spChg>
        <pc:spChg chg="add del">
          <ac:chgData name="Madhusudana Reddy Singana" userId="8ccc4b30-7400-4df2-a25f-df5a0a1128c2" providerId="ADAL" clId="{35F981F8-4391-465F-9B27-7C458CEAC36D}" dt="2024-06-02T17:00:42.622" v="2192" actId="26606"/>
          <ac:spMkLst>
            <pc:docMk/>
            <pc:sldMk cId="1091737388" sldId="284"/>
            <ac:spMk id="35" creationId="{BAB9592D-B230-4582-8300-D136BE6E05EE}"/>
          </ac:spMkLst>
        </pc:spChg>
        <pc:spChg chg="add del">
          <ac:chgData name="Madhusudana Reddy Singana" userId="8ccc4b30-7400-4df2-a25f-df5a0a1128c2" providerId="ADAL" clId="{35F981F8-4391-465F-9B27-7C458CEAC36D}" dt="2024-06-03T17:47:57.430" v="4909" actId="26606"/>
          <ac:spMkLst>
            <pc:docMk/>
            <pc:sldMk cId="1091737388" sldId="284"/>
            <ac:spMk id="36" creationId="{A78A33AE-58B7-4282-8E4F-48244115252C}"/>
          </ac:spMkLst>
        </pc:spChg>
        <pc:spChg chg="add del">
          <ac:chgData name="Madhusudana Reddy Singana" userId="8ccc4b30-7400-4df2-a25f-df5a0a1128c2" providerId="ADAL" clId="{35F981F8-4391-465F-9B27-7C458CEAC36D}" dt="2024-06-02T17:00:42.622" v="2192" actId="26606"/>
          <ac:spMkLst>
            <pc:docMk/>
            <pc:sldMk cId="1091737388" sldId="284"/>
            <ac:spMk id="37" creationId="{48CB4C51-7EA5-40D9-A230-538C75113689}"/>
          </ac:spMkLst>
        </pc:spChg>
        <pc:spChg chg="add del">
          <ac:chgData name="Madhusudana Reddy Singana" userId="8ccc4b30-7400-4df2-a25f-df5a0a1128c2" providerId="ADAL" clId="{35F981F8-4391-465F-9B27-7C458CEAC36D}" dt="2024-06-02T17:00:45.834" v="2194" actId="26606"/>
          <ac:spMkLst>
            <pc:docMk/>
            <pc:sldMk cId="1091737388" sldId="284"/>
            <ac:spMk id="39" creationId="{D6EE4256-458B-404C-9B94-A70BE6ADEB98}"/>
          </ac:spMkLst>
        </pc:spChg>
        <pc:spChg chg="add del">
          <ac:chgData name="Madhusudana Reddy Singana" userId="8ccc4b30-7400-4df2-a25f-df5a0a1128c2" providerId="ADAL" clId="{35F981F8-4391-465F-9B27-7C458CEAC36D}" dt="2024-06-02T17:00:45.834" v="2194" actId="26606"/>
          <ac:spMkLst>
            <pc:docMk/>
            <pc:sldMk cId="1091737388" sldId="284"/>
            <ac:spMk id="40" creationId="{55A4CF6E-7121-42F9-96F4-34B006CDA656}"/>
          </ac:spMkLst>
        </pc:spChg>
        <pc:spChg chg="add del">
          <ac:chgData name="Madhusudana Reddy Singana" userId="8ccc4b30-7400-4df2-a25f-df5a0a1128c2" providerId="ADAL" clId="{35F981F8-4391-465F-9B27-7C458CEAC36D}" dt="2024-06-02T17:00:45.834" v="2194" actId="26606"/>
          <ac:spMkLst>
            <pc:docMk/>
            <pc:sldMk cId="1091737388" sldId="284"/>
            <ac:spMk id="41" creationId="{9F100E14-B7EA-4052-AEF7-30BAD58C1BAC}"/>
          </ac:spMkLst>
        </pc:spChg>
        <pc:spChg chg="add del">
          <ac:chgData name="Madhusudana Reddy Singana" userId="8ccc4b30-7400-4df2-a25f-df5a0a1128c2" providerId="ADAL" clId="{35F981F8-4391-465F-9B27-7C458CEAC36D}" dt="2024-06-02T17:00:45.834" v="2194" actId="26606"/>
          <ac:spMkLst>
            <pc:docMk/>
            <pc:sldMk cId="1091737388" sldId="284"/>
            <ac:spMk id="42" creationId="{BAB9592D-B230-4582-8300-D136BE6E05EE}"/>
          </ac:spMkLst>
        </pc:spChg>
        <pc:spChg chg="add del">
          <ac:chgData name="Madhusudana Reddy Singana" userId="8ccc4b30-7400-4df2-a25f-df5a0a1128c2" providerId="ADAL" clId="{35F981F8-4391-465F-9B27-7C458CEAC36D}" dt="2024-06-02T17:00:45.834" v="2194" actId="26606"/>
          <ac:spMkLst>
            <pc:docMk/>
            <pc:sldMk cId="1091737388" sldId="284"/>
            <ac:spMk id="43" creationId="{48CB4C51-7EA5-40D9-A230-538C75113689}"/>
          </ac:spMkLst>
        </pc:spChg>
        <pc:spChg chg="add del">
          <ac:chgData name="Madhusudana Reddy Singana" userId="8ccc4b30-7400-4df2-a25f-df5a0a1128c2" providerId="ADAL" clId="{35F981F8-4391-465F-9B27-7C458CEAC36D}" dt="2024-06-03T17:47:57.430" v="4909" actId="26606"/>
          <ac:spMkLst>
            <pc:docMk/>
            <pc:sldMk cId="1091737388" sldId="284"/>
            <ac:spMk id="44" creationId="{2A7C97B8-2379-40E5-A95F-FB5E61A53047}"/>
          </ac:spMkLst>
        </pc:spChg>
        <pc:spChg chg="add del">
          <ac:chgData name="Madhusudana Reddy Singana" userId="8ccc4b30-7400-4df2-a25f-df5a0a1128c2" providerId="ADAL" clId="{35F981F8-4391-465F-9B27-7C458CEAC36D}" dt="2024-06-03T17:47:57.430" v="4909" actId="26606"/>
          <ac:spMkLst>
            <pc:docMk/>
            <pc:sldMk cId="1091737388" sldId="284"/>
            <ac:spMk id="46" creationId="{863FF3CE-53DE-41A6-A8DF-EE8A85EDCF39}"/>
          </ac:spMkLst>
        </pc:spChg>
        <pc:spChg chg="add del">
          <ac:chgData name="Madhusudana Reddy Singana" userId="8ccc4b30-7400-4df2-a25f-df5a0a1128c2" providerId="ADAL" clId="{35F981F8-4391-465F-9B27-7C458CEAC36D}" dt="2024-06-03T17:47:57.430" v="4909" actId="26606"/>
          <ac:spMkLst>
            <pc:docMk/>
            <pc:sldMk cId="1091737388" sldId="284"/>
            <ac:spMk id="47" creationId="{B0F0D992-B6E9-451D-A97E-B81C761D08DB}"/>
          </ac:spMkLst>
        </pc:spChg>
        <pc:spChg chg="add del">
          <ac:chgData name="Madhusudana Reddy Singana" userId="8ccc4b30-7400-4df2-a25f-df5a0a1128c2" providerId="ADAL" clId="{35F981F8-4391-465F-9B27-7C458CEAC36D}" dt="2024-06-03T17:47:59.635" v="4911" actId="26606"/>
          <ac:spMkLst>
            <pc:docMk/>
            <pc:sldMk cId="1091737388" sldId="284"/>
            <ac:spMk id="49" creationId="{F1FBD9ED-634D-4A6C-B5FE-A2D45EC486E7}"/>
          </ac:spMkLst>
        </pc:spChg>
        <pc:spChg chg="add del">
          <ac:chgData name="Madhusudana Reddy Singana" userId="8ccc4b30-7400-4df2-a25f-df5a0a1128c2" providerId="ADAL" clId="{35F981F8-4391-465F-9B27-7C458CEAC36D}" dt="2024-06-03T17:47:59.635" v="4911" actId="26606"/>
          <ac:spMkLst>
            <pc:docMk/>
            <pc:sldMk cId="1091737388" sldId="284"/>
            <ac:spMk id="50" creationId="{A78A33AE-58B7-4282-8E4F-48244115252C}"/>
          </ac:spMkLst>
        </pc:spChg>
        <pc:spChg chg="add del">
          <ac:chgData name="Madhusudana Reddy Singana" userId="8ccc4b30-7400-4df2-a25f-df5a0a1128c2" providerId="ADAL" clId="{35F981F8-4391-465F-9B27-7C458CEAC36D}" dt="2024-06-03T17:47:59.635" v="4911" actId="26606"/>
          <ac:spMkLst>
            <pc:docMk/>
            <pc:sldMk cId="1091737388" sldId="284"/>
            <ac:spMk id="52" creationId="{34D33442-D148-4775-BF80-91F053E57183}"/>
          </ac:spMkLst>
        </pc:spChg>
        <pc:spChg chg="add del">
          <ac:chgData name="Madhusudana Reddy Singana" userId="8ccc4b30-7400-4df2-a25f-df5a0a1128c2" providerId="ADAL" clId="{35F981F8-4391-465F-9B27-7C458CEAC36D}" dt="2024-06-03T17:47:59.635" v="4911" actId="26606"/>
          <ac:spMkLst>
            <pc:docMk/>
            <pc:sldMk cId="1091737388" sldId="284"/>
            <ac:spMk id="54" creationId="{BD5E068D-E677-4E1B-8CE2-8CE1826A1D0A}"/>
          </ac:spMkLst>
        </pc:spChg>
        <pc:spChg chg="add del">
          <ac:chgData name="Madhusudana Reddy Singana" userId="8ccc4b30-7400-4df2-a25f-df5a0a1128c2" providerId="ADAL" clId="{35F981F8-4391-465F-9B27-7C458CEAC36D}" dt="2024-06-03T17:47:59.635" v="4911" actId="26606"/>
          <ac:spMkLst>
            <pc:docMk/>
            <pc:sldMk cId="1091737388" sldId="284"/>
            <ac:spMk id="55" creationId="{F9AD6E12-8A58-4D86-AACD-D58C4B256629}"/>
          </ac:spMkLst>
        </pc:spChg>
        <pc:spChg chg="add del">
          <ac:chgData name="Madhusudana Reddy Singana" userId="8ccc4b30-7400-4df2-a25f-df5a0a1128c2" providerId="ADAL" clId="{35F981F8-4391-465F-9B27-7C458CEAC36D}" dt="2024-06-03T17:48:08.754" v="4913" actId="26606"/>
          <ac:spMkLst>
            <pc:docMk/>
            <pc:sldMk cId="1091737388" sldId="284"/>
            <ac:spMk id="57" creationId="{F1FBD9ED-634D-4A6C-B5FE-A2D45EC486E7}"/>
          </ac:spMkLst>
        </pc:spChg>
        <pc:spChg chg="add del">
          <ac:chgData name="Madhusudana Reddy Singana" userId="8ccc4b30-7400-4df2-a25f-df5a0a1128c2" providerId="ADAL" clId="{35F981F8-4391-465F-9B27-7C458CEAC36D}" dt="2024-06-03T17:48:08.754" v="4913" actId="26606"/>
          <ac:spMkLst>
            <pc:docMk/>
            <pc:sldMk cId="1091737388" sldId="284"/>
            <ac:spMk id="58" creationId="{A78A33AE-58B7-4282-8E4F-48244115252C}"/>
          </ac:spMkLst>
        </pc:spChg>
        <pc:spChg chg="add del">
          <ac:chgData name="Madhusudana Reddy Singana" userId="8ccc4b30-7400-4df2-a25f-df5a0a1128c2" providerId="ADAL" clId="{35F981F8-4391-465F-9B27-7C458CEAC36D}" dt="2024-06-03T17:48:08.754" v="4913" actId="26606"/>
          <ac:spMkLst>
            <pc:docMk/>
            <pc:sldMk cId="1091737388" sldId="284"/>
            <ac:spMk id="60" creationId="{2A7C97B8-2379-40E5-A95F-FB5E61A53047}"/>
          </ac:spMkLst>
        </pc:spChg>
        <pc:spChg chg="add del">
          <ac:chgData name="Madhusudana Reddy Singana" userId="8ccc4b30-7400-4df2-a25f-df5a0a1128c2" providerId="ADAL" clId="{35F981F8-4391-465F-9B27-7C458CEAC36D}" dt="2024-06-03T17:48:08.754" v="4913" actId="26606"/>
          <ac:spMkLst>
            <pc:docMk/>
            <pc:sldMk cId="1091737388" sldId="284"/>
            <ac:spMk id="62" creationId="{863FF3CE-53DE-41A6-A8DF-EE8A85EDCF39}"/>
          </ac:spMkLst>
        </pc:spChg>
        <pc:spChg chg="add del">
          <ac:chgData name="Madhusudana Reddy Singana" userId="8ccc4b30-7400-4df2-a25f-df5a0a1128c2" providerId="ADAL" clId="{35F981F8-4391-465F-9B27-7C458CEAC36D}" dt="2024-06-03T17:48:08.754" v="4913" actId="26606"/>
          <ac:spMkLst>
            <pc:docMk/>
            <pc:sldMk cId="1091737388" sldId="284"/>
            <ac:spMk id="63" creationId="{B0F0D992-B6E9-451D-A97E-B81C761D08DB}"/>
          </ac:spMkLst>
        </pc:spChg>
        <pc:spChg chg="add del">
          <ac:chgData name="Madhusudana Reddy Singana" userId="8ccc4b30-7400-4df2-a25f-df5a0a1128c2" providerId="ADAL" clId="{35F981F8-4391-465F-9B27-7C458CEAC36D}" dt="2024-06-03T17:48:34.125" v="4922" actId="26606"/>
          <ac:spMkLst>
            <pc:docMk/>
            <pc:sldMk cId="1091737388" sldId="284"/>
            <ac:spMk id="66" creationId="{F1FBD9ED-634D-4A6C-B5FE-A2D45EC486E7}"/>
          </ac:spMkLst>
        </pc:spChg>
        <pc:spChg chg="add del">
          <ac:chgData name="Madhusudana Reddy Singana" userId="8ccc4b30-7400-4df2-a25f-df5a0a1128c2" providerId="ADAL" clId="{35F981F8-4391-465F-9B27-7C458CEAC36D}" dt="2024-06-03T17:48:34.125" v="4922" actId="26606"/>
          <ac:spMkLst>
            <pc:docMk/>
            <pc:sldMk cId="1091737388" sldId="284"/>
            <ac:spMk id="67" creationId="{A78A33AE-58B7-4282-8E4F-48244115252C}"/>
          </ac:spMkLst>
        </pc:spChg>
        <pc:spChg chg="add del">
          <ac:chgData name="Madhusudana Reddy Singana" userId="8ccc4b30-7400-4df2-a25f-df5a0a1128c2" providerId="ADAL" clId="{35F981F8-4391-465F-9B27-7C458CEAC36D}" dt="2024-06-03T17:48:34.125" v="4922" actId="26606"/>
          <ac:spMkLst>
            <pc:docMk/>
            <pc:sldMk cId="1091737388" sldId="284"/>
            <ac:spMk id="69" creationId="{34D33442-D148-4775-BF80-91F053E57183}"/>
          </ac:spMkLst>
        </pc:spChg>
        <pc:spChg chg="add del">
          <ac:chgData name="Madhusudana Reddy Singana" userId="8ccc4b30-7400-4df2-a25f-df5a0a1128c2" providerId="ADAL" clId="{35F981F8-4391-465F-9B27-7C458CEAC36D}" dt="2024-06-03T17:48:34.125" v="4922" actId="26606"/>
          <ac:spMkLst>
            <pc:docMk/>
            <pc:sldMk cId="1091737388" sldId="284"/>
            <ac:spMk id="71" creationId="{BD5E068D-E677-4E1B-8CE2-8CE1826A1D0A}"/>
          </ac:spMkLst>
        </pc:spChg>
        <pc:spChg chg="add del">
          <ac:chgData name="Madhusudana Reddy Singana" userId="8ccc4b30-7400-4df2-a25f-df5a0a1128c2" providerId="ADAL" clId="{35F981F8-4391-465F-9B27-7C458CEAC36D}" dt="2024-06-03T17:48:34.125" v="4922" actId="26606"/>
          <ac:spMkLst>
            <pc:docMk/>
            <pc:sldMk cId="1091737388" sldId="284"/>
            <ac:spMk id="72" creationId="{F9AD6E12-8A58-4D86-AACD-D58C4B256629}"/>
          </ac:spMkLst>
        </pc:spChg>
        <pc:spChg chg="add del">
          <ac:chgData name="Madhusudana Reddy Singana" userId="8ccc4b30-7400-4df2-a25f-df5a0a1128c2" providerId="ADAL" clId="{35F981F8-4391-465F-9B27-7C458CEAC36D}" dt="2024-06-03T17:48:34.125" v="4922" actId="26606"/>
          <ac:spMkLst>
            <pc:docMk/>
            <pc:sldMk cId="1091737388" sldId="284"/>
            <ac:spMk id="73" creationId="{96DDE167-301F-B4C0-E303-D34262D67863}"/>
          </ac:spMkLst>
        </pc:spChg>
        <pc:spChg chg="add">
          <ac:chgData name="Madhusudana Reddy Singana" userId="8ccc4b30-7400-4df2-a25f-df5a0a1128c2" providerId="ADAL" clId="{35F981F8-4391-465F-9B27-7C458CEAC36D}" dt="2024-06-03T17:48:34.156" v="4923" actId="26606"/>
          <ac:spMkLst>
            <pc:docMk/>
            <pc:sldMk cId="1091737388" sldId="284"/>
            <ac:spMk id="75" creationId="{F1FBD9ED-634D-4A6C-B5FE-A2D45EC486E7}"/>
          </ac:spMkLst>
        </pc:spChg>
        <pc:spChg chg="add">
          <ac:chgData name="Madhusudana Reddy Singana" userId="8ccc4b30-7400-4df2-a25f-df5a0a1128c2" providerId="ADAL" clId="{35F981F8-4391-465F-9B27-7C458CEAC36D}" dt="2024-06-03T17:48:34.156" v="4923" actId="26606"/>
          <ac:spMkLst>
            <pc:docMk/>
            <pc:sldMk cId="1091737388" sldId="284"/>
            <ac:spMk id="76" creationId="{A78A33AE-58B7-4282-8E4F-48244115252C}"/>
          </ac:spMkLst>
        </pc:spChg>
        <pc:spChg chg="add">
          <ac:chgData name="Madhusudana Reddy Singana" userId="8ccc4b30-7400-4df2-a25f-df5a0a1128c2" providerId="ADAL" clId="{35F981F8-4391-465F-9B27-7C458CEAC36D}" dt="2024-06-03T17:48:34.156" v="4923" actId="26606"/>
          <ac:spMkLst>
            <pc:docMk/>
            <pc:sldMk cId="1091737388" sldId="284"/>
            <ac:spMk id="78" creationId="{2A7C97B8-2379-40E5-A95F-FB5E61A53047}"/>
          </ac:spMkLst>
        </pc:spChg>
        <pc:spChg chg="add">
          <ac:chgData name="Madhusudana Reddy Singana" userId="8ccc4b30-7400-4df2-a25f-df5a0a1128c2" providerId="ADAL" clId="{35F981F8-4391-465F-9B27-7C458CEAC36D}" dt="2024-06-03T17:48:34.156" v="4923" actId="26606"/>
          <ac:spMkLst>
            <pc:docMk/>
            <pc:sldMk cId="1091737388" sldId="284"/>
            <ac:spMk id="80" creationId="{863FF3CE-53DE-41A6-A8DF-EE8A85EDCF39}"/>
          </ac:spMkLst>
        </pc:spChg>
        <pc:spChg chg="add">
          <ac:chgData name="Madhusudana Reddy Singana" userId="8ccc4b30-7400-4df2-a25f-df5a0a1128c2" providerId="ADAL" clId="{35F981F8-4391-465F-9B27-7C458CEAC36D}" dt="2024-06-03T17:48:34.156" v="4923" actId="26606"/>
          <ac:spMkLst>
            <pc:docMk/>
            <pc:sldMk cId="1091737388" sldId="284"/>
            <ac:spMk id="81" creationId="{B0F0D992-B6E9-451D-A97E-B81C761D08DB}"/>
          </ac:spMkLst>
        </pc:spChg>
        <pc:spChg chg="add mod">
          <ac:chgData name="Madhusudana Reddy Singana" userId="8ccc4b30-7400-4df2-a25f-df5a0a1128c2" providerId="ADAL" clId="{35F981F8-4391-465F-9B27-7C458CEAC36D}" dt="2024-06-03T17:48:47.958" v="4926" actId="255"/>
          <ac:spMkLst>
            <pc:docMk/>
            <pc:sldMk cId="1091737388" sldId="284"/>
            <ac:spMk id="82" creationId="{96DDE167-301F-B4C0-E303-D34262D67863}"/>
          </ac:spMkLst>
        </pc:spChg>
        <pc:grpChg chg="add del mod ord">
          <ac:chgData name="Madhusudana Reddy Singana" userId="8ccc4b30-7400-4df2-a25f-df5a0a1128c2" providerId="ADAL" clId="{35F981F8-4391-465F-9B27-7C458CEAC36D}" dt="2024-06-02T17:17:05.001" v="2518" actId="478"/>
          <ac:grpSpMkLst>
            <pc:docMk/>
            <pc:sldMk cId="1091737388" sldId="284"/>
            <ac:grpSpMk id="3" creationId="{00000000-0000-0000-0000-000000000000}"/>
          </ac:grpSpMkLst>
        </pc:grpChg>
        <pc:grpChg chg="add del">
          <ac:chgData name="Madhusudana Reddy Singana" userId="8ccc4b30-7400-4df2-a25f-df5a0a1128c2" providerId="ADAL" clId="{35F981F8-4391-465F-9B27-7C458CEAC36D}" dt="2024-06-03T08:48:42.703" v="2705"/>
          <ac:grpSpMkLst>
            <pc:docMk/>
            <pc:sldMk cId="1091737388" sldId="284"/>
            <ac:grpSpMk id="27" creationId="{BCFC42DC-2C46-47C4-BC61-530557385DBD}"/>
          </ac:grpSpMkLst>
        </pc:grpChg>
        <pc:graphicFrameChg chg="add del">
          <ac:chgData name="Madhusudana Reddy Singana" userId="8ccc4b30-7400-4df2-a25f-df5a0a1128c2" providerId="ADAL" clId="{35F981F8-4391-465F-9B27-7C458CEAC36D}" dt="2024-06-02T16:56:22.583" v="2131" actId="26606"/>
          <ac:graphicFrameMkLst>
            <pc:docMk/>
            <pc:sldMk cId="1091737388" sldId="284"/>
            <ac:graphicFrameMk id="22" creationId="{84CF40D6-B6CB-E751-729A-C6670B4DA30E}"/>
          </ac:graphicFrameMkLst>
        </pc:graphicFrameChg>
        <pc:graphicFrameChg chg="add del mod ord modGraphic">
          <ac:chgData name="Madhusudana Reddy Singana" userId="8ccc4b30-7400-4df2-a25f-df5a0a1128c2" providerId="ADAL" clId="{35F981F8-4391-465F-9B27-7C458CEAC36D}" dt="2024-06-02T17:01:51.970" v="2218" actId="26606"/>
          <ac:graphicFrameMkLst>
            <pc:docMk/>
            <pc:sldMk cId="1091737388" sldId="284"/>
            <ac:graphicFrameMk id="24" creationId="{19A772F6-512B-F40F-E80A-8B401928DF57}"/>
          </ac:graphicFrameMkLst>
        </pc:graphicFrameChg>
        <pc:graphicFrameChg chg="add del">
          <ac:chgData name="Madhusudana Reddy Singana" userId="8ccc4b30-7400-4df2-a25f-df5a0a1128c2" providerId="ADAL" clId="{35F981F8-4391-465F-9B27-7C458CEAC36D}" dt="2024-06-03T17:48:29.268" v="4916" actId="26606"/>
          <ac:graphicFrameMkLst>
            <pc:docMk/>
            <pc:sldMk cId="1091737388" sldId="284"/>
            <ac:graphicFrameMk id="48" creationId="{DF56C521-587C-904D-DBBC-4B724FB6F57A}"/>
          </ac:graphicFrameMkLst>
        </pc:graphicFrameChg>
        <pc:graphicFrameChg chg="add del">
          <ac:chgData name="Madhusudana Reddy Singana" userId="8ccc4b30-7400-4df2-a25f-df5a0a1128c2" providerId="ADAL" clId="{35F981F8-4391-465F-9B27-7C458CEAC36D}" dt="2024-06-03T17:48:31.852" v="4918" actId="26606"/>
          <ac:graphicFrameMkLst>
            <pc:docMk/>
            <pc:sldMk cId="1091737388" sldId="284"/>
            <ac:graphicFrameMk id="56" creationId="{7CF6EB4F-C31F-3EED-1BBE-809A430EE77B}"/>
          </ac:graphicFrameMkLst>
        </pc:graphicFrameChg>
        <pc:graphicFrameChg chg="add del">
          <ac:chgData name="Madhusudana Reddy Singana" userId="8ccc4b30-7400-4df2-a25f-df5a0a1128c2" providerId="ADAL" clId="{35F981F8-4391-465F-9B27-7C458CEAC36D}" dt="2024-06-03T17:48:32.830" v="4920" actId="26606"/>
          <ac:graphicFrameMkLst>
            <pc:docMk/>
            <pc:sldMk cId="1091737388" sldId="284"/>
            <ac:graphicFrameMk id="64" creationId="{A70EB74D-D74D-419C-A042-51EA848435A7}"/>
          </ac:graphicFrameMkLst>
        </pc:graphicFrameChg>
        <pc:picChg chg="del">
          <ac:chgData name="Madhusudana Reddy Singana" userId="8ccc4b30-7400-4df2-a25f-df5a0a1128c2" providerId="ADAL" clId="{35F981F8-4391-465F-9B27-7C458CEAC36D}" dt="2024-06-02T15:13:16.489" v="1383" actId="478"/>
          <ac:picMkLst>
            <pc:docMk/>
            <pc:sldMk cId="1091737388" sldId="284"/>
            <ac:picMk id="2050" creationId="{1B387E3F-538A-EAD8-E12D-08B698142D47}"/>
          </ac:picMkLst>
        </pc:picChg>
        <pc:cxnChg chg="add del">
          <ac:chgData name="Madhusudana Reddy Singana" userId="8ccc4b30-7400-4df2-a25f-df5a0a1128c2" providerId="ADAL" clId="{35F981F8-4391-465F-9B27-7C458CEAC36D}" dt="2024-06-03T17:47:57.430" v="4909" actId="26606"/>
          <ac:cxnSpMkLst>
            <pc:docMk/>
            <pc:sldMk cId="1091737388" sldId="284"/>
            <ac:cxnSpMk id="38" creationId="{4D4D9825-BF05-4FC7-94DE-0E7C866993CE}"/>
          </ac:cxnSpMkLst>
        </pc:cxnChg>
        <pc:cxnChg chg="add del">
          <ac:chgData name="Madhusudana Reddy Singana" userId="8ccc4b30-7400-4df2-a25f-df5a0a1128c2" providerId="ADAL" clId="{35F981F8-4391-465F-9B27-7C458CEAC36D}" dt="2024-06-03T17:47:57.430" v="4909" actId="26606"/>
          <ac:cxnSpMkLst>
            <pc:docMk/>
            <pc:sldMk cId="1091737388" sldId="284"/>
            <ac:cxnSpMk id="45" creationId="{AC29A6B1-EC94-4744-BE48-B764337E95BE}"/>
          </ac:cxnSpMkLst>
        </pc:cxnChg>
        <pc:cxnChg chg="add del">
          <ac:chgData name="Madhusudana Reddy Singana" userId="8ccc4b30-7400-4df2-a25f-df5a0a1128c2" providerId="ADAL" clId="{35F981F8-4391-465F-9B27-7C458CEAC36D}" dt="2024-06-03T17:47:59.635" v="4911" actId="26606"/>
          <ac:cxnSpMkLst>
            <pc:docMk/>
            <pc:sldMk cId="1091737388" sldId="284"/>
            <ac:cxnSpMk id="51" creationId="{4D4D9825-BF05-4FC7-94DE-0E7C866993CE}"/>
          </ac:cxnSpMkLst>
        </pc:cxnChg>
        <pc:cxnChg chg="add del">
          <ac:chgData name="Madhusudana Reddy Singana" userId="8ccc4b30-7400-4df2-a25f-df5a0a1128c2" providerId="ADAL" clId="{35F981F8-4391-465F-9B27-7C458CEAC36D}" dt="2024-06-03T17:47:59.635" v="4911" actId="26606"/>
          <ac:cxnSpMkLst>
            <pc:docMk/>
            <pc:sldMk cId="1091737388" sldId="284"/>
            <ac:cxnSpMk id="53" creationId="{E8EF2C47-53DA-4F9F-918A-F6057C8EB82D}"/>
          </ac:cxnSpMkLst>
        </pc:cxnChg>
        <pc:cxnChg chg="add del">
          <ac:chgData name="Madhusudana Reddy Singana" userId="8ccc4b30-7400-4df2-a25f-df5a0a1128c2" providerId="ADAL" clId="{35F981F8-4391-465F-9B27-7C458CEAC36D}" dt="2024-06-03T17:48:08.754" v="4913" actId="26606"/>
          <ac:cxnSpMkLst>
            <pc:docMk/>
            <pc:sldMk cId="1091737388" sldId="284"/>
            <ac:cxnSpMk id="59" creationId="{4D4D9825-BF05-4FC7-94DE-0E7C866993CE}"/>
          </ac:cxnSpMkLst>
        </pc:cxnChg>
        <pc:cxnChg chg="add del">
          <ac:chgData name="Madhusudana Reddy Singana" userId="8ccc4b30-7400-4df2-a25f-df5a0a1128c2" providerId="ADAL" clId="{35F981F8-4391-465F-9B27-7C458CEAC36D}" dt="2024-06-03T17:48:08.754" v="4913" actId="26606"/>
          <ac:cxnSpMkLst>
            <pc:docMk/>
            <pc:sldMk cId="1091737388" sldId="284"/>
            <ac:cxnSpMk id="61" creationId="{AC29A6B1-EC94-4744-BE48-B764337E95BE}"/>
          </ac:cxnSpMkLst>
        </pc:cxnChg>
        <pc:cxnChg chg="add del">
          <ac:chgData name="Madhusudana Reddy Singana" userId="8ccc4b30-7400-4df2-a25f-df5a0a1128c2" providerId="ADAL" clId="{35F981F8-4391-465F-9B27-7C458CEAC36D}" dt="2024-06-03T17:48:34.125" v="4922" actId="26606"/>
          <ac:cxnSpMkLst>
            <pc:docMk/>
            <pc:sldMk cId="1091737388" sldId="284"/>
            <ac:cxnSpMk id="68" creationId="{4D4D9825-BF05-4FC7-94DE-0E7C866993CE}"/>
          </ac:cxnSpMkLst>
        </pc:cxnChg>
        <pc:cxnChg chg="add del">
          <ac:chgData name="Madhusudana Reddy Singana" userId="8ccc4b30-7400-4df2-a25f-df5a0a1128c2" providerId="ADAL" clId="{35F981F8-4391-465F-9B27-7C458CEAC36D}" dt="2024-06-03T17:48:34.125" v="4922" actId="26606"/>
          <ac:cxnSpMkLst>
            <pc:docMk/>
            <pc:sldMk cId="1091737388" sldId="284"/>
            <ac:cxnSpMk id="70" creationId="{E8EF2C47-53DA-4F9F-918A-F6057C8EB82D}"/>
          </ac:cxnSpMkLst>
        </pc:cxnChg>
        <pc:cxnChg chg="add">
          <ac:chgData name="Madhusudana Reddy Singana" userId="8ccc4b30-7400-4df2-a25f-df5a0a1128c2" providerId="ADAL" clId="{35F981F8-4391-465F-9B27-7C458CEAC36D}" dt="2024-06-03T17:48:34.156" v="4923" actId="26606"/>
          <ac:cxnSpMkLst>
            <pc:docMk/>
            <pc:sldMk cId="1091737388" sldId="284"/>
            <ac:cxnSpMk id="77" creationId="{4D4D9825-BF05-4FC7-94DE-0E7C866993CE}"/>
          </ac:cxnSpMkLst>
        </pc:cxnChg>
        <pc:cxnChg chg="add">
          <ac:chgData name="Madhusudana Reddy Singana" userId="8ccc4b30-7400-4df2-a25f-df5a0a1128c2" providerId="ADAL" clId="{35F981F8-4391-465F-9B27-7C458CEAC36D}" dt="2024-06-03T17:48:34.156" v="4923" actId="26606"/>
          <ac:cxnSpMkLst>
            <pc:docMk/>
            <pc:sldMk cId="1091737388" sldId="284"/>
            <ac:cxnSpMk id="79" creationId="{AC29A6B1-EC94-4744-BE48-B764337E95BE}"/>
          </ac:cxnSpMkLst>
        </pc:cxnChg>
      </pc:sldChg>
      <pc:sldChg chg="addSp delSp modSp add mod ord setBg delDesignElem">
        <pc:chgData name="Madhusudana Reddy Singana" userId="8ccc4b30-7400-4df2-a25f-df5a0a1128c2" providerId="ADAL" clId="{35F981F8-4391-465F-9B27-7C458CEAC36D}" dt="2024-06-03T16:42:19.173" v="4562"/>
        <pc:sldMkLst>
          <pc:docMk/>
          <pc:sldMk cId="3794915291" sldId="285"/>
        </pc:sldMkLst>
        <pc:spChg chg="ord">
          <ac:chgData name="Madhusudana Reddy Singana" userId="8ccc4b30-7400-4df2-a25f-df5a0a1128c2" providerId="ADAL" clId="{35F981F8-4391-465F-9B27-7C458CEAC36D}" dt="2024-06-02T17:17:49.752" v="2538" actId="26606"/>
          <ac:spMkLst>
            <pc:docMk/>
            <pc:sldMk cId="3794915291" sldId="285"/>
            <ac:spMk id="2" creationId="{00000000-0000-0000-0000-000000000000}"/>
          </ac:spMkLst>
        </pc:spChg>
        <pc:spChg chg="add del mod">
          <ac:chgData name="Madhusudana Reddy Singana" userId="8ccc4b30-7400-4df2-a25f-df5a0a1128c2" providerId="ADAL" clId="{35F981F8-4391-465F-9B27-7C458CEAC36D}" dt="2024-06-02T15:20:56.773" v="1424" actId="478"/>
          <ac:spMkLst>
            <pc:docMk/>
            <pc:sldMk cId="3794915291" sldId="285"/>
            <ac:spMk id="11" creationId="{A0B1356F-BDD8-7480-0A99-20707D0BEB39}"/>
          </ac:spMkLst>
        </pc:spChg>
        <pc:spChg chg="mod">
          <ac:chgData name="Madhusudana Reddy Singana" userId="8ccc4b30-7400-4df2-a25f-df5a0a1128c2" providerId="ADAL" clId="{35F981F8-4391-465F-9B27-7C458CEAC36D}" dt="2024-06-03T15:33:48.758" v="4264" actId="26606"/>
          <ac:spMkLst>
            <pc:docMk/>
            <pc:sldMk cId="3794915291" sldId="285"/>
            <ac:spMk id="14" creationId="{00000000-0000-0000-0000-000000000000}"/>
          </ac:spMkLst>
        </pc:spChg>
        <pc:spChg chg="mod">
          <ac:chgData name="Madhusudana Reddy Singana" userId="8ccc4b30-7400-4df2-a25f-df5a0a1128c2" providerId="ADAL" clId="{35F981F8-4391-465F-9B27-7C458CEAC36D}" dt="2024-06-03T15:33:48.758" v="4264" actId="26606"/>
          <ac:spMkLst>
            <pc:docMk/>
            <pc:sldMk cId="3794915291" sldId="285"/>
            <ac:spMk id="16" creationId="{00000000-0000-0000-0000-000000000000}"/>
          </ac:spMkLst>
        </pc:spChg>
        <pc:spChg chg="add del mod">
          <ac:chgData name="Madhusudana Reddy Singana" userId="8ccc4b30-7400-4df2-a25f-df5a0a1128c2" providerId="ADAL" clId="{35F981F8-4391-465F-9B27-7C458CEAC36D}" dt="2024-06-03T11:00:21.015" v="2934" actId="26606"/>
          <ac:spMkLst>
            <pc:docMk/>
            <pc:sldMk cId="3794915291" sldId="285"/>
            <ac:spMk id="20" creationId="{C6FD45B3-9C3C-DD69-FD02-D8243795A281}"/>
          </ac:spMkLst>
        </pc:spChg>
        <pc:spChg chg="add del">
          <ac:chgData name="Madhusudana Reddy Singana" userId="8ccc4b30-7400-4df2-a25f-df5a0a1128c2" providerId="ADAL" clId="{35F981F8-4391-465F-9B27-7C458CEAC36D}" dt="2024-06-03T11:00:08.442" v="2923" actId="26606"/>
          <ac:spMkLst>
            <pc:docMk/>
            <pc:sldMk cId="3794915291" sldId="285"/>
            <ac:spMk id="23" creationId="{089A69AF-D57B-49B4-886C-D4A5DC194421}"/>
          </ac:spMkLst>
        </pc:spChg>
        <pc:spChg chg="add del">
          <ac:chgData name="Madhusudana Reddy Singana" userId="8ccc4b30-7400-4df2-a25f-df5a0a1128c2" providerId="ADAL" clId="{35F981F8-4391-465F-9B27-7C458CEAC36D}" dt="2024-06-02T17:17:43.097" v="2533" actId="26606"/>
          <ac:spMkLst>
            <pc:docMk/>
            <pc:sldMk cId="3794915291" sldId="285"/>
            <ac:spMk id="25" creationId="{5118BA95-03E7-41B7-B442-0AF8C0A7FF68}"/>
          </ac:spMkLst>
        </pc:spChg>
        <pc:spChg chg="add del">
          <ac:chgData name="Madhusudana Reddy Singana" userId="8ccc4b30-7400-4df2-a25f-df5a0a1128c2" providerId="ADAL" clId="{35F981F8-4391-465F-9B27-7C458CEAC36D}" dt="2024-06-03T11:00:08.442" v="2923" actId="26606"/>
          <ac:spMkLst>
            <pc:docMk/>
            <pc:sldMk cId="3794915291" sldId="285"/>
            <ac:spMk id="28" creationId="{CABDC08D-6093-4397-92D4-54D00E2BB1C2}"/>
          </ac:spMkLst>
        </pc:spChg>
        <pc:spChg chg="add del">
          <ac:chgData name="Madhusudana Reddy Singana" userId="8ccc4b30-7400-4df2-a25f-df5a0a1128c2" providerId="ADAL" clId="{35F981F8-4391-465F-9B27-7C458CEAC36D}" dt="2024-06-02T17:17:49.707" v="2537" actId="26606"/>
          <ac:spMkLst>
            <pc:docMk/>
            <pc:sldMk cId="3794915291" sldId="285"/>
            <ac:spMk id="29" creationId="{6A685C77-4E84-486A-9AE5-F3635BE98EFB}"/>
          </ac:spMkLst>
        </pc:spChg>
        <pc:spChg chg="add del">
          <ac:chgData name="Madhusudana Reddy Singana" userId="8ccc4b30-7400-4df2-a25f-df5a0a1128c2" providerId="ADAL" clId="{35F981F8-4391-465F-9B27-7C458CEAC36D}" dt="2024-06-03T11:00:10.986" v="2925" actId="26606"/>
          <ac:spMkLst>
            <pc:docMk/>
            <pc:sldMk cId="3794915291" sldId="285"/>
            <ac:spMk id="30" creationId="{35C44DBB-AD7C-4682-B258-6367305D207B}"/>
          </ac:spMkLst>
        </pc:spChg>
        <pc:spChg chg="add del">
          <ac:chgData name="Madhusudana Reddy Singana" userId="8ccc4b30-7400-4df2-a25f-df5a0a1128c2" providerId="ADAL" clId="{35F981F8-4391-465F-9B27-7C458CEAC36D}" dt="2024-06-02T17:17:43.097" v="2533" actId="26606"/>
          <ac:spMkLst>
            <pc:docMk/>
            <pc:sldMk cId="3794915291" sldId="285"/>
            <ac:spMk id="31" creationId="{AD9B3EAD-A2B3-42C4-927C-3455E3E69EE6}"/>
          </ac:spMkLst>
        </pc:spChg>
        <pc:spChg chg="add del">
          <ac:chgData name="Madhusudana Reddy Singana" userId="8ccc4b30-7400-4df2-a25f-df5a0a1128c2" providerId="ADAL" clId="{35F981F8-4391-465F-9B27-7C458CEAC36D}" dt="2024-06-02T17:17:46.695" v="2535" actId="26606"/>
          <ac:spMkLst>
            <pc:docMk/>
            <pc:sldMk cId="3794915291" sldId="285"/>
            <ac:spMk id="33" creationId="{3C06EAFD-0C69-4B3B-BEA7-E7E11DDF9C43}"/>
          </ac:spMkLst>
        </pc:spChg>
        <pc:spChg chg="add del">
          <ac:chgData name="Madhusudana Reddy Singana" userId="8ccc4b30-7400-4df2-a25f-df5a0a1128c2" providerId="ADAL" clId="{35F981F8-4391-465F-9B27-7C458CEAC36D}" dt="2024-06-02T17:17:46.695" v="2535" actId="26606"/>
          <ac:spMkLst>
            <pc:docMk/>
            <pc:sldMk cId="3794915291" sldId="285"/>
            <ac:spMk id="34" creationId="{A4066C89-42FB-4624-9AFE-3A31B36491B5}"/>
          </ac:spMkLst>
        </pc:spChg>
        <pc:spChg chg="add del">
          <ac:chgData name="Madhusudana Reddy Singana" userId="8ccc4b30-7400-4df2-a25f-df5a0a1128c2" providerId="ADAL" clId="{35F981F8-4391-465F-9B27-7C458CEAC36D}" dt="2024-06-02T17:17:46.695" v="2535" actId="26606"/>
          <ac:spMkLst>
            <pc:docMk/>
            <pc:sldMk cId="3794915291" sldId="285"/>
            <ac:spMk id="35" creationId="{BA218FBC-B2D6-48CA-9289-C4110162EDAD}"/>
          </ac:spMkLst>
        </pc:spChg>
        <pc:spChg chg="add del">
          <ac:chgData name="Madhusudana Reddy Singana" userId="8ccc4b30-7400-4df2-a25f-df5a0a1128c2" providerId="ADAL" clId="{35F981F8-4391-465F-9B27-7C458CEAC36D}" dt="2024-06-02T17:17:46.695" v="2535" actId="26606"/>
          <ac:spMkLst>
            <pc:docMk/>
            <pc:sldMk cId="3794915291" sldId="285"/>
            <ac:spMk id="36" creationId="{2DED9084-49DA-4911-ACB7-5F9E4DEFA039}"/>
          </ac:spMkLst>
        </pc:spChg>
        <pc:spChg chg="add del">
          <ac:chgData name="Madhusudana Reddy Singana" userId="8ccc4b30-7400-4df2-a25f-df5a0a1128c2" providerId="ADAL" clId="{35F981F8-4391-465F-9B27-7C458CEAC36D}" dt="2024-06-03T11:00:12.666" v="2927" actId="26606"/>
          <ac:spMkLst>
            <pc:docMk/>
            <pc:sldMk cId="3794915291" sldId="285"/>
            <ac:spMk id="37" creationId="{A3322B77-FA16-4D4E-BAA6-811C61DB3E85}"/>
          </ac:spMkLst>
        </pc:spChg>
        <pc:spChg chg="add del">
          <ac:chgData name="Madhusudana Reddy Singana" userId="8ccc4b30-7400-4df2-a25f-df5a0a1128c2" providerId="ADAL" clId="{35F981F8-4391-465F-9B27-7C458CEAC36D}" dt="2024-06-02T17:17:49.707" v="2537" actId="26606"/>
          <ac:spMkLst>
            <pc:docMk/>
            <pc:sldMk cId="3794915291" sldId="285"/>
            <ac:spMk id="38" creationId="{4FCA88C2-C73C-4062-A097-8FBCE3090BEA}"/>
          </ac:spMkLst>
        </pc:spChg>
        <pc:spChg chg="add del">
          <ac:chgData name="Madhusudana Reddy Singana" userId="8ccc4b30-7400-4df2-a25f-df5a0a1128c2" providerId="ADAL" clId="{35F981F8-4391-465F-9B27-7C458CEAC36D}" dt="2024-06-02T17:17:49.707" v="2537" actId="26606"/>
          <ac:spMkLst>
            <pc:docMk/>
            <pc:sldMk cId="3794915291" sldId="285"/>
            <ac:spMk id="39" creationId="{83981C21-E132-4402-B31B-D725C1CE77D2}"/>
          </ac:spMkLst>
        </pc:spChg>
        <pc:spChg chg="add del">
          <ac:chgData name="Madhusudana Reddy Singana" userId="8ccc4b30-7400-4df2-a25f-df5a0a1128c2" providerId="ADAL" clId="{35F981F8-4391-465F-9B27-7C458CEAC36D}" dt="2024-06-02T17:17:49.707" v="2537" actId="26606"/>
          <ac:spMkLst>
            <pc:docMk/>
            <pc:sldMk cId="3794915291" sldId="285"/>
            <ac:spMk id="40" creationId="{E55C1C3E-5158-47F3-8FD9-14B22C3E6EAD}"/>
          </ac:spMkLst>
        </pc:spChg>
        <pc:spChg chg="add del">
          <ac:chgData name="Madhusudana Reddy Singana" userId="8ccc4b30-7400-4df2-a25f-df5a0a1128c2" providerId="ADAL" clId="{35F981F8-4391-465F-9B27-7C458CEAC36D}" dt="2024-06-03T11:00:12.666" v="2927" actId="26606"/>
          <ac:spMkLst>
            <pc:docMk/>
            <pc:sldMk cId="3794915291" sldId="285"/>
            <ac:spMk id="41" creationId="{CA6EF34F-3BAD-4CD8-B05E-03BA773AE864}"/>
          </ac:spMkLst>
        </pc:spChg>
        <pc:spChg chg="add del">
          <ac:chgData name="Madhusudana Reddy Singana" userId="8ccc4b30-7400-4df2-a25f-df5a0a1128c2" providerId="ADAL" clId="{35F981F8-4391-465F-9B27-7C458CEAC36D}" dt="2024-06-03T08:48:42.703" v="2705"/>
          <ac:spMkLst>
            <pc:docMk/>
            <pc:sldMk cId="3794915291" sldId="285"/>
            <ac:spMk id="42" creationId="{5118BA95-03E7-41B7-B442-0AF8C0A7FF68}"/>
          </ac:spMkLst>
        </pc:spChg>
        <pc:spChg chg="add del">
          <ac:chgData name="Madhusudana Reddy Singana" userId="8ccc4b30-7400-4df2-a25f-df5a0a1128c2" providerId="ADAL" clId="{35F981F8-4391-465F-9B27-7C458CEAC36D}" dt="2024-06-03T08:48:42.703" v="2705"/>
          <ac:spMkLst>
            <pc:docMk/>
            <pc:sldMk cId="3794915291" sldId="285"/>
            <ac:spMk id="45" creationId="{AD9B3EAD-A2B3-42C4-927C-3455E3E69EE6}"/>
          </ac:spMkLst>
        </pc:spChg>
        <pc:spChg chg="add del">
          <ac:chgData name="Madhusudana Reddy Singana" userId="8ccc4b30-7400-4df2-a25f-df5a0a1128c2" providerId="ADAL" clId="{35F981F8-4391-465F-9B27-7C458CEAC36D}" dt="2024-06-03T11:00:13.767" v="2929" actId="26606"/>
          <ac:spMkLst>
            <pc:docMk/>
            <pc:sldMk cId="3794915291" sldId="285"/>
            <ac:spMk id="47" creationId="{C6FD45B3-9C3C-DD69-FD02-D8243795A281}"/>
          </ac:spMkLst>
        </pc:spChg>
        <pc:spChg chg="add del">
          <ac:chgData name="Madhusudana Reddy Singana" userId="8ccc4b30-7400-4df2-a25f-df5a0a1128c2" providerId="ADAL" clId="{35F981F8-4391-465F-9B27-7C458CEAC36D}" dt="2024-06-03T11:00:20.223" v="2931" actId="26606"/>
          <ac:spMkLst>
            <pc:docMk/>
            <pc:sldMk cId="3794915291" sldId="285"/>
            <ac:spMk id="50" creationId="{A3322B77-FA16-4D4E-BAA6-811C61DB3E85}"/>
          </ac:spMkLst>
        </pc:spChg>
        <pc:spChg chg="add del">
          <ac:chgData name="Madhusudana Reddy Singana" userId="8ccc4b30-7400-4df2-a25f-df5a0a1128c2" providerId="ADAL" clId="{35F981F8-4391-465F-9B27-7C458CEAC36D}" dt="2024-06-03T11:00:20.223" v="2931" actId="26606"/>
          <ac:spMkLst>
            <pc:docMk/>
            <pc:sldMk cId="3794915291" sldId="285"/>
            <ac:spMk id="51" creationId="{CA6EF34F-3BAD-4CD8-B05E-03BA773AE864}"/>
          </ac:spMkLst>
        </pc:spChg>
        <pc:spChg chg="add del">
          <ac:chgData name="Madhusudana Reddy Singana" userId="8ccc4b30-7400-4df2-a25f-df5a0a1128c2" providerId="ADAL" clId="{35F981F8-4391-465F-9B27-7C458CEAC36D}" dt="2024-06-02T17:29:49.998" v="2672" actId="26606"/>
          <ac:spMkLst>
            <pc:docMk/>
            <pc:sldMk cId="3794915291" sldId="285"/>
            <ac:spMk id="52" creationId="{F3AF35CD-DA30-4E34-B0F3-32C27766DA05}"/>
          </ac:spMkLst>
        </pc:spChg>
        <pc:spChg chg="add del">
          <ac:chgData name="Madhusudana Reddy Singana" userId="8ccc4b30-7400-4df2-a25f-df5a0a1128c2" providerId="ADAL" clId="{35F981F8-4391-465F-9B27-7C458CEAC36D}" dt="2024-06-03T11:00:20.991" v="2933" actId="26606"/>
          <ac:spMkLst>
            <pc:docMk/>
            <pc:sldMk cId="3794915291" sldId="285"/>
            <ac:spMk id="55" creationId="{089A69AF-D57B-49B4-886C-D4A5DC194421}"/>
          </ac:spMkLst>
        </pc:spChg>
        <pc:spChg chg="add del">
          <ac:chgData name="Madhusudana Reddy Singana" userId="8ccc4b30-7400-4df2-a25f-df5a0a1128c2" providerId="ADAL" clId="{35F981F8-4391-465F-9B27-7C458CEAC36D}" dt="2024-06-03T11:00:20.991" v="2933" actId="26606"/>
          <ac:spMkLst>
            <pc:docMk/>
            <pc:sldMk cId="3794915291" sldId="285"/>
            <ac:spMk id="56" creationId="{CABDC08D-6093-4397-92D4-54D00E2BB1C2}"/>
          </ac:spMkLst>
        </pc:spChg>
        <pc:spChg chg="add del">
          <ac:chgData name="Madhusudana Reddy Singana" userId="8ccc4b30-7400-4df2-a25f-df5a0a1128c2" providerId="ADAL" clId="{35F981F8-4391-465F-9B27-7C458CEAC36D}" dt="2024-06-03T11:00:20.991" v="2933" actId="26606"/>
          <ac:spMkLst>
            <pc:docMk/>
            <pc:sldMk cId="3794915291" sldId="285"/>
            <ac:spMk id="57" creationId="{C6FD45B3-9C3C-DD69-FD02-D8243795A281}"/>
          </ac:spMkLst>
        </pc:spChg>
        <pc:spChg chg="add del">
          <ac:chgData name="Madhusudana Reddy Singana" userId="8ccc4b30-7400-4df2-a25f-df5a0a1128c2" providerId="ADAL" clId="{35F981F8-4391-465F-9B27-7C458CEAC36D}" dt="2024-06-03T15:17:54.631" v="4052"/>
          <ac:spMkLst>
            <pc:docMk/>
            <pc:sldMk cId="3794915291" sldId="285"/>
            <ac:spMk id="59" creationId="{089A69AF-D57B-49B4-886C-D4A5DC194421}"/>
          </ac:spMkLst>
        </pc:spChg>
        <pc:spChg chg="add del">
          <ac:chgData name="Madhusudana Reddy Singana" userId="8ccc4b30-7400-4df2-a25f-df5a0a1128c2" providerId="ADAL" clId="{35F981F8-4391-465F-9B27-7C458CEAC36D}" dt="2024-06-03T15:17:54.631" v="4052"/>
          <ac:spMkLst>
            <pc:docMk/>
            <pc:sldMk cId="3794915291" sldId="285"/>
            <ac:spMk id="60" creationId="{CABDC08D-6093-4397-92D4-54D00E2BB1C2}"/>
          </ac:spMkLst>
        </pc:spChg>
        <pc:spChg chg="add mod">
          <ac:chgData name="Madhusudana Reddy Singana" userId="8ccc4b30-7400-4df2-a25f-df5a0a1128c2" providerId="ADAL" clId="{35F981F8-4391-465F-9B27-7C458CEAC36D}" dt="2024-06-03T16:42:16.784" v="4559"/>
          <ac:spMkLst>
            <pc:docMk/>
            <pc:sldMk cId="3794915291" sldId="285"/>
            <ac:spMk id="61" creationId="{C6FD45B3-9C3C-DD69-FD02-D8243795A281}"/>
          </ac:spMkLst>
        </pc:spChg>
        <pc:spChg chg="add del">
          <ac:chgData name="Madhusudana Reddy Singana" userId="8ccc4b30-7400-4df2-a25f-df5a0a1128c2" providerId="ADAL" clId="{35F981F8-4391-465F-9B27-7C458CEAC36D}" dt="2024-06-03T16:42:19.173" v="4562"/>
          <ac:spMkLst>
            <pc:docMk/>
            <pc:sldMk cId="3794915291" sldId="285"/>
            <ac:spMk id="66" creationId="{3741B58E-3B65-4A01-A276-975AB2CF8A08}"/>
          </ac:spMkLst>
        </pc:spChg>
        <pc:spChg chg="add del">
          <ac:chgData name="Madhusudana Reddy Singana" userId="8ccc4b30-7400-4df2-a25f-df5a0a1128c2" providerId="ADAL" clId="{35F981F8-4391-465F-9B27-7C458CEAC36D}" dt="2024-06-03T16:42:19.173" v="4562"/>
          <ac:spMkLst>
            <pc:docMk/>
            <pc:sldMk cId="3794915291" sldId="285"/>
            <ac:spMk id="68" creationId="{7AAC67C3-831B-4AB1-A259-DFB839CAFAFC}"/>
          </ac:spMkLst>
        </pc:spChg>
        <pc:spChg chg="add del">
          <ac:chgData name="Madhusudana Reddy Singana" userId="8ccc4b30-7400-4df2-a25f-df5a0a1128c2" providerId="ADAL" clId="{35F981F8-4391-465F-9B27-7C458CEAC36D}" dt="2024-06-03T16:42:19.173" v="4562"/>
          <ac:spMkLst>
            <pc:docMk/>
            <pc:sldMk cId="3794915291" sldId="285"/>
            <ac:spMk id="70" creationId="{054B3F04-9EAC-45C0-B3CE-0387EEA10A0C}"/>
          </ac:spMkLst>
        </pc:spChg>
        <pc:grpChg chg="add del mod ord">
          <ac:chgData name="Madhusudana Reddy Singana" userId="8ccc4b30-7400-4df2-a25f-df5a0a1128c2" providerId="ADAL" clId="{35F981F8-4391-465F-9B27-7C458CEAC36D}" dt="2024-06-02T17:17:36.422" v="2531" actId="478"/>
          <ac:grpSpMkLst>
            <pc:docMk/>
            <pc:sldMk cId="3794915291" sldId="285"/>
            <ac:grpSpMk id="3" creationId="{00000000-0000-0000-0000-000000000000}"/>
          </ac:grpSpMkLst>
        </pc:grpChg>
        <pc:grpChg chg="add del">
          <ac:chgData name="Madhusudana Reddy Singana" userId="8ccc4b30-7400-4df2-a25f-df5a0a1128c2" providerId="ADAL" clId="{35F981F8-4391-465F-9B27-7C458CEAC36D}" dt="2024-06-02T17:17:43.097" v="2533" actId="26606"/>
          <ac:grpSpMkLst>
            <pc:docMk/>
            <pc:sldMk cId="3794915291" sldId="285"/>
            <ac:grpSpMk id="27" creationId="{E799C3D5-7D55-4046-808C-F290F456D6EF}"/>
          </ac:grpSpMkLst>
        </pc:grpChg>
        <pc:grpChg chg="add del">
          <ac:chgData name="Madhusudana Reddy Singana" userId="8ccc4b30-7400-4df2-a25f-df5a0a1128c2" providerId="ADAL" clId="{35F981F8-4391-465F-9B27-7C458CEAC36D}" dt="2024-06-03T08:48:42.703" v="2705"/>
          <ac:grpSpMkLst>
            <pc:docMk/>
            <pc:sldMk cId="3794915291" sldId="285"/>
            <ac:grpSpMk id="43" creationId="{E799C3D5-7D55-4046-808C-F290F456D6EF}"/>
          </ac:grpSpMkLst>
        </pc:grpChg>
        <pc:grpChg chg="add del">
          <ac:chgData name="Madhusudana Reddy Singana" userId="8ccc4b30-7400-4df2-a25f-df5a0a1128c2" providerId="ADAL" clId="{35F981F8-4391-465F-9B27-7C458CEAC36D}" dt="2024-06-02T17:29:49.998" v="2672" actId="26606"/>
          <ac:grpSpMkLst>
            <pc:docMk/>
            <pc:sldMk cId="3794915291" sldId="285"/>
            <ac:grpSpMk id="54" creationId="{BCFC42DC-2C46-47C4-BC61-530557385DBD}"/>
          </ac:grpSpMkLst>
        </pc:grpChg>
        <pc:graphicFrameChg chg="add del">
          <ac:chgData name="Madhusudana Reddy Singana" userId="8ccc4b30-7400-4df2-a25f-df5a0a1128c2" providerId="ADAL" clId="{35F981F8-4391-465F-9B27-7C458CEAC36D}" dt="2024-06-02T16:57:38.236" v="2141" actId="26606"/>
          <ac:graphicFrameMkLst>
            <pc:docMk/>
            <pc:sldMk cId="3794915291" sldId="285"/>
            <ac:graphicFrameMk id="22" creationId="{FA5485FB-F71B-3711-3954-E45971182D8F}"/>
          </ac:graphicFrameMkLst>
        </pc:graphicFrameChg>
        <pc:graphicFrameChg chg="add del">
          <ac:chgData name="Madhusudana Reddy Singana" userId="8ccc4b30-7400-4df2-a25f-df5a0a1128c2" providerId="ADAL" clId="{35F981F8-4391-465F-9B27-7C458CEAC36D}" dt="2024-06-02T16:57:41.139" v="2143" actId="26606"/>
          <ac:graphicFrameMkLst>
            <pc:docMk/>
            <pc:sldMk cId="3794915291" sldId="285"/>
            <ac:graphicFrameMk id="24" creationId="{B3FBEF92-BCC6-699F-0DFF-BDD5DDFB3E36}"/>
          </ac:graphicFrameMkLst>
        </pc:graphicFrameChg>
        <pc:graphicFrameChg chg="add del">
          <ac:chgData name="Madhusudana Reddy Singana" userId="8ccc4b30-7400-4df2-a25f-df5a0a1128c2" providerId="ADAL" clId="{35F981F8-4391-465F-9B27-7C458CEAC36D}" dt="2024-06-02T17:01:51.305" v="2216" actId="26606"/>
          <ac:graphicFrameMkLst>
            <pc:docMk/>
            <pc:sldMk cId="3794915291" sldId="285"/>
            <ac:graphicFrameMk id="26" creationId="{8766D253-D15E-F9D8-F75C-AEC74B48AED8}"/>
          </ac:graphicFrameMkLst>
        </pc:graphicFrameChg>
        <pc:graphicFrameChg chg="add del">
          <ac:chgData name="Madhusudana Reddy Singana" userId="8ccc4b30-7400-4df2-a25f-df5a0a1128c2" providerId="ADAL" clId="{35F981F8-4391-465F-9B27-7C458CEAC36D}" dt="2024-06-03T11:00:12.666" v="2927" actId="26606"/>
          <ac:graphicFrameMkLst>
            <pc:docMk/>
            <pc:sldMk cId="3794915291" sldId="285"/>
            <ac:graphicFrameMk id="44" creationId="{F6723FAC-12A8-E701-8896-44B0B9CC87BC}"/>
          </ac:graphicFrameMkLst>
        </pc:graphicFrameChg>
        <pc:graphicFrameChg chg="add del">
          <ac:chgData name="Madhusudana Reddy Singana" userId="8ccc4b30-7400-4df2-a25f-df5a0a1128c2" providerId="ADAL" clId="{35F981F8-4391-465F-9B27-7C458CEAC36D}" dt="2024-06-03T11:00:20.223" v="2931" actId="26606"/>
          <ac:graphicFrameMkLst>
            <pc:docMk/>
            <pc:sldMk cId="3794915291" sldId="285"/>
            <ac:graphicFrameMk id="53" creationId="{7C48D102-B695-417B-2C93-2E7A77E0F466}"/>
          </ac:graphicFrameMkLst>
        </pc:graphicFrameChg>
        <pc:picChg chg="add del">
          <ac:chgData name="Madhusudana Reddy Singana" userId="8ccc4b30-7400-4df2-a25f-df5a0a1128c2" providerId="ADAL" clId="{35F981F8-4391-465F-9B27-7C458CEAC36D}" dt="2024-06-03T11:00:13.767" v="2929" actId="26606"/>
          <ac:picMkLst>
            <pc:docMk/>
            <pc:sldMk cId="3794915291" sldId="285"/>
            <ac:picMk id="46" creationId="{AF46346D-CF0A-1053-2D66-145BE293AD45}"/>
          </ac:picMkLst>
        </pc:picChg>
        <pc:picChg chg="add del">
          <ac:chgData name="Madhusudana Reddy Singana" userId="8ccc4b30-7400-4df2-a25f-df5a0a1128c2" providerId="ADAL" clId="{35F981F8-4391-465F-9B27-7C458CEAC36D}" dt="2024-06-02T17:29:49.998" v="2672" actId="26606"/>
          <ac:picMkLst>
            <pc:docMk/>
            <pc:sldMk cId="3794915291" sldId="285"/>
            <ac:picMk id="49" creationId="{BD89FAE1-3551-0576-ECEE-4A11CAF901A4}"/>
          </ac:picMkLst>
        </pc:picChg>
        <pc:picChg chg="del">
          <ac:chgData name="Madhusudana Reddy Singana" userId="8ccc4b30-7400-4df2-a25f-df5a0a1128c2" providerId="ADAL" clId="{35F981F8-4391-465F-9B27-7C458CEAC36D}" dt="2024-06-02T15:19:24.006" v="1413" actId="478"/>
          <ac:picMkLst>
            <pc:docMk/>
            <pc:sldMk cId="3794915291" sldId="285"/>
            <ac:picMk id="2050" creationId="{1B387E3F-538A-EAD8-E12D-08B698142D47}"/>
          </ac:picMkLst>
        </pc:picChg>
        <pc:cxnChg chg="add del">
          <ac:chgData name="Madhusudana Reddy Singana" userId="8ccc4b30-7400-4df2-a25f-df5a0a1128c2" providerId="ADAL" clId="{35F981F8-4391-465F-9B27-7C458CEAC36D}" dt="2024-06-03T11:00:10.986" v="2925" actId="26606"/>
          <ac:cxnSpMkLst>
            <pc:docMk/>
            <pc:sldMk cId="3794915291" sldId="285"/>
            <ac:cxnSpMk id="32" creationId="{A1CED323-FAF0-4E0B-8717-FC1F468A28FE}"/>
          </ac:cxnSpMkLst>
        </pc:cxnChg>
      </pc:sldChg>
      <pc:sldChg chg="addSp delSp modSp add mod setBg delDesignElem chgLayout">
        <pc:chgData name="Madhusudana Reddy Singana" userId="8ccc4b30-7400-4df2-a25f-df5a0a1128c2" providerId="ADAL" clId="{35F981F8-4391-465F-9B27-7C458CEAC36D}" dt="2024-06-03T16:42:19.173" v="4562"/>
        <pc:sldMkLst>
          <pc:docMk/>
          <pc:sldMk cId="1997286982" sldId="286"/>
        </pc:sldMkLst>
        <pc:spChg chg="ord">
          <ac:chgData name="Madhusudana Reddy Singana" userId="8ccc4b30-7400-4df2-a25f-df5a0a1128c2" providerId="ADAL" clId="{35F981F8-4391-465F-9B27-7C458CEAC36D}" dt="2024-06-02T17:18:20.731" v="2551" actId="26606"/>
          <ac:spMkLst>
            <pc:docMk/>
            <pc:sldMk cId="1997286982" sldId="286"/>
            <ac:spMk id="2" creationId="{00000000-0000-0000-0000-000000000000}"/>
          </ac:spMkLst>
        </pc:spChg>
        <pc:spChg chg="add del mod">
          <ac:chgData name="Madhusudana Reddy Singana" userId="8ccc4b30-7400-4df2-a25f-df5a0a1128c2" providerId="ADAL" clId="{35F981F8-4391-465F-9B27-7C458CEAC36D}" dt="2024-06-02T15:35:22.031" v="1493" actId="700"/>
          <ac:spMkLst>
            <pc:docMk/>
            <pc:sldMk cId="1997286982" sldId="286"/>
            <ac:spMk id="12" creationId="{54FC43C2-E0C1-7003-8C7A-68122B5E7F11}"/>
          </ac:spMkLst>
        </pc:spChg>
        <pc:spChg chg="add del mod ord">
          <ac:chgData name="Madhusudana Reddy Singana" userId="8ccc4b30-7400-4df2-a25f-df5a0a1128c2" providerId="ADAL" clId="{35F981F8-4391-465F-9B27-7C458CEAC36D}" dt="2024-06-03T11:02:06.983" v="2959" actId="26606"/>
          <ac:spMkLst>
            <pc:docMk/>
            <pc:sldMk cId="1997286982" sldId="286"/>
            <ac:spMk id="13" creationId="{2E79F5AF-2A20-2DAF-7445-66B028CB4C53}"/>
          </ac:spMkLst>
        </pc:spChg>
        <pc:spChg chg="mod ord">
          <ac:chgData name="Madhusudana Reddy Singana" userId="8ccc4b30-7400-4df2-a25f-df5a0a1128c2" providerId="ADAL" clId="{35F981F8-4391-465F-9B27-7C458CEAC36D}" dt="2024-06-03T15:34:27.662" v="4278" actId="26606"/>
          <ac:spMkLst>
            <pc:docMk/>
            <pc:sldMk cId="1997286982" sldId="286"/>
            <ac:spMk id="14" creationId="{00000000-0000-0000-0000-000000000000}"/>
          </ac:spMkLst>
        </pc:spChg>
        <pc:spChg chg="add del mod ord">
          <ac:chgData name="Madhusudana Reddy Singana" userId="8ccc4b30-7400-4df2-a25f-df5a0a1128c2" providerId="ADAL" clId="{35F981F8-4391-465F-9B27-7C458CEAC36D}" dt="2024-06-02T15:35:42.194" v="1494"/>
          <ac:spMkLst>
            <pc:docMk/>
            <pc:sldMk cId="1997286982" sldId="286"/>
            <ac:spMk id="15" creationId="{4EAF3BE4-9AAF-5885-A1F5-3FCDA11825B6}"/>
          </ac:spMkLst>
        </pc:spChg>
        <pc:spChg chg="del mod ord">
          <ac:chgData name="Madhusudana Reddy Singana" userId="8ccc4b30-7400-4df2-a25f-df5a0a1128c2" providerId="ADAL" clId="{35F981F8-4391-465F-9B27-7C458CEAC36D}" dt="2024-06-02T17:18:03.361" v="2542" actId="478"/>
          <ac:spMkLst>
            <pc:docMk/>
            <pc:sldMk cId="1997286982" sldId="286"/>
            <ac:spMk id="16" creationId="{00000000-0000-0000-0000-000000000000}"/>
          </ac:spMkLst>
        </pc:spChg>
        <pc:spChg chg="add del mod">
          <ac:chgData name="Madhusudana Reddy Singana" userId="8ccc4b30-7400-4df2-a25f-df5a0a1128c2" providerId="ADAL" clId="{35F981F8-4391-465F-9B27-7C458CEAC36D}" dt="2024-06-02T16:28:01.444" v="1641" actId="478"/>
          <ac:spMkLst>
            <pc:docMk/>
            <pc:sldMk cId="1997286982" sldId="286"/>
            <ac:spMk id="17" creationId="{DF7691B6-E1B1-353D-5810-5DDFE6812F73}"/>
          </ac:spMkLst>
        </pc:spChg>
        <pc:spChg chg="add mod">
          <ac:chgData name="Madhusudana Reddy Singana" userId="8ccc4b30-7400-4df2-a25f-df5a0a1128c2" providerId="ADAL" clId="{35F981F8-4391-465F-9B27-7C458CEAC36D}" dt="2024-06-02T16:27:38.067" v="1635" actId="21"/>
          <ac:spMkLst>
            <pc:docMk/>
            <pc:sldMk cId="1997286982" sldId="286"/>
            <ac:spMk id="18" creationId="{6D8B153D-29B9-9D84-6473-011295E1F679}"/>
          </ac:spMkLst>
        </pc:spChg>
        <pc:spChg chg="add mod">
          <ac:chgData name="Madhusudana Reddy Singana" userId="8ccc4b30-7400-4df2-a25f-df5a0a1128c2" providerId="ADAL" clId="{35F981F8-4391-465F-9B27-7C458CEAC36D}" dt="2024-06-02T16:27:53.899" v="1639" actId="478"/>
          <ac:spMkLst>
            <pc:docMk/>
            <pc:sldMk cId="1997286982" sldId="286"/>
            <ac:spMk id="19" creationId="{46969F87-CB3A-60A8-3A1E-E1C4E6FCB96E}"/>
          </ac:spMkLst>
        </pc:spChg>
        <pc:spChg chg="del mod">
          <ac:chgData name="Madhusudana Reddy Singana" userId="8ccc4b30-7400-4df2-a25f-df5a0a1128c2" providerId="ADAL" clId="{35F981F8-4391-465F-9B27-7C458CEAC36D}" dt="2024-06-02T15:35:16.039" v="1492" actId="478"/>
          <ac:spMkLst>
            <pc:docMk/>
            <pc:sldMk cId="1997286982" sldId="286"/>
            <ac:spMk id="20" creationId="{C6FD45B3-9C3C-DD69-FD02-D8243795A281}"/>
          </ac:spMkLst>
        </pc:spChg>
        <pc:spChg chg="add del">
          <ac:chgData name="Madhusudana Reddy Singana" userId="8ccc4b30-7400-4df2-a25f-df5a0a1128c2" providerId="ADAL" clId="{35F981F8-4391-465F-9B27-7C458CEAC36D}" dt="2024-06-02T17:18:15.539" v="2544" actId="26606"/>
          <ac:spMkLst>
            <pc:docMk/>
            <pc:sldMk cId="1997286982" sldId="286"/>
            <ac:spMk id="3077" creationId="{1C7FF924-8DA0-4BE9-8C7E-095B0EC13A44}"/>
          </ac:spMkLst>
        </pc:spChg>
        <pc:spChg chg="add del">
          <ac:chgData name="Madhusudana Reddy Singana" userId="8ccc4b30-7400-4df2-a25f-df5a0a1128c2" providerId="ADAL" clId="{35F981F8-4391-465F-9B27-7C458CEAC36D}" dt="2024-06-02T16:58:16.602" v="2150" actId="26606"/>
          <ac:spMkLst>
            <pc:docMk/>
            <pc:sldMk cId="1997286982" sldId="286"/>
            <ac:spMk id="3079" creationId="{D6EE4256-458B-404C-9B94-A70BE6ADEB98}"/>
          </ac:spMkLst>
        </pc:spChg>
        <pc:spChg chg="add del">
          <ac:chgData name="Madhusudana Reddy Singana" userId="8ccc4b30-7400-4df2-a25f-df5a0a1128c2" providerId="ADAL" clId="{35F981F8-4391-465F-9B27-7C458CEAC36D}" dt="2024-06-02T16:58:16.602" v="2150" actId="26606"/>
          <ac:spMkLst>
            <pc:docMk/>
            <pc:sldMk cId="1997286982" sldId="286"/>
            <ac:spMk id="3080" creationId="{2E79F5AF-2A20-2DAF-7445-66B028CB4C53}"/>
          </ac:spMkLst>
        </pc:spChg>
        <pc:spChg chg="add del">
          <ac:chgData name="Madhusudana Reddy Singana" userId="8ccc4b30-7400-4df2-a25f-df5a0a1128c2" providerId="ADAL" clId="{35F981F8-4391-465F-9B27-7C458CEAC36D}" dt="2024-06-02T16:58:16.602" v="2150" actId="26606"/>
          <ac:spMkLst>
            <pc:docMk/>
            <pc:sldMk cId="1997286982" sldId="286"/>
            <ac:spMk id="3081" creationId="{55A4CF6E-7121-42F9-96F4-34B006CDA656}"/>
          </ac:spMkLst>
        </pc:spChg>
        <pc:spChg chg="add del">
          <ac:chgData name="Madhusudana Reddy Singana" userId="8ccc4b30-7400-4df2-a25f-df5a0a1128c2" providerId="ADAL" clId="{35F981F8-4391-465F-9B27-7C458CEAC36D}" dt="2024-06-02T16:58:16.602" v="2150" actId="26606"/>
          <ac:spMkLst>
            <pc:docMk/>
            <pc:sldMk cId="1997286982" sldId="286"/>
            <ac:spMk id="3083" creationId="{9F100E14-B7EA-4052-AEF7-30BAD58C1BAC}"/>
          </ac:spMkLst>
        </pc:spChg>
        <pc:spChg chg="add del">
          <ac:chgData name="Madhusudana Reddy Singana" userId="8ccc4b30-7400-4df2-a25f-df5a0a1128c2" providerId="ADAL" clId="{35F981F8-4391-465F-9B27-7C458CEAC36D}" dt="2024-06-02T16:58:16.602" v="2150" actId="26606"/>
          <ac:spMkLst>
            <pc:docMk/>
            <pc:sldMk cId="1997286982" sldId="286"/>
            <ac:spMk id="3085" creationId="{BAB9592D-B230-4582-8300-D136BE6E05EE}"/>
          </ac:spMkLst>
        </pc:spChg>
        <pc:spChg chg="add del">
          <ac:chgData name="Madhusudana Reddy Singana" userId="8ccc4b30-7400-4df2-a25f-df5a0a1128c2" providerId="ADAL" clId="{35F981F8-4391-465F-9B27-7C458CEAC36D}" dt="2024-06-02T16:58:16.602" v="2150" actId="26606"/>
          <ac:spMkLst>
            <pc:docMk/>
            <pc:sldMk cId="1997286982" sldId="286"/>
            <ac:spMk id="3087" creationId="{48CB4C51-7EA5-40D9-A230-538C75113689}"/>
          </ac:spMkLst>
        </pc:spChg>
        <pc:spChg chg="add del">
          <ac:chgData name="Madhusudana Reddy Singana" userId="8ccc4b30-7400-4df2-a25f-df5a0a1128c2" providerId="ADAL" clId="{35F981F8-4391-465F-9B27-7C458CEAC36D}" dt="2024-06-02T17:18:17.022" v="2546" actId="26606"/>
          <ac:spMkLst>
            <pc:docMk/>
            <pc:sldMk cId="1997286982" sldId="286"/>
            <ac:spMk id="3088" creationId="{F3AF35CD-DA30-4E34-B0F3-32C27766DA05}"/>
          </ac:spMkLst>
        </pc:spChg>
        <pc:spChg chg="add del">
          <ac:chgData name="Madhusudana Reddy Singana" userId="8ccc4b30-7400-4df2-a25f-df5a0a1128c2" providerId="ADAL" clId="{35F981F8-4391-465F-9B27-7C458CEAC36D}" dt="2024-06-03T11:02:02.757" v="2954" actId="26606"/>
          <ac:spMkLst>
            <pc:docMk/>
            <pc:sldMk cId="1997286982" sldId="286"/>
            <ac:spMk id="3092" creationId="{2E79F5AF-2A20-2DAF-7445-66B028CB4C53}"/>
          </ac:spMkLst>
        </pc:spChg>
        <pc:spChg chg="add del">
          <ac:chgData name="Madhusudana Reddy Singana" userId="8ccc4b30-7400-4df2-a25f-df5a0a1128c2" providerId="ADAL" clId="{35F981F8-4391-465F-9B27-7C458CEAC36D}" dt="2024-06-03T11:02:04.548" v="2956" actId="26606"/>
          <ac:spMkLst>
            <pc:docMk/>
            <pc:sldMk cId="1997286982" sldId="286"/>
            <ac:spMk id="3094" creationId="{2E79F5AF-2A20-2DAF-7445-66B028CB4C53}"/>
          </ac:spMkLst>
        </pc:spChg>
        <pc:spChg chg="add del">
          <ac:chgData name="Madhusudana Reddy Singana" userId="8ccc4b30-7400-4df2-a25f-df5a0a1128c2" providerId="ADAL" clId="{35F981F8-4391-465F-9B27-7C458CEAC36D}" dt="2024-06-02T17:18:17.937" v="2548" actId="26606"/>
          <ac:spMkLst>
            <pc:docMk/>
            <pc:sldMk cId="1997286982" sldId="286"/>
            <ac:spMk id="3096" creationId="{1C7FF924-8DA0-4BE9-8C7E-095B0EC13A44}"/>
          </ac:spMkLst>
        </pc:spChg>
        <pc:spChg chg="add del mod">
          <ac:chgData name="Madhusudana Reddy Singana" userId="8ccc4b30-7400-4df2-a25f-df5a0a1128c2" providerId="ADAL" clId="{35F981F8-4391-465F-9B27-7C458CEAC36D}" dt="2024-06-02T17:01:50.989" v="2215" actId="26606"/>
          <ac:spMkLst>
            <pc:docMk/>
            <pc:sldMk cId="1997286982" sldId="286"/>
            <ac:spMk id="3097" creationId="{2E79F5AF-2A20-2DAF-7445-66B028CB4C53}"/>
          </ac:spMkLst>
        </pc:spChg>
        <pc:spChg chg="add del">
          <ac:chgData name="Madhusudana Reddy Singana" userId="8ccc4b30-7400-4df2-a25f-df5a0a1128c2" providerId="ADAL" clId="{35F981F8-4391-465F-9B27-7C458CEAC36D}" dt="2024-06-02T17:01:50.989" v="2215" actId="26606"/>
          <ac:spMkLst>
            <pc:docMk/>
            <pc:sldMk cId="1997286982" sldId="286"/>
            <ac:spMk id="3098" creationId="{D6EE4256-458B-404C-9B94-A70BE6ADEB98}"/>
          </ac:spMkLst>
        </pc:spChg>
        <pc:spChg chg="add del">
          <ac:chgData name="Madhusudana Reddy Singana" userId="8ccc4b30-7400-4df2-a25f-df5a0a1128c2" providerId="ADAL" clId="{35F981F8-4391-465F-9B27-7C458CEAC36D}" dt="2024-06-02T17:01:50.989" v="2215" actId="26606"/>
          <ac:spMkLst>
            <pc:docMk/>
            <pc:sldMk cId="1997286982" sldId="286"/>
            <ac:spMk id="3099" creationId="{55A4CF6E-7121-42F9-96F4-34B006CDA656}"/>
          </ac:spMkLst>
        </pc:spChg>
        <pc:spChg chg="add del">
          <ac:chgData name="Madhusudana Reddy Singana" userId="8ccc4b30-7400-4df2-a25f-df5a0a1128c2" providerId="ADAL" clId="{35F981F8-4391-465F-9B27-7C458CEAC36D}" dt="2024-06-02T17:01:50.989" v="2215" actId="26606"/>
          <ac:spMkLst>
            <pc:docMk/>
            <pc:sldMk cId="1997286982" sldId="286"/>
            <ac:spMk id="3100" creationId="{9F100E14-B7EA-4052-AEF7-30BAD58C1BAC}"/>
          </ac:spMkLst>
        </pc:spChg>
        <pc:spChg chg="add del">
          <ac:chgData name="Madhusudana Reddy Singana" userId="8ccc4b30-7400-4df2-a25f-df5a0a1128c2" providerId="ADAL" clId="{35F981F8-4391-465F-9B27-7C458CEAC36D}" dt="2024-06-02T17:01:50.989" v="2215" actId="26606"/>
          <ac:spMkLst>
            <pc:docMk/>
            <pc:sldMk cId="1997286982" sldId="286"/>
            <ac:spMk id="3101" creationId="{BAB9592D-B230-4582-8300-D136BE6E05EE}"/>
          </ac:spMkLst>
        </pc:spChg>
        <pc:spChg chg="add del">
          <ac:chgData name="Madhusudana Reddy Singana" userId="8ccc4b30-7400-4df2-a25f-df5a0a1128c2" providerId="ADAL" clId="{35F981F8-4391-465F-9B27-7C458CEAC36D}" dt="2024-06-02T17:01:50.989" v="2215" actId="26606"/>
          <ac:spMkLst>
            <pc:docMk/>
            <pc:sldMk cId="1997286982" sldId="286"/>
            <ac:spMk id="3102" creationId="{48CB4C51-7EA5-40D9-A230-538C75113689}"/>
          </ac:spMkLst>
        </pc:spChg>
        <pc:spChg chg="add del">
          <ac:chgData name="Madhusudana Reddy Singana" userId="8ccc4b30-7400-4df2-a25f-df5a0a1128c2" providerId="ADAL" clId="{35F981F8-4391-465F-9B27-7C458CEAC36D}" dt="2024-06-03T11:02:06.968" v="2958" actId="26606"/>
          <ac:spMkLst>
            <pc:docMk/>
            <pc:sldMk cId="1997286982" sldId="286"/>
            <ac:spMk id="3104" creationId="{B60D0427-02A1-4FCC-A96A-C32F7D542048}"/>
          </ac:spMkLst>
        </pc:spChg>
        <pc:spChg chg="add del">
          <ac:chgData name="Madhusudana Reddy Singana" userId="8ccc4b30-7400-4df2-a25f-df5a0a1128c2" providerId="ADAL" clId="{35F981F8-4391-465F-9B27-7C458CEAC36D}" dt="2024-06-03T11:02:06.968" v="2958" actId="26606"/>
          <ac:spMkLst>
            <pc:docMk/>
            <pc:sldMk cId="1997286982" sldId="286"/>
            <ac:spMk id="3105" creationId="{64A01B2C-270B-4617-9CE3-8AB51AC0DA38}"/>
          </ac:spMkLst>
        </pc:spChg>
        <pc:spChg chg="add del">
          <ac:chgData name="Madhusudana Reddy Singana" userId="8ccc4b30-7400-4df2-a25f-df5a0a1128c2" providerId="ADAL" clId="{35F981F8-4391-465F-9B27-7C458CEAC36D}" dt="2024-06-02T17:18:20.703" v="2550" actId="26606"/>
          <ac:spMkLst>
            <pc:docMk/>
            <pc:sldMk cId="1997286982" sldId="286"/>
            <ac:spMk id="3106" creationId="{D2F9B8D9-2A0F-48A2-AD9F-81D8C4970341}"/>
          </ac:spMkLst>
        </pc:spChg>
        <pc:spChg chg="add del">
          <ac:chgData name="Madhusudana Reddy Singana" userId="8ccc4b30-7400-4df2-a25f-df5a0a1128c2" providerId="ADAL" clId="{35F981F8-4391-465F-9B27-7C458CEAC36D}" dt="2024-06-02T16:58:51.519" v="2164" actId="26606"/>
          <ac:spMkLst>
            <pc:docMk/>
            <pc:sldMk cId="1997286982" sldId="286"/>
            <ac:spMk id="3107" creationId="{041AB071-DCA2-42CD-9124-1185AB226EEA}"/>
          </ac:spMkLst>
        </pc:spChg>
        <pc:spChg chg="add del">
          <ac:chgData name="Madhusudana Reddy Singana" userId="8ccc4b30-7400-4df2-a25f-df5a0a1128c2" providerId="ADAL" clId="{35F981F8-4391-465F-9B27-7C458CEAC36D}" dt="2024-06-02T16:58:51.519" v="2164" actId="26606"/>
          <ac:spMkLst>
            <pc:docMk/>
            <pc:sldMk cId="1997286982" sldId="286"/>
            <ac:spMk id="3109" creationId="{0392547C-FF3C-4937-BC39-BDA087FC5ADC}"/>
          </ac:spMkLst>
        </pc:spChg>
        <pc:spChg chg="add del">
          <ac:chgData name="Madhusudana Reddy Singana" userId="8ccc4b30-7400-4df2-a25f-df5a0a1128c2" providerId="ADAL" clId="{35F981F8-4391-465F-9B27-7C458CEAC36D}" dt="2024-06-03T11:02:06.968" v="2958" actId="26606"/>
          <ac:spMkLst>
            <pc:docMk/>
            <pc:sldMk cId="1997286982" sldId="286"/>
            <ac:spMk id="3110" creationId="{2E79F5AF-2A20-2DAF-7445-66B028CB4C53}"/>
          </ac:spMkLst>
        </pc:spChg>
        <pc:spChg chg="add del">
          <ac:chgData name="Madhusudana Reddy Singana" userId="8ccc4b30-7400-4df2-a25f-df5a0a1128c2" providerId="ADAL" clId="{35F981F8-4391-465F-9B27-7C458CEAC36D}" dt="2024-06-02T16:58:51.519" v="2164" actId="26606"/>
          <ac:spMkLst>
            <pc:docMk/>
            <pc:sldMk cId="1997286982" sldId="286"/>
            <ac:spMk id="3111" creationId="{EF78E39C-4C90-437A-AC49-F4C5DD14809C}"/>
          </ac:spMkLst>
        </pc:spChg>
        <pc:spChg chg="add del">
          <ac:chgData name="Madhusudana Reddy Singana" userId="8ccc4b30-7400-4df2-a25f-df5a0a1128c2" providerId="ADAL" clId="{35F981F8-4391-465F-9B27-7C458CEAC36D}" dt="2024-06-03T11:02:06.968" v="2958" actId="26606"/>
          <ac:spMkLst>
            <pc:docMk/>
            <pc:sldMk cId="1997286982" sldId="286"/>
            <ac:spMk id="3112" creationId="{3960A255-5D7F-455B-9869-0536C927E47D}"/>
          </ac:spMkLst>
        </pc:spChg>
        <pc:spChg chg="add del">
          <ac:chgData name="Madhusudana Reddy Singana" userId="8ccc4b30-7400-4df2-a25f-df5a0a1128c2" providerId="ADAL" clId="{35F981F8-4391-465F-9B27-7C458CEAC36D}" dt="2024-06-02T17:30:20.274" v="2691" actId="26606"/>
          <ac:spMkLst>
            <pc:docMk/>
            <pc:sldMk cId="1997286982" sldId="286"/>
            <ac:spMk id="3114" creationId="{F3AF35CD-DA30-4E34-B0F3-32C27766DA05}"/>
          </ac:spMkLst>
        </pc:spChg>
        <pc:spChg chg="add mod ord">
          <ac:chgData name="Madhusudana Reddy Singana" userId="8ccc4b30-7400-4df2-a25f-df5a0a1128c2" providerId="ADAL" clId="{35F981F8-4391-465F-9B27-7C458CEAC36D}" dt="2024-06-03T16:42:16.784" v="4559"/>
          <ac:spMkLst>
            <pc:docMk/>
            <pc:sldMk cId="1997286982" sldId="286"/>
            <ac:spMk id="3116" creationId="{2E79F5AF-2A20-2DAF-7445-66B028CB4C53}"/>
          </ac:spMkLst>
        </pc:spChg>
        <pc:spChg chg="add del">
          <ac:chgData name="Madhusudana Reddy Singana" userId="8ccc4b30-7400-4df2-a25f-df5a0a1128c2" providerId="ADAL" clId="{35F981F8-4391-465F-9B27-7C458CEAC36D}" dt="2024-06-02T17:30:09.419" v="2680" actId="26606"/>
          <ac:spMkLst>
            <pc:docMk/>
            <pc:sldMk cId="1997286982" sldId="286"/>
            <ac:spMk id="3118" creationId="{D2F9B8D9-2A0F-48A2-AD9F-81D8C4970341}"/>
          </ac:spMkLst>
        </pc:spChg>
        <pc:spChg chg="add del">
          <ac:chgData name="Madhusudana Reddy Singana" userId="8ccc4b30-7400-4df2-a25f-df5a0a1128c2" providerId="ADAL" clId="{35F981F8-4391-465F-9B27-7C458CEAC36D}" dt="2024-06-02T17:30:17.681" v="2688" actId="26606"/>
          <ac:spMkLst>
            <pc:docMk/>
            <pc:sldMk cId="1997286982" sldId="286"/>
            <ac:spMk id="3120" creationId="{1C7FF924-8DA0-4BE9-8C7E-095B0EC13A44}"/>
          </ac:spMkLst>
        </pc:spChg>
        <pc:spChg chg="add del">
          <ac:chgData name="Madhusudana Reddy Singana" userId="8ccc4b30-7400-4df2-a25f-df5a0a1128c2" providerId="ADAL" clId="{35F981F8-4391-465F-9B27-7C458CEAC36D}" dt="2024-06-02T17:30:05.610" v="2674" actId="26606"/>
          <ac:spMkLst>
            <pc:docMk/>
            <pc:sldMk cId="1997286982" sldId="286"/>
            <ac:spMk id="3121" creationId="{D2F9B8D9-2A0F-48A2-AD9F-81D8C4970341}"/>
          </ac:spMkLst>
        </pc:spChg>
        <pc:spChg chg="add del">
          <ac:chgData name="Madhusudana Reddy Singana" userId="8ccc4b30-7400-4df2-a25f-df5a0a1128c2" providerId="ADAL" clId="{35F981F8-4391-465F-9B27-7C458CEAC36D}" dt="2024-06-03T15:34:04.303" v="4266" actId="26606"/>
          <ac:spMkLst>
            <pc:docMk/>
            <pc:sldMk cId="1997286982" sldId="286"/>
            <ac:spMk id="3124" creationId="{843969B5-FE3E-4150-B93F-B908A270CDF5}"/>
          </ac:spMkLst>
        </pc:spChg>
        <pc:spChg chg="add del">
          <ac:chgData name="Madhusudana Reddy Singana" userId="8ccc4b30-7400-4df2-a25f-df5a0a1128c2" providerId="ADAL" clId="{35F981F8-4391-465F-9B27-7C458CEAC36D}" dt="2024-06-03T15:34:04.303" v="4266" actId="26606"/>
          <ac:spMkLst>
            <pc:docMk/>
            <pc:sldMk cId="1997286982" sldId="286"/>
            <ac:spMk id="3125" creationId="{650464D7-9DE6-4DE1-865A-27A05DB100EB}"/>
          </ac:spMkLst>
        </pc:spChg>
        <pc:spChg chg="add del">
          <ac:chgData name="Madhusudana Reddy Singana" userId="8ccc4b30-7400-4df2-a25f-df5a0a1128c2" providerId="ADAL" clId="{35F981F8-4391-465F-9B27-7C458CEAC36D}" dt="2024-06-03T15:34:04.303" v="4266" actId="26606"/>
          <ac:spMkLst>
            <pc:docMk/>
            <pc:sldMk cId="1997286982" sldId="286"/>
            <ac:spMk id="3126" creationId="{11FCBB93-2B1C-491C-903C-769C626EA32F}"/>
          </ac:spMkLst>
        </pc:spChg>
        <pc:spChg chg="add del">
          <ac:chgData name="Madhusudana Reddy Singana" userId="8ccc4b30-7400-4df2-a25f-df5a0a1128c2" providerId="ADAL" clId="{35F981F8-4391-465F-9B27-7C458CEAC36D}" dt="2024-06-02T17:30:10.420" v="2682" actId="26606"/>
          <ac:spMkLst>
            <pc:docMk/>
            <pc:sldMk cId="1997286982" sldId="286"/>
            <ac:spMk id="3127" creationId="{7ED76833-0D4E-42A8-AEF4-8853ADB0E8F9}"/>
          </ac:spMkLst>
        </pc:spChg>
        <pc:spChg chg="add del">
          <ac:chgData name="Madhusudana Reddy Singana" userId="8ccc4b30-7400-4df2-a25f-df5a0a1128c2" providerId="ADAL" clId="{35F981F8-4391-465F-9B27-7C458CEAC36D}" dt="2024-06-02T17:30:10.420" v="2682" actId="26606"/>
          <ac:spMkLst>
            <pc:docMk/>
            <pc:sldMk cId="1997286982" sldId="286"/>
            <ac:spMk id="3128" creationId="{6709138F-8BF1-40DF-B2EB-61DEDE1D3218}"/>
          </ac:spMkLst>
        </pc:spChg>
        <pc:spChg chg="add del">
          <ac:chgData name="Madhusudana Reddy Singana" userId="8ccc4b30-7400-4df2-a25f-df5a0a1128c2" providerId="ADAL" clId="{35F981F8-4391-465F-9B27-7C458CEAC36D}" dt="2024-06-02T17:30:20.224" v="2690" actId="26606"/>
          <ac:spMkLst>
            <pc:docMk/>
            <pc:sldMk cId="1997286982" sldId="286"/>
            <ac:spMk id="3130" creationId="{F3AF35CD-DA30-4E34-B0F3-32C27766DA05}"/>
          </ac:spMkLst>
        </pc:spChg>
        <pc:spChg chg="add del">
          <ac:chgData name="Madhusudana Reddy Singana" userId="8ccc4b30-7400-4df2-a25f-df5a0a1128c2" providerId="ADAL" clId="{35F981F8-4391-465F-9B27-7C458CEAC36D}" dt="2024-06-03T15:34:27.662" v="4278" actId="26606"/>
          <ac:spMkLst>
            <pc:docMk/>
            <pc:sldMk cId="1997286982" sldId="286"/>
            <ac:spMk id="3132" creationId="{34D33442-D148-4775-BF80-91F053E57183}"/>
          </ac:spMkLst>
        </pc:spChg>
        <pc:spChg chg="add del">
          <ac:chgData name="Madhusudana Reddy Singana" userId="8ccc4b30-7400-4df2-a25f-df5a0a1128c2" providerId="ADAL" clId="{35F981F8-4391-465F-9B27-7C458CEAC36D}" dt="2024-06-03T15:34:27.662" v="4278" actId="26606"/>
          <ac:spMkLst>
            <pc:docMk/>
            <pc:sldMk cId="1997286982" sldId="286"/>
            <ac:spMk id="3134" creationId="{BD5E068D-E677-4E1B-8CE2-8CE1826A1D0A}"/>
          </ac:spMkLst>
        </pc:spChg>
        <pc:spChg chg="add del">
          <ac:chgData name="Madhusudana Reddy Singana" userId="8ccc4b30-7400-4df2-a25f-df5a0a1128c2" providerId="ADAL" clId="{35F981F8-4391-465F-9B27-7C458CEAC36D}" dt="2024-06-03T08:48:42.703" v="2705"/>
          <ac:spMkLst>
            <pc:docMk/>
            <pc:sldMk cId="1997286982" sldId="286"/>
            <ac:spMk id="3135" creationId="{1C7FF924-8DA0-4BE9-8C7E-095B0EC13A44}"/>
          </ac:spMkLst>
        </pc:spChg>
        <pc:spChg chg="add del">
          <ac:chgData name="Madhusudana Reddy Singana" userId="8ccc4b30-7400-4df2-a25f-df5a0a1128c2" providerId="ADAL" clId="{35F981F8-4391-465F-9B27-7C458CEAC36D}" dt="2024-06-03T15:34:27.662" v="4278" actId="26606"/>
          <ac:spMkLst>
            <pc:docMk/>
            <pc:sldMk cId="1997286982" sldId="286"/>
            <ac:spMk id="3137" creationId="{F9AD6E12-8A58-4D86-AACD-D58C4B256629}"/>
          </ac:spMkLst>
        </pc:spChg>
        <pc:spChg chg="add del">
          <ac:chgData name="Madhusudana Reddy Singana" userId="8ccc4b30-7400-4df2-a25f-df5a0a1128c2" providerId="ADAL" clId="{35F981F8-4391-465F-9B27-7C458CEAC36D}" dt="2024-06-03T15:34:27.639" v="4277" actId="26606"/>
          <ac:spMkLst>
            <pc:docMk/>
            <pc:sldMk cId="1997286982" sldId="286"/>
            <ac:spMk id="3139" creationId="{29149A8A-94BF-497D-AFCE-2F5384ACE97A}"/>
          </ac:spMkLst>
        </pc:spChg>
        <pc:spChg chg="add del">
          <ac:chgData name="Madhusudana Reddy Singana" userId="8ccc4b30-7400-4df2-a25f-df5a0a1128c2" providerId="ADAL" clId="{35F981F8-4391-465F-9B27-7C458CEAC36D}" dt="2024-06-03T15:34:27.639" v="4277" actId="26606"/>
          <ac:spMkLst>
            <pc:docMk/>
            <pc:sldMk cId="1997286982" sldId="286"/>
            <ac:spMk id="3140" creationId="{EAEE9208-8461-49AC-86B1-56B04EB11998}"/>
          </ac:spMkLst>
        </pc:spChg>
        <pc:spChg chg="add del">
          <ac:chgData name="Madhusudana Reddy Singana" userId="8ccc4b30-7400-4df2-a25f-df5a0a1128c2" providerId="ADAL" clId="{35F981F8-4391-465F-9B27-7C458CEAC36D}" dt="2024-06-03T15:34:27.639" v="4277" actId="26606"/>
          <ac:spMkLst>
            <pc:docMk/>
            <pc:sldMk cId="1997286982" sldId="286"/>
            <ac:spMk id="3141" creationId="{C835124F-DEB9-4709-9BB0-78FC9113A80E}"/>
          </ac:spMkLst>
        </pc:spChg>
        <pc:spChg chg="add del">
          <ac:chgData name="Madhusudana Reddy Singana" userId="8ccc4b30-7400-4df2-a25f-df5a0a1128c2" providerId="ADAL" clId="{35F981F8-4391-465F-9B27-7C458CEAC36D}" dt="2024-06-03T15:34:20.211" v="4269" actId="26606"/>
          <ac:spMkLst>
            <pc:docMk/>
            <pc:sldMk cId="1997286982" sldId="286"/>
            <ac:spMk id="3142" creationId="{58795013-E4EC-436F-8E34-F1B9849C71D6}"/>
          </ac:spMkLst>
        </pc:spChg>
        <pc:spChg chg="add del">
          <ac:chgData name="Madhusudana Reddy Singana" userId="8ccc4b30-7400-4df2-a25f-df5a0a1128c2" providerId="ADAL" clId="{35F981F8-4391-465F-9B27-7C458CEAC36D}" dt="2024-06-03T16:42:19.173" v="4562"/>
          <ac:spMkLst>
            <pc:docMk/>
            <pc:sldMk cId="1997286982" sldId="286"/>
            <ac:spMk id="3143" creationId="{D02FF74F-004A-40F8-9BBA-1170E3C12996}"/>
          </ac:spMkLst>
        </pc:spChg>
        <pc:spChg chg="add del">
          <ac:chgData name="Madhusudana Reddy Singana" userId="8ccc4b30-7400-4df2-a25f-df5a0a1128c2" providerId="ADAL" clId="{35F981F8-4391-465F-9B27-7C458CEAC36D}" dt="2024-06-03T15:34:20.211" v="4269" actId="26606"/>
          <ac:spMkLst>
            <pc:docMk/>
            <pc:sldMk cId="1997286982" sldId="286"/>
            <ac:spMk id="3144" creationId="{F3AFB1FC-6A20-46F5-A5BE-761DFB21070E}"/>
          </ac:spMkLst>
        </pc:spChg>
        <pc:spChg chg="add del">
          <ac:chgData name="Madhusudana Reddy Singana" userId="8ccc4b30-7400-4df2-a25f-df5a0a1128c2" providerId="ADAL" clId="{35F981F8-4391-465F-9B27-7C458CEAC36D}" dt="2024-06-03T16:42:19.173" v="4562"/>
          <ac:spMkLst>
            <pc:docMk/>
            <pc:sldMk cId="1997286982" sldId="286"/>
            <ac:spMk id="3145" creationId="{747D77ED-28A8-4135-8177-8466BFF329A1}"/>
          </ac:spMkLst>
        </pc:spChg>
        <pc:spChg chg="add del">
          <ac:chgData name="Madhusudana Reddy Singana" userId="8ccc4b30-7400-4df2-a25f-df5a0a1128c2" providerId="ADAL" clId="{35F981F8-4391-465F-9B27-7C458CEAC36D}" dt="2024-06-03T15:34:20.211" v="4269" actId="26606"/>
          <ac:spMkLst>
            <pc:docMk/>
            <pc:sldMk cId="1997286982" sldId="286"/>
            <ac:spMk id="3146" creationId="{0AB5B73F-630E-48DF-B9BF-8A2E33E2B5C0}"/>
          </ac:spMkLst>
        </pc:spChg>
        <pc:spChg chg="add del">
          <ac:chgData name="Madhusudana Reddy Singana" userId="8ccc4b30-7400-4df2-a25f-df5a0a1128c2" providerId="ADAL" clId="{35F981F8-4391-465F-9B27-7C458CEAC36D}" dt="2024-06-03T16:42:19.173" v="4562"/>
          <ac:spMkLst>
            <pc:docMk/>
            <pc:sldMk cId="1997286982" sldId="286"/>
            <ac:spMk id="3147" creationId="{F2E484CB-1781-4421-8EB9-D785B95047F9}"/>
          </ac:spMkLst>
        </pc:spChg>
        <pc:spChg chg="add del">
          <ac:chgData name="Madhusudana Reddy Singana" userId="8ccc4b30-7400-4df2-a25f-df5a0a1128c2" providerId="ADAL" clId="{35F981F8-4391-465F-9B27-7C458CEAC36D}" dt="2024-06-03T15:34:21.743" v="4271" actId="26606"/>
          <ac:spMkLst>
            <pc:docMk/>
            <pc:sldMk cId="1997286982" sldId="286"/>
            <ac:spMk id="3148" creationId="{990D0034-F768-41E7-85D4-F38C4DE85770}"/>
          </ac:spMkLst>
        </pc:spChg>
        <pc:spChg chg="add del">
          <ac:chgData name="Madhusudana Reddy Singana" userId="8ccc4b30-7400-4df2-a25f-df5a0a1128c2" providerId="ADAL" clId="{35F981F8-4391-465F-9B27-7C458CEAC36D}" dt="2024-06-03T15:34:23.602" v="4273" actId="26606"/>
          <ac:spMkLst>
            <pc:docMk/>
            <pc:sldMk cId="1997286982" sldId="286"/>
            <ac:spMk id="3152" creationId="{A35B60BD-D465-494B-94F6-885E5E29BA89}"/>
          </ac:spMkLst>
        </pc:spChg>
        <pc:spChg chg="add del">
          <ac:chgData name="Madhusudana Reddy Singana" userId="8ccc4b30-7400-4df2-a25f-df5a0a1128c2" providerId="ADAL" clId="{35F981F8-4391-465F-9B27-7C458CEAC36D}" dt="2024-06-03T15:34:23.602" v="4273" actId="26606"/>
          <ac:spMkLst>
            <pc:docMk/>
            <pc:sldMk cId="1997286982" sldId="286"/>
            <ac:spMk id="3153" creationId="{130CC877-DB14-4DAD-BD23-63D3E97ED393}"/>
          </ac:spMkLst>
        </pc:spChg>
        <pc:grpChg chg="add del mod ord">
          <ac:chgData name="Madhusudana Reddy Singana" userId="8ccc4b30-7400-4df2-a25f-df5a0a1128c2" providerId="ADAL" clId="{35F981F8-4391-465F-9B27-7C458CEAC36D}" dt="2024-06-02T17:17:54.474" v="2539" actId="478"/>
          <ac:grpSpMkLst>
            <pc:docMk/>
            <pc:sldMk cId="1997286982" sldId="286"/>
            <ac:grpSpMk id="3" creationId="{00000000-0000-0000-0000-000000000000}"/>
          </ac:grpSpMkLst>
        </pc:grpChg>
        <pc:grpChg chg="add del">
          <ac:chgData name="Madhusudana Reddy Singana" userId="8ccc4b30-7400-4df2-a25f-df5a0a1128c2" providerId="ADAL" clId="{35F981F8-4391-465F-9B27-7C458CEAC36D}" dt="2024-06-02T17:18:15.539" v="2544" actId="26606"/>
          <ac:grpSpMkLst>
            <pc:docMk/>
            <pc:sldMk cId="1997286982" sldId="286"/>
            <ac:grpSpMk id="3084" creationId="{5029B4A8-2CF0-48DC-B29E-F3B62EDDC445}"/>
          </ac:grpSpMkLst>
        </pc:grpChg>
        <pc:grpChg chg="add del">
          <ac:chgData name="Madhusudana Reddy Singana" userId="8ccc4b30-7400-4df2-a25f-df5a0a1128c2" providerId="ADAL" clId="{35F981F8-4391-465F-9B27-7C458CEAC36D}" dt="2024-06-02T17:18:17.022" v="2546" actId="26606"/>
          <ac:grpSpMkLst>
            <pc:docMk/>
            <pc:sldMk cId="1997286982" sldId="286"/>
            <ac:grpSpMk id="3090" creationId="{BCFC42DC-2C46-47C4-BC61-530557385DBD}"/>
          </ac:grpSpMkLst>
        </pc:grpChg>
        <pc:grpChg chg="add del">
          <ac:chgData name="Madhusudana Reddy Singana" userId="8ccc4b30-7400-4df2-a25f-df5a0a1128c2" providerId="ADAL" clId="{35F981F8-4391-465F-9B27-7C458CEAC36D}" dt="2024-06-02T17:18:17.937" v="2548" actId="26606"/>
          <ac:grpSpMkLst>
            <pc:docMk/>
            <pc:sldMk cId="1997286982" sldId="286"/>
            <ac:grpSpMk id="3103" creationId="{5029B4A8-2CF0-48DC-B29E-F3B62EDDC445}"/>
          </ac:grpSpMkLst>
        </pc:grpChg>
        <pc:grpChg chg="add del">
          <ac:chgData name="Madhusudana Reddy Singana" userId="8ccc4b30-7400-4df2-a25f-df5a0a1128c2" providerId="ADAL" clId="{35F981F8-4391-465F-9B27-7C458CEAC36D}" dt="2024-06-02T17:18:20.703" v="2550" actId="26606"/>
          <ac:grpSpMkLst>
            <pc:docMk/>
            <pc:sldMk cId="1997286982" sldId="286"/>
            <ac:grpSpMk id="3108" creationId="{0F7E20FF-7DA6-46B7-AB0E-E6CBFDD07292}"/>
          </ac:grpSpMkLst>
        </pc:grpChg>
        <pc:grpChg chg="add del">
          <ac:chgData name="Madhusudana Reddy Singana" userId="8ccc4b30-7400-4df2-a25f-df5a0a1128c2" providerId="ADAL" clId="{35F981F8-4391-465F-9B27-7C458CEAC36D}" dt="2024-06-02T17:30:20.274" v="2691" actId="26606"/>
          <ac:grpSpMkLst>
            <pc:docMk/>
            <pc:sldMk cId="1997286982" sldId="286"/>
            <ac:grpSpMk id="3115" creationId="{BCFC42DC-2C46-47C4-BC61-530557385DBD}"/>
          </ac:grpSpMkLst>
        </pc:grpChg>
        <pc:grpChg chg="add del">
          <ac:chgData name="Madhusudana Reddy Singana" userId="8ccc4b30-7400-4df2-a25f-df5a0a1128c2" providerId="ADAL" clId="{35F981F8-4391-465F-9B27-7C458CEAC36D}" dt="2024-06-02T17:30:09.419" v="2680" actId="26606"/>
          <ac:grpSpMkLst>
            <pc:docMk/>
            <pc:sldMk cId="1997286982" sldId="286"/>
            <ac:grpSpMk id="3119" creationId="{0F7E20FF-7DA6-46B7-AB0E-E6CBFDD07292}"/>
          </ac:grpSpMkLst>
        </pc:grpChg>
        <pc:grpChg chg="add del">
          <ac:chgData name="Madhusudana Reddy Singana" userId="8ccc4b30-7400-4df2-a25f-df5a0a1128c2" providerId="ADAL" clId="{35F981F8-4391-465F-9B27-7C458CEAC36D}" dt="2024-06-02T17:30:17.681" v="2688" actId="26606"/>
          <ac:grpSpMkLst>
            <pc:docMk/>
            <pc:sldMk cId="1997286982" sldId="286"/>
            <ac:grpSpMk id="3122" creationId="{5029B4A8-2CF0-48DC-B29E-F3B62EDDC445}"/>
          </ac:grpSpMkLst>
        </pc:grpChg>
        <pc:grpChg chg="add del">
          <ac:chgData name="Madhusudana Reddy Singana" userId="8ccc4b30-7400-4df2-a25f-df5a0a1128c2" providerId="ADAL" clId="{35F981F8-4391-465F-9B27-7C458CEAC36D}" dt="2024-06-02T17:30:05.610" v="2674" actId="26606"/>
          <ac:grpSpMkLst>
            <pc:docMk/>
            <pc:sldMk cId="1997286982" sldId="286"/>
            <ac:grpSpMk id="3123" creationId="{0F7E20FF-7DA6-46B7-AB0E-E6CBFDD07292}"/>
          </ac:grpSpMkLst>
        </pc:grpChg>
        <pc:grpChg chg="add del">
          <ac:chgData name="Madhusudana Reddy Singana" userId="8ccc4b30-7400-4df2-a25f-df5a0a1128c2" providerId="ADAL" clId="{35F981F8-4391-465F-9B27-7C458CEAC36D}" dt="2024-06-02T17:30:10.420" v="2682" actId="26606"/>
          <ac:grpSpMkLst>
            <pc:docMk/>
            <pc:sldMk cId="1997286982" sldId="286"/>
            <ac:grpSpMk id="3129" creationId="{8390D0A1-1C50-4248-A68B-7D09D8B4100D}"/>
          </ac:grpSpMkLst>
        </pc:grpChg>
        <pc:grpChg chg="add del">
          <ac:chgData name="Madhusudana Reddy Singana" userId="8ccc4b30-7400-4df2-a25f-df5a0a1128c2" providerId="ADAL" clId="{35F981F8-4391-465F-9B27-7C458CEAC36D}" dt="2024-06-02T17:30:20.224" v="2690" actId="26606"/>
          <ac:grpSpMkLst>
            <pc:docMk/>
            <pc:sldMk cId="1997286982" sldId="286"/>
            <ac:grpSpMk id="3131" creationId="{BCFC42DC-2C46-47C4-BC61-530557385DBD}"/>
          </ac:grpSpMkLst>
        </pc:grpChg>
        <pc:grpChg chg="add del">
          <ac:chgData name="Madhusudana Reddy Singana" userId="8ccc4b30-7400-4df2-a25f-df5a0a1128c2" providerId="ADAL" clId="{35F981F8-4391-465F-9B27-7C458CEAC36D}" dt="2024-06-03T08:48:42.703" v="2705"/>
          <ac:grpSpMkLst>
            <pc:docMk/>
            <pc:sldMk cId="1997286982" sldId="286"/>
            <ac:grpSpMk id="3136" creationId="{5029B4A8-2CF0-48DC-B29E-F3B62EDDC445}"/>
          </ac:grpSpMkLst>
        </pc:grpChg>
        <pc:graphicFrameChg chg="add del">
          <ac:chgData name="Madhusudana Reddy Singana" userId="8ccc4b30-7400-4df2-a25f-df5a0a1128c2" providerId="ADAL" clId="{35F981F8-4391-465F-9B27-7C458CEAC36D}" dt="2024-06-02T16:58:06.733" v="2146" actId="26606"/>
          <ac:graphicFrameMkLst>
            <pc:docMk/>
            <pc:sldMk cId="1997286982" sldId="286"/>
            <ac:graphicFrameMk id="3076" creationId="{16566EB9-68EC-7828-69FE-858A37BD7775}"/>
          </ac:graphicFrameMkLst>
        </pc:graphicFrameChg>
        <pc:graphicFrameChg chg="add del">
          <ac:chgData name="Madhusudana Reddy Singana" userId="8ccc4b30-7400-4df2-a25f-df5a0a1128c2" providerId="ADAL" clId="{35F981F8-4391-465F-9B27-7C458CEAC36D}" dt="2024-06-02T16:58:11.382" v="2148" actId="26606"/>
          <ac:graphicFrameMkLst>
            <pc:docMk/>
            <pc:sldMk cId="1997286982" sldId="286"/>
            <ac:graphicFrameMk id="3078" creationId="{6FE9D8CA-E6D7-A058-CF5C-9AD8166AABAC}"/>
          </ac:graphicFrameMkLst>
        </pc:graphicFrameChg>
        <pc:graphicFrameChg chg="add del">
          <ac:chgData name="Madhusudana Reddy Singana" userId="8ccc4b30-7400-4df2-a25f-df5a0a1128c2" providerId="ADAL" clId="{35F981F8-4391-465F-9B27-7C458CEAC36D}" dt="2024-06-03T11:01:57.167" v="2950" actId="26606"/>
          <ac:graphicFrameMkLst>
            <pc:docMk/>
            <pc:sldMk cId="1997286982" sldId="286"/>
            <ac:graphicFrameMk id="3082" creationId="{FA8C92CE-22A0-E40E-4645-31F7BBEBC265}"/>
          </ac:graphicFrameMkLst>
        </pc:graphicFrameChg>
        <pc:graphicFrameChg chg="add del">
          <ac:chgData name="Madhusudana Reddy Singana" userId="8ccc4b30-7400-4df2-a25f-df5a0a1128c2" providerId="ADAL" clId="{35F981F8-4391-465F-9B27-7C458CEAC36D}" dt="2024-06-03T11:02:01.737" v="2952" actId="26606"/>
          <ac:graphicFrameMkLst>
            <pc:docMk/>
            <pc:sldMk cId="1997286982" sldId="286"/>
            <ac:graphicFrameMk id="3086" creationId="{B19C978F-5244-9504-9AF7-22A2F4D30AB3}"/>
          </ac:graphicFrameMkLst>
        </pc:graphicFrameChg>
        <pc:graphicFrameChg chg="add del">
          <ac:chgData name="Madhusudana Reddy Singana" userId="8ccc4b30-7400-4df2-a25f-df5a0a1128c2" providerId="ADAL" clId="{35F981F8-4391-465F-9B27-7C458CEAC36D}" dt="2024-06-02T16:58:18.115" v="2152" actId="26606"/>
          <ac:graphicFrameMkLst>
            <pc:docMk/>
            <pc:sldMk cId="1997286982" sldId="286"/>
            <ac:graphicFrameMk id="3089" creationId="{59E0CFDD-BC82-9A63-E343-C833E163FD7E}"/>
          </ac:graphicFrameMkLst>
        </pc:graphicFrameChg>
        <pc:graphicFrameChg chg="add del">
          <ac:chgData name="Madhusudana Reddy Singana" userId="8ccc4b30-7400-4df2-a25f-df5a0a1128c2" providerId="ADAL" clId="{35F981F8-4391-465F-9B27-7C458CEAC36D}" dt="2024-06-02T16:58:19.857" v="2154" actId="26606"/>
          <ac:graphicFrameMkLst>
            <pc:docMk/>
            <pc:sldMk cId="1997286982" sldId="286"/>
            <ac:graphicFrameMk id="3091" creationId="{1369B088-FBA6-DF35-D829-9AEF910F4FB4}"/>
          </ac:graphicFrameMkLst>
        </pc:graphicFrameChg>
        <pc:graphicFrameChg chg="add del">
          <ac:chgData name="Madhusudana Reddy Singana" userId="8ccc4b30-7400-4df2-a25f-df5a0a1128c2" providerId="ADAL" clId="{35F981F8-4391-465F-9B27-7C458CEAC36D}" dt="2024-06-02T16:58:25.095" v="2156" actId="26606"/>
          <ac:graphicFrameMkLst>
            <pc:docMk/>
            <pc:sldMk cId="1997286982" sldId="286"/>
            <ac:graphicFrameMk id="3093" creationId="{16566EB9-68EC-7828-69FE-858A37BD7775}"/>
          </ac:graphicFrameMkLst>
        </pc:graphicFrameChg>
        <pc:graphicFrameChg chg="add del">
          <ac:chgData name="Madhusudana Reddy Singana" userId="8ccc4b30-7400-4df2-a25f-df5a0a1128c2" providerId="ADAL" clId="{35F981F8-4391-465F-9B27-7C458CEAC36D}" dt="2024-06-02T16:58:26.186" v="2158" actId="26606"/>
          <ac:graphicFrameMkLst>
            <pc:docMk/>
            <pc:sldMk cId="1997286982" sldId="286"/>
            <ac:graphicFrameMk id="3095" creationId="{6FE9D8CA-E6D7-A058-CF5C-9AD8166AABAC}"/>
          </ac:graphicFrameMkLst>
        </pc:graphicFrameChg>
        <pc:picChg chg="add mod ord">
          <ac:chgData name="Madhusudana Reddy Singana" userId="8ccc4b30-7400-4df2-a25f-df5a0a1128c2" providerId="ADAL" clId="{35F981F8-4391-465F-9B27-7C458CEAC36D}" dt="2024-06-03T15:34:27.662" v="4278" actId="26606"/>
          <ac:picMkLst>
            <pc:docMk/>
            <pc:sldMk cId="1997286982" sldId="286"/>
            <ac:picMk id="3074" creationId="{BE68A638-1A2B-FA1D-A4BC-04BD29775C9E}"/>
          </ac:picMkLst>
        </pc:picChg>
        <pc:cxnChg chg="add del">
          <ac:chgData name="Madhusudana Reddy Singana" userId="8ccc4b30-7400-4df2-a25f-df5a0a1128c2" providerId="ADAL" clId="{35F981F8-4391-465F-9B27-7C458CEAC36D}" dt="2024-06-03T15:34:27.662" v="4278" actId="26606"/>
          <ac:cxnSpMkLst>
            <pc:docMk/>
            <pc:sldMk cId="1997286982" sldId="286"/>
            <ac:cxnSpMk id="3133" creationId="{E8EF2C47-53DA-4F9F-918A-F6057C8EB82D}"/>
          </ac:cxnSpMkLst>
        </pc:cxnChg>
        <pc:cxnChg chg="add del">
          <ac:chgData name="Madhusudana Reddy Singana" userId="8ccc4b30-7400-4df2-a25f-df5a0a1128c2" providerId="ADAL" clId="{35F981F8-4391-465F-9B27-7C458CEAC36D}" dt="2024-06-03T15:34:21.743" v="4271" actId="26606"/>
          <ac:cxnSpMkLst>
            <pc:docMk/>
            <pc:sldMk cId="1997286982" sldId="286"/>
            <ac:cxnSpMk id="3149" creationId="{5A0A5CF6-407C-4691-8122-49DF69D0020D}"/>
          </ac:cxnSpMkLst>
        </pc:cxnChg>
        <pc:cxnChg chg="add del">
          <ac:chgData name="Madhusudana Reddy Singana" userId="8ccc4b30-7400-4df2-a25f-df5a0a1128c2" providerId="ADAL" clId="{35F981F8-4391-465F-9B27-7C458CEAC36D}" dt="2024-06-03T15:34:23.602" v="4273" actId="26606"/>
          <ac:cxnSpMkLst>
            <pc:docMk/>
            <pc:sldMk cId="1997286982" sldId="286"/>
            <ac:cxnSpMk id="3151" creationId="{8D46104E-653E-4816-AAEB-4211685E41EF}"/>
          </ac:cxnSpMkLst>
        </pc:cxnChg>
      </pc:sldChg>
      <pc:sldChg chg="addSp delSp modSp add mod ord setBg setClrOvrMap delDesignElem">
        <pc:chgData name="Madhusudana Reddy Singana" userId="8ccc4b30-7400-4df2-a25f-df5a0a1128c2" providerId="ADAL" clId="{35F981F8-4391-465F-9B27-7C458CEAC36D}" dt="2024-06-03T16:42:19.173" v="4562"/>
        <pc:sldMkLst>
          <pc:docMk/>
          <pc:sldMk cId="1484994504" sldId="287"/>
        </pc:sldMkLst>
        <pc:spChg chg="ord">
          <ac:chgData name="Madhusudana Reddy Singana" userId="8ccc4b30-7400-4df2-a25f-df5a0a1128c2" providerId="ADAL" clId="{35F981F8-4391-465F-9B27-7C458CEAC36D}" dt="2024-06-03T11:19:40.228" v="3215" actId="26606"/>
          <ac:spMkLst>
            <pc:docMk/>
            <pc:sldMk cId="1484994504" sldId="287"/>
            <ac:spMk id="2" creationId="{00000000-0000-0000-0000-000000000000}"/>
          </ac:spMkLst>
        </pc:spChg>
        <pc:spChg chg="del">
          <ac:chgData name="Madhusudana Reddy Singana" userId="8ccc4b30-7400-4df2-a25f-df5a0a1128c2" providerId="ADAL" clId="{35F981F8-4391-465F-9B27-7C458CEAC36D}" dt="2024-06-03T11:13:40.761" v="3050" actId="478"/>
          <ac:spMkLst>
            <pc:docMk/>
            <pc:sldMk cId="1484994504" sldId="287"/>
            <ac:spMk id="3" creationId="{00000000-0000-0000-0000-000000000000}"/>
          </ac:spMkLst>
        </pc:spChg>
        <pc:spChg chg="mod ord">
          <ac:chgData name="Madhusudana Reddy Singana" userId="8ccc4b30-7400-4df2-a25f-df5a0a1128c2" providerId="ADAL" clId="{35F981F8-4391-465F-9B27-7C458CEAC36D}" dt="2024-06-03T16:42:19.173" v="4562"/>
          <ac:spMkLst>
            <pc:docMk/>
            <pc:sldMk cId="1484994504" sldId="287"/>
            <ac:spMk id="12" creationId="{00000000-0000-0000-0000-000000000000}"/>
          </ac:spMkLst>
        </pc:spChg>
        <pc:spChg chg="del">
          <ac:chgData name="Madhusudana Reddy Singana" userId="8ccc4b30-7400-4df2-a25f-df5a0a1128c2" providerId="ADAL" clId="{35F981F8-4391-465F-9B27-7C458CEAC36D}" dt="2024-06-03T11:13:44.269" v="3051" actId="478"/>
          <ac:spMkLst>
            <pc:docMk/>
            <pc:sldMk cId="1484994504" sldId="287"/>
            <ac:spMk id="14" creationId="{00000000-0000-0000-0000-000000000000}"/>
          </ac:spMkLst>
        </pc:spChg>
        <pc:spChg chg="mod">
          <ac:chgData name="Madhusudana Reddy Singana" userId="8ccc4b30-7400-4df2-a25f-df5a0a1128c2" providerId="ADAL" clId="{35F981F8-4391-465F-9B27-7C458CEAC36D}" dt="2024-06-03T16:20:39.154" v="4419" actId="26606"/>
          <ac:spMkLst>
            <pc:docMk/>
            <pc:sldMk cId="1484994504" sldId="287"/>
            <ac:spMk id="15" creationId="{F2521F79-9649-9A38-481B-251B99BD1560}"/>
          </ac:spMkLst>
        </pc:spChg>
        <pc:spChg chg="add del">
          <ac:chgData name="Madhusudana Reddy Singana" userId="8ccc4b30-7400-4df2-a25f-df5a0a1128c2" providerId="ADAL" clId="{35F981F8-4391-465F-9B27-7C458CEAC36D}" dt="2024-06-03T16:20:01.689" v="4388" actId="26606"/>
          <ac:spMkLst>
            <pc:docMk/>
            <pc:sldMk cId="1484994504" sldId="287"/>
            <ac:spMk id="17" creationId="{A79D8643-4A93-4E8C-A5A3-6EF0ED0242AE}"/>
          </ac:spMkLst>
        </pc:spChg>
        <pc:spChg chg="add del">
          <ac:chgData name="Madhusudana Reddy Singana" userId="8ccc4b30-7400-4df2-a25f-df5a0a1128c2" providerId="ADAL" clId="{35F981F8-4391-465F-9B27-7C458CEAC36D}" dt="2024-06-03T16:20:01.689" v="4388" actId="26606"/>
          <ac:spMkLst>
            <pc:docMk/>
            <pc:sldMk cId="1484994504" sldId="287"/>
            <ac:spMk id="18" creationId="{0C16FFF9-1609-47CD-9D75-F83A71295691}"/>
          </ac:spMkLst>
        </pc:spChg>
        <pc:spChg chg="add del">
          <ac:chgData name="Madhusudana Reddy Singana" userId="8ccc4b30-7400-4df2-a25f-df5a0a1128c2" providerId="ADAL" clId="{35F981F8-4391-465F-9B27-7C458CEAC36D}" dt="2024-06-03T16:20:01.689" v="4388" actId="26606"/>
          <ac:spMkLst>
            <pc:docMk/>
            <pc:sldMk cId="1484994504" sldId="287"/>
            <ac:spMk id="19" creationId="{8F306319-6F1B-4023-9A6E-1474DCC9A5DB}"/>
          </ac:spMkLst>
        </pc:spChg>
        <pc:spChg chg="add del">
          <ac:chgData name="Madhusudana Reddy Singana" userId="8ccc4b30-7400-4df2-a25f-df5a0a1128c2" providerId="ADAL" clId="{35F981F8-4391-465F-9B27-7C458CEAC36D}" dt="2024-06-03T16:19:53.433" v="4382" actId="26606"/>
          <ac:spMkLst>
            <pc:docMk/>
            <pc:sldMk cId="1484994504" sldId="287"/>
            <ac:spMk id="20" creationId="{CC58D234-4C66-4A1F-8F97-0CDD64DB01F3}"/>
          </ac:spMkLst>
        </pc:spChg>
        <pc:spChg chg="add del">
          <ac:chgData name="Madhusudana Reddy Singana" userId="8ccc4b30-7400-4df2-a25f-df5a0a1128c2" providerId="ADAL" clId="{35F981F8-4391-465F-9B27-7C458CEAC36D}" dt="2024-06-03T11:19:40.228" v="3215" actId="26606"/>
          <ac:spMkLst>
            <pc:docMk/>
            <pc:sldMk cId="1484994504" sldId="287"/>
            <ac:spMk id="21" creationId="{E2264E67-6F59-4D8D-8E5F-8245B0FEAE76}"/>
          </ac:spMkLst>
        </pc:spChg>
        <pc:spChg chg="add del">
          <ac:chgData name="Madhusudana Reddy Singana" userId="8ccc4b30-7400-4df2-a25f-df5a0a1128c2" providerId="ADAL" clId="{35F981F8-4391-465F-9B27-7C458CEAC36D}" dt="2024-06-03T11:19:40.228" v="3215" actId="26606"/>
          <ac:spMkLst>
            <pc:docMk/>
            <pc:sldMk cId="1484994504" sldId="287"/>
            <ac:spMk id="23" creationId="{158E1C6E-D299-4F5D-B15B-155EBF7F62FD}"/>
          </ac:spMkLst>
        </pc:spChg>
        <pc:spChg chg="add del">
          <ac:chgData name="Madhusudana Reddy Singana" userId="8ccc4b30-7400-4df2-a25f-df5a0a1128c2" providerId="ADAL" clId="{35F981F8-4391-465F-9B27-7C458CEAC36D}" dt="2024-06-03T16:19:53.433" v="4382" actId="26606"/>
          <ac:spMkLst>
            <pc:docMk/>
            <pc:sldMk cId="1484994504" sldId="287"/>
            <ac:spMk id="24" creationId="{1B4D1BCF-ED84-4A3E-9778-96611AEB23B3}"/>
          </ac:spMkLst>
        </pc:spChg>
        <pc:spChg chg="add del">
          <ac:chgData name="Madhusudana Reddy Singana" userId="8ccc4b30-7400-4df2-a25f-df5a0a1128c2" providerId="ADAL" clId="{35F981F8-4391-465F-9B27-7C458CEAC36D}" dt="2024-06-03T16:20:03.013" v="4390" actId="26606"/>
          <ac:spMkLst>
            <pc:docMk/>
            <pc:sldMk cId="1484994504" sldId="287"/>
            <ac:spMk id="25" creationId="{F5ABFE16-8A82-497F-A609-529196B9FAFA}"/>
          </ac:spMkLst>
        </pc:spChg>
        <pc:spChg chg="add del">
          <ac:chgData name="Madhusudana Reddy Singana" userId="8ccc4b30-7400-4df2-a25f-df5a0a1128c2" providerId="ADAL" clId="{35F981F8-4391-465F-9B27-7C458CEAC36D}" dt="2024-06-03T16:19:53.433" v="4382" actId="26606"/>
          <ac:spMkLst>
            <pc:docMk/>
            <pc:sldMk cId="1484994504" sldId="287"/>
            <ac:spMk id="26" creationId="{5674E15A-CAAD-4AED-95A1-B9B3D91B9AD6}"/>
          </ac:spMkLst>
        </pc:spChg>
        <pc:spChg chg="add del">
          <ac:chgData name="Madhusudana Reddy Singana" userId="8ccc4b30-7400-4df2-a25f-df5a0a1128c2" providerId="ADAL" clId="{35F981F8-4391-465F-9B27-7C458CEAC36D}" dt="2024-06-03T11:19:19.698" v="3202" actId="26606"/>
          <ac:spMkLst>
            <pc:docMk/>
            <pc:sldMk cId="1484994504" sldId="287"/>
            <ac:spMk id="28" creationId="{089A69AF-D57B-49B4-886C-D4A5DC194421}"/>
          </ac:spMkLst>
        </pc:spChg>
        <pc:spChg chg="add del">
          <ac:chgData name="Madhusudana Reddy Singana" userId="8ccc4b30-7400-4df2-a25f-df5a0a1128c2" providerId="ADAL" clId="{35F981F8-4391-465F-9B27-7C458CEAC36D}" dt="2024-06-03T11:19:30.461" v="3208" actId="26606"/>
          <ac:spMkLst>
            <pc:docMk/>
            <pc:sldMk cId="1484994504" sldId="287"/>
            <ac:spMk id="29" creationId="{F1E0D4A3-ECB8-4689-ABDB-9CE848CE83B9}"/>
          </ac:spMkLst>
        </pc:spChg>
        <pc:spChg chg="add del">
          <ac:chgData name="Madhusudana Reddy Singana" userId="8ccc4b30-7400-4df2-a25f-df5a0a1128c2" providerId="ADAL" clId="{35F981F8-4391-465F-9B27-7C458CEAC36D}" dt="2024-06-03T11:19:19.698" v="3202" actId="26606"/>
          <ac:spMkLst>
            <pc:docMk/>
            <pc:sldMk cId="1484994504" sldId="287"/>
            <ac:spMk id="30" creationId="{CABDC08D-6093-4397-92D4-54D00E2BB1C2}"/>
          </ac:spMkLst>
        </pc:spChg>
        <pc:spChg chg="add del">
          <ac:chgData name="Madhusudana Reddy Singana" userId="8ccc4b30-7400-4df2-a25f-df5a0a1128c2" providerId="ADAL" clId="{35F981F8-4391-465F-9B27-7C458CEAC36D}" dt="2024-06-03T11:19:30.461" v="3208" actId="26606"/>
          <ac:spMkLst>
            <pc:docMk/>
            <pc:sldMk cId="1484994504" sldId="287"/>
            <ac:spMk id="31" creationId="{8854772B-9C8F-4037-89E0-3A45208AB395}"/>
          </ac:spMkLst>
        </pc:spChg>
        <pc:spChg chg="add del">
          <ac:chgData name="Madhusudana Reddy Singana" userId="8ccc4b30-7400-4df2-a25f-df5a0a1128c2" providerId="ADAL" clId="{35F981F8-4391-465F-9B27-7C458CEAC36D}" dt="2024-06-03T11:19:24.158" v="3204" actId="26606"/>
          <ac:spMkLst>
            <pc:docMk/>
            <pc:sldMk cId="1484994504" sldId="287"/>
            <ac:spMk id="32" creationId="{089A69AF-D57B-49B4-886C-D4A5DC194421}"/>
          </ac:spMkLst>
        </pc:spChg>
        <pc:spChg chg="add del">
          <ac:chgData name="Madhusudana Reddy Singana" userId="8ccc4b30-7400-4df2-a25f-df5a0a1128c2" providerId="ADAL" clId="{35F981F8-4391-465F-9B27-7C458CEAC36D}" dt="2024-06-03T11:19:24.158" v="3204" actId="26606"/>
          <ac:spMkLst>
            <pc:docMk/>
            <pc:sldMk cId="1484994504" sldId="287"/>
            <ac:spMk id="33" creationId="{68F2977E-E0AE-4EB4-A059-59E908EB862A}"/>
          </ac:spMkLst>
        </pc:spChg>
        <pc:spChg chg="add del">
          <ac:chgData name="Madhusudana Reddy Singana" userId="8ccc4b30-7400-4df2-a25f-df5a0a1128c2" providerId="ADAL" clId="{35F981F8-4391-465F-9B27-7C458CEAC36D}" dt="2024-06-03T11:19:38.450" v="3212" actId="26606"/>
          <ac:spMkLst>
            <pc:docMk/>
            <pc:sldMk cId="1484994504" sldId="287"/>
            <ac:spMk id="36" creationId="{F1E0D4A3-ECB8-4689-ABDB-9CE848CE83B9}"/>
          </ac:spMkLst>
        </pc:spChg>
        <pc:spChg chg="add del">
          <ac:chgData name="Madhusudana Reddy Singana" userId="8ccc4b30-7400-4df2-a25f-df5a0a1128c2" providerId="ADAL" clId="{35F981F8-4391-465F-9B27-7C458CEAC36D}" dt="2024-06-03T11:19:38.450" v="3212" actId="26606"/>
          <ac:spMkLst>
            <pc:docMk/>
            <pc:sldMk cId="1484994504" sldId="287"/>
            <ac:spMk id="37" creationId="{8854772B-9C8F-4037-89E0-3A45208AB395}"/>
          </ac:spMkLst>
        </pc:spChg>
        <pc:spChg chg="add del">
          <ac:chgData name="Madhusudana Reddy Singana" userId="8ccc4b30-7400-4df2-a25f-df5a0a1128c2" providerId="ADAL" clId="{35F981F8-4391-465F-9B27-7C458CEAC36D}" dt="2024-06-03T16:19:59.240" v="4384" actId="26606"/>
          <ac:spMkLst>
            <pc:docMk/>
            <pc:sldMk cId="1484994504" sldId="287"/>
            <ac:spMk id="38" creationId="{A35B60BD-D465-494B-94F6-885E5E29BA89}"/>
          </ac:spMkLst>
        </pc:spChg>
        <pc:spChg chg="add del">
          <ac:chgData name="Madhusudana Reddy Singana" userId="8ccc4b30-7400-4df2-a25f-df5a0a1128c2" providerId="ADAL" clId="{35F981F8-4391-465F-9B27-7C458CEAC36D}" dt="2024-06-03T11:19:40.228" v="3214" actId="26606"/>
          <ac:spMkLst>
            <pc:docMk/>
            <pc:sldMk cId="1484994504" sldId="287"/>
            <ac:spMk id="39" creationId="{089A69AF-D57B-49B4-886C-D4A5DC194421}"/>
          </ac:spMkLst>
        </pc:spChg>
        <pc:spChg chg="add del">
          <ac:chgData name="Madhusudana Reddy Singana" userId="8ccc4b30-7400-4df2-a25f-df5a0a1128c2" providerId="ADAL" clId="{35F981F8-4391-465F-9B27-7C458CEAC36D}" dt="2024-06-03T11:19:40.228" v="3214" actId="26606"/>
          <ac:spMkLst>
            <pc:docMk/>
            <pc:sldMk cId="1484994504" sldId="287"/>
            <ac:spMk id="40" creationId="{68F2977E-E0AE-4EB4-A059-59E908EB862A}"/>
          </ac:spMkLst>
        </pc:spChg>
        <pc:spChg chg="add del">
          <ac:chgData name="Madhusudana Reddy Singana" userId="8ccc4b30-7400-4df2-a25f-df5a0a1128c2" providerId="ADAL" clId="{35F981F8-4391-465F-9B27-7C458CEAC36D}" dt="2024-06-03T16:19:59.240" v="4384" actId="26606"/>
          <ac:spMkLst>
            <pc:docMk/>
            <pc:sldMk cId="1484994504" sldId="287"/>
            <ac:spMk id="41" creationId="{130CC877-DB14-4DAD-BD23-63D3E97ED393}"/>
          </ac:spMkLst>
        </pc:spChg>
        <pc:spChg chg="add del">
          <ac:chgData name="Madhusudana Reddy Singana" userId="8ccc4b30-7400-4df2-a25f-df5a0a1128c2" providerId="ADAL" clId="{35F981F8-4391-465F-9B27-7C458CEAC36D}" dt="2024-06-03T11:22:01.428" v="3284" actId="26606"/>
          <ac:spMkLst>
            <pc:docMk/>
            <pc:sldMk cId="1484994504" sldId="287"/>
            <ac:spMk id="42" creationId="{35C44DBB-AD7C-4682-B258-6367305D207B}"/>
          </ac:spMkLst>
        </pc:spChg>
        <pc:spChg chg="add del">
          <ac:chgData name="Madhusudana Reddy Singana" userId="8ccc4b30-7400-4df2-a25f-df5a0a1128c2" providerId="ADAL" clId="{35F981F8-4391-465F-9B27-7C458CEAC36D}" dt="2024-06-03T16:20:03.013" v="4390" actId="26606"/>
          <ac:spMkLst>
            <pc:docMk/>
            <pc:sldMk cId="1484994504" sldId="287"/>
            <ac:spMk id="44" creationId="{5106CC49-12A4-485D-B196-B55AEE4AE44F}"/>
          </ac:spMkLst>
        </pc:spChg>
        <pc:spChg chg="add del">
          <ac:chgData name="Madhusudana Reddy Singana" userId="8ccc4b30-7400-4df2-a25f-df5a0a1128c2" providerId="ADAL" clId="{35F981F8-4391-465F-9B27-7C458CEAC36D}" dt="2024-06-03T11:21:32.164" v="3261" actId="26606"/>
          <ac:spMkLst>
            <pc:docMk/>
            <pc:sldMk cId="1484994504" sldId="287"/>
            <ac:spMk id="45" creationId="{4A0BDAB0-3EB0-4CD2-9B81-1EC0C79ADFE6}"/>
          </ac:spMkLst>
        </pc:spChg>
        <pc:spChg chg="add del">
          <ac:chgData name="Madhusudana Reddy Singana" userId="8ccc4b30-7400-4df2-a25f-df5a0a1128c2" providerId="ADAL" clId="{35F981F8-4391-465F-9B27-7C458CEAC36D}" dt="2024-06-03T11:21:32.164" v="3261" actId="26606"/>
          <ac:spMkLst>
            <pc:docMk/>
            <pc:sldMk cId="1484994504" sldId="287"/>
            <ac:spMk id="46" creationId="{CBFF659F-D040-4A67-B951-3D6D61BB1FDE}"/>
          </ac:spMkLst>
        </pc:spChg>
        <pc:spChg chg="add del">
          <ac:chgData name="Madhusudana Reddy Singana" userId="8ccc4b30-7400-4df2-a25f-df5a0a1128c2" providerId="ADAL" clId="{35F981F8-4391-465F-9B27-7C458CEAC36D}" dt="2024-06-03T11:20:35.705" v="3228" actId="26606"/>
          <ac:spMkLst>
            <pc:docMk/>
            <pc:sldMk cId="1484994504" sldId="287"/>
            <ac:spMk id="48" creationId="{874F1482-69C3-47D5-95FE-67C0FA2DF8B0}"/>
          </ac:spMkLst>
        </pc:spChg>
        <pc:spChg chg="add del">
          <ac:chgData name="Madhusudana Reddy Singana" userId="8ccc4b30-7400-4df2-a25f-df5a0a1128c2" providerId="ADAL" clId="{35F981F8-4391-465F-9B27-7C458CEAC36D}" dt="2024-06-03T11:20:35.705" v="3228" actId="26606"/>
          <ac:spMkLst>
            <pc:docMk/>
            <pc:sldMk cId="1484994504" sldId="287"/>
            <ac:spMk id="50" creationId="{41CA5367-149E-428C-B4D8-C1ECC9EAF739}"/>
          </ac:spMkLst>
        </pc:spChg>
        <pc:spChg chg="add del">
          <ac:chgData name="Madhusudana Reddy Singana" userId="8ccc4b30-7400-4df2-a25f-df5a0a1128c2" providerId="ADAL" clId="{35F981F8-4391-465F-9B27-7C458CEAC36D}" dt="2024-06-03T11:21:35.164" v="3265" actId="26606"/>
          <ac:spMkLst>
            <pc:docMk/>
            <pc:sldMk cId="1484994504" sldId="287"/>
            <ac:spMk id="51" creationId="{0B9607A7-C194-45C1-9EA4-D513E02DCF36}"/>
          </ac:spMkLst>
        </pc:spChg>
        <pc:spChg chg="add del">
          <ac:chgData name="Madhusudana Reddy Singana" userId="8ccc4b30-7400-4df2-a25f-df5a0a1128c2" providerId="ADAL" clId="{35F981F8-4391-465F-9B27-7C458CEAC36D}" dt="2024-06-03T11:20:38.381" v="3230" actId="26606"/>
          <ac:spMkLst>
            <pc:docMk/>
            <pc:sldMk cId="1484994504" sldId="287"/>
            <ac:spMk id="52" creationId="{2654A105-F18C-4E12-B11B-51B12174BB53}"/>
          </ac:spMkLst>
        </pc:spChg>
        <pc:spChg chg="add del">
          <ac:chgData name="Madhusudana Reddy Singana" userId="8ccc4b30-7400-4df2-a25f-df5a0a1128c2" providerId="ADAL" clId="{35F981F8-4391-465F-9B27-7C458CEAC36D}" dt="2024-06-03T11:21:35.164" v="3265" actId="26606"/>
          <ac:spMkLst>
            <pc:docMk/>
            <pc:sldMk cId="1484994504" sldId="287"/>
            <ac:spMk id="53" creationId="{CBFF659F-D040-4A67-B951-3D6D61BB1FDE}"/>
          </ac:spMkLst>
        </pc:spChg>
        <pc:spChg chg="add del">
          <ac:chgData name="Madhusudana Reddy Singana" userId="8ccc4b30-7400-4df2-a25f-df5a0a1128c2" providerId="ADAL" clId="{35F981F8-4391-465F-9B27-7C458CEAC36D}" dt="2024-06-03T11:20:42.309" v="3234" actId="26606"/>
          <ac:spMkLst>
            <pc:docMk/>
            <pc:sldMk cId="1484994504" sldId="287"/>
            <ac:spMk id="56" creationId="{089A69AF-D57B-49B4-886C-D4A5DC194421}"/>
          </ac:spMkLst>
        </pc:spChg>
        <pc:spChg chg="add del">
          <ac:chgData name="Madhusudana Reddy Singana" userId="8ccc4b30-7400-4df2-a25f-df5a0a1128c2" providerId="ADAL" clId="{35F981F8-4391-465F-9B27-7C458CEAC36D}" dt="2024-06-03T11:20:42.309" v="3234" actId="26606"/>
          <ac:spMkLst>
            <pc:docMk/>
            <pc:sldMk cId="1484994504" sldId="287"/>
            <ac:spMk id="57" creationId="{CABDC08D-6093-4397-92D4-54D00E2BB1C2}"/>
          </ac:spMkLst>
        </pc:spChg>
        <pc:spChg chg="add del">
          <ac:chgData name="Madhusudana Reddy Singana" userId="8ccc4b30-7400-4df2-a25f-df5a0a1128c2" providerId="ADAL" clId="{35F981F8-4391-465F-9B27-7C458CEAC36D}" dt="2024-06-03T11:21:38.872" v="3269" actId="26606"/>
          <ac:spMkLst>
            <pc:docMk/>
            <pc:sldMk cId="1484994504" sldId="287"/>
            <ac:spMk id="58" creationId="{0B9607A7-C194-45C1-9EA4-D513E02DCF36}"/>
          </ac:spMkLst>
        </pc:spChg>
        <pc:spChg chg="add del">
          <ac:chgData name="Madhusudana Reddy Singana" userId="8ccc4b30-7400-4df2-a25f-df5a0a1128c2" providerId="ADAL" clId="{35F981F8-4391-465F-9B27-7C458CEAC36D}" dt="2024-06-03T11:20:42.970" v="3236" actId="26606"/>
          <ac:spMkLst>
            <pc:docMk/>
            <pc:sldMk cId="1484994504" sldId="287"/>
            <ac:spMk id="59" creationId="{089A69AF-D57B-49B4-886C-D4A5DC194421}"/>
          </ac:spMkLst>
        </pc:spChg>
        <pc:spChg chg="add del">
          <ac:chgData name="Madhusudana Reddy Singana" userId="8ccc4b30-7400-4df2-a25f-df5a0a1128c2" providerId="ADAL" clId="{35F981F8-4391-465F-9B27-7C458CEAC36D}" dt="2024-06-03T11:20:42.970" v="3236" actId="26606"/>
          <ac:spMkLst>
            <pc:docMk/>
            <pc:sldMk cId="1484994504" sldId="287"/>
            <ac:spMk id="60" creationId="{CABDC08D-6093-4397-92D4-54D00E2BB1C2}"/>
          </ac:spMkLst>
        </pc:spChg>
        <pc:spChg chg="add del">
          <ac:chgData name="Madhusudana Reddy Singana" userId="8ccc4b30-7400-4df2-a25f-df5a0a1128c2" providerId="ADAL" clId="{35F981F8-4391-465F-9B27-7C458CEAC36D}" dt="2024-06-03T11:21:38.872" v="3269" actId="26606"/>
          <ac:spMkLst>
            <pc:docMk/>
            <pc:sldMk cId="1484994504" sldId="287"/>
            <ac:spMk id="61" creationId="{CBFF659F-D040-4A67-B951-3D6D61BB1FDE}"/>
          </ac:spMkLst>
        </pc:spChg>
        <pc:spChg chg="add del">
          <ac:chgData name="Madhusudana Reddy Singana" userId="8ccc4b30-7400-4df2-a25f-df5a0a1128c2" providerId="ADAL" clId="{35F981F8-4391-465F-9B27-7C458CEAC36D}" dt="2024-06-03T11:20:44.886" v="3238" actId="26606"/>
          <ac:spMkLst>
            <pc:docMk/>
            <pc:sldMk cId="1484994504" sldId="287"/>
            <ac:spMk id="62" creationId="{0B9607A7-C194-45C1-9EA4-D513E02DCF36}"/>
          </ac:spMkLst>
        </pc:spChg>
        <pc:spChg chg="add del">
          <ac:chgData name="Madhusudana Reddy Singana" userId="8ccc4b30-7400-4df2-a25f-df5a0a1128c2" providerId="ADAL" clId="{35F981F8-4391-465F-9B27-7C458CEAC36D}" dt="2024-06-03T11:20:44.886" v="3238" actId="26606"/>
          <ac:spMkLst>
            <pc:docMk/>
            <pc:sldMk cId="1484994504" sldId="287"/>
            <ac:spMk id="63" creationId="{CBFF659F-D040-4A67-B951-3D6D61BB1FDE}"/>
          </ac:spMkLst>
        </pc:spChg>
        <pc:spChg chg="add del">
          <ac:chgData name="Madhusudana Reddy Singana" userId="8ccc4b30-7400-4df2-a25f-df5a0a1128c2" providerId="ADAL" clId="{35F981F8-4391-465F-9B27-7C458CEAC36D}" dt="2024-06-03T11:21:42.221" v="3271" actId="26606"/>
          <ac:spMkLst>
            <pc:docMk/>
            <pc:sldMk cId="1484994504" sldId="287"/>
            <ac:spMk id="64" creationId="{F1E0D4A3-ECB8-4689-ABDB-9CE848CE83B9}"/>
          </ac:spMkLst>
        </pc:spChg>
        <pc:spChg chg="add del">
          <ac:chgData name="Madhusudana Reddy Singana" userId="8ccc4b30-7400-4df2-a25f-df5a0a1128c2" providerId="ADAL" clId="{35F981F8-4391-465F-9B27-7C458CEAC36D}" dt="2024-06-03T11:20:46.128" v="3240" actId="26606"/>
          <ac:spMkLst>
            <pc:docMk/>
            <pc:sldMk cId="1484994504" sldId="287"/>
            <ac:spMk id="65" creationId="{089A69AF-D57B-49B4-886C-D4A5DC194421}"/>
          </ac:spMkLst>
        </pc:spChg>
        <pc:spChg chg="add del">
          <ac:chgData name="Madhusudana Reddy Singana" userId="8ccc4b30-7400-4df2-a25f-df5a0a1128c2" providerId="ADAL" clId="{35F981F8-4391-465F-9B27-7C458CEAC36D}" dt="2024-06-03T11:20:46.128" v="3240" actId="26606"/>
          <ac:spMkLst>
            <pc:docMk/>
            <pc:sldMk cId="1484994504" sldId="287"/>
            <ac:spMk id="66" creationId="{68F2977E-E0AE-4EB4-A059-59E908EB862A}"/>
          </ac:spMkLst>
        </pc:spChg>
        <pc:spChg chg="add del">
          <ac:chgData name="Madhusudana Reddy Singana" userId="8ccc4b30-7400-4df2-a25f-df5a0a1128c2" providerId="ADAL" clId="{35F981F8-4391-465F-9B27-7C458CEAC36D}" dt="2024-06-03T11:21:42.221" v="3271" actId="26606"/>
          <ac:spMkLst>
            <pc:docMk/>
            <pc:sldMk cId="1484994504" sldId="287"/>
            <ac:spMk id="67" creationId="{8854772B-9C8F-4037-89E0-3A45208AB395}"/>
          </ac:spMkLst>
        </pc:spChg>
        <pc:spChg chg="add del">
          <ac:chgData name="Madhusudana Reddy Singana" userId="8ccc4b30-7400-4df2-a25f-df5a0a1128c2" providerId="ADAL" clId="{35F981F8-4391-465F-9B27-7C458CEAC36D}" dt="2024-06-03T11:21:44.813" v="3273" actId="26606"/>
          <ac:spMkLst>
            <pc:docMk/>
            <pc:sldMk cId="1484994504" sldId="287"/>
            <ac:spMk id="69" creationId="{089A69AF-D57B-49B4-886C-D4A5DC194421}"/>
          </ac:spMkLst>
        </pc:spChg>
        <pc:spChg chg="add del">
          <ac:chgData name="Madhusudana Reddy Singana" userId="8ccc4b30-7400-4df2-a25f-df5a0a1128c2" providerId="ADAL" clId="{35F981F8-4391-465F-9B27-7C458CEAC36D}" dt="2024-06-03T11:20:49.191" v="3244" actId="26606"/>
          <ac:spMkLst>
            <pc:docMk/>
            <pc:sldMk cId="1484994504" sldId="287"/>
            <ac:spMk id="70" creationId="{B9317381-A800-4397-B01D-FCE2E4450B86}"/>
          </ac:spMkLst>
        </pc:spChg>
        <pc:spChg chg="add del">
          <ac:chgData name="Madhusudana Reddy Singana" userId="8ccc4b30-7400-4df2-a25f-df5a0a1128c2" providerId="ADAL" clId="{35F981F8-4391-465F-9B27-7C458CEAC36D}" dt="2024-06-03T11:20:49.191" v="3244" actId="26606"/>
          <ac:spMkLst>
            <pc:docMk/>
            <pc:sldMk cId="1484994504" sldId="287"/>
            <ac:spMk id="71" creationId="{B2437663-CF21-48CD-B0CA-FEA2E2D7A37F}"/>
          </ac:spMkLst>
        </pc:spChg>
        <pc:spChg chg="add del">
          <ac:chgData name="Madhusudana Reddy Singana" userId="8ccc4b30-7400-4df2-a25f-df5a0a1128c2" providerId="ADAL" clId="{35F981F8-4391-465F-9B27-7C458CEAC36D}" dt="2024-06-03T11:21:44.813" v="3273" actId="26606"/>
          <ac:spMkLst>
            <pc:docMk/>
            <pc:sldMk cId="1484994504" sldId="287"/>
            <ac:spMk id="72" creationId="{68F2977E-E0AE-4EB4-A059-59E908EB862A}"/>
          </ac:spMkLst>
        </pc:spChg>
        <pc:spChg chg="add del">
          <ac:chgData name="Madhusudana Reddy Singana" userId="8ccc4b30-7400-4df2-a25f-df5a0a1128c2" providerId="ADAL" clId="{35F981F8-4391-465F-9B27-7C458CEAC36D}" dt="2024-06-03T11:20:51.744" v="3246" actId="26606"/>
          <ac:spMkLst>
            <pc:docMk/>
            <pc:sldMk cId="1484994504" sldId="287"/>
            <ac:spMk id="73" creationId="{874F1482-69C3-47D5-95FE-67C0FA2DF8B0}"/>
          </ac:spMkLst>
        </pc:spChg>
        <pc:spChg chg="add del">
          <ac:chgData name="Madhusudana Reddy Singana" userId="8ccc4b30-7400-4df2-a25f-df5a0a1128c2" providerId="ADAL" clId="{35F981F8-4391-465F-9B27-7C458CEAC36D}" dt="2024-06-03T11:20:51.744" v="3246" actId="26606"/>
          <ac:spMkLst>
            <pc:docMk/>
            <pc:sldMk cId="1484994504" sldId="287"/>
            <ac:spMk id="74" creationId="{41CA5367-149E-428C-B4D8-C1ECC9EAF739}"/>
          </ac:spMkLst>
        </pc:spChg>
        <pc:spChg chg="add del">
          <ac:chgData name="Madhusudana Reddy Singana" userId="8ccc4b30-7400-4df2-a25f-df5a0a1128c2" providerId="ADAL" clId="{35F981F8-4391-465F-9B27-7C458CEAC36D}" dt="2024-06-03T11:21:46.068" v="3275" actId="26606"/>
          <ac:spMkLst>
            <pc:docMk/>
            <pc:sldMk cId="1484994504" sldId="287"/>
            <ac:spMk id="75" creationId="{0B9607A7-C194-45C1-9EA4-D513E02DCF36}"/>
          </ac:spMkLst>
        </pc:spChg>
        <pc:spChg chg="add del">
          <ac:chgData name="Madhusudana Reddy Singana" userId="8ccc4b30-7400-4df2-a25f-df5a0a1128c2" providerId="ADAL" clId="{35F981F8-4391-465F-9B27-7C458CEAC36D}" dt="2024-06-03T11:20:57.355" v="3248" actId="26606"/>
          <ac:spMkLst>
            <pc:docMk/>
            <pc:sldMk cId="1484994504" sldId="287"/>
            <ac:spMk id="76" creationId="{2654A105-F18C-4E12-B11B-51B12174BB53}"/>
          </ac:spMkLst>
        </pc:spChg>
        <pc:spChg chg="add del">
          <ac:chgData name="Madhusudana Reddy Singana" userId="8ccc4b30-7400-4df2-a25f-df5a0a1128c2" providerId="ADAL" clId="{35F981F8-4391-465F-9B27-7C458CEAC36D}" dt="2024-06-03T11:21:46.068" v="3275" actId="26606"/>
          <ac:spMkLst>
            <pc:docMk/>
            <pc:sldMk cId="1484994504" sldId="287"/>
            <ac:spMk id="77" creationId="{CBFF659F-D040-4A67-B951-3D6D61BB1FDE}"/>
          </ac:spMkLst>
        </pc:spChg>
        <pc:spChg chg="add del">
          <ac:chgData name="Madhusudana Reddy Singana" userId="8ccc4b30-7400-4df2-a25f-df5a0a1128c2" providerId="ADAL" clId="{35F981F8-4391-465F-9B27-7C458CEAC36D}" dt="2024-06-03T16:20:03.013" v="4390" actId="26606"/>
          <ac:spMkLst>
            <pc:docMk/>
            <pc:sldMk cId="1484994504" sldId="287"/>
            <ac:spMk id="78" creationId="{81C8ADE3-D99C-4409-B113-599F093BA7C6}"/>
          </ac:spMkLst>
        </pc:spChg>
        <pc:spChg chg="add del">
          <ac:chgData name="Madhusudana Reddy Singana" userId="8ccc4b30-7400-4df2-a25f-df5a0a1128c2" providerId="ADAL" clId="{35F981F8-4391-465F-9B27-7C458CEAC36D}" dt="2024-06-03T11:21:48.620" v="3279" actId="26606"/>
          <ac:spMkLst>
            <pc:docMk/>
            <pc:sldMk cId="1484994504" sldId="287"/>
            <ac:spMk id="81" creationId="{0B9607A7-C194-45C1-9EA4-D513E02DCF36}"/>
          </ac:spMkLst>
        </pc:spChg>
        <pc:spChg chg="add del">
          <ac:chgData name="Madhusudana Reddy Singana" userId="8ccc4b30-7400-4df2-a25f-df5a0a1128c2" providerId="ADAL" clId="{35F981F8-4391-465F-9B27-7C458CEAC36D}" dt="2024-06-03T11:21:48.620" v="3279" actId="26606"/>
          <ac:spMkLst>
            <pc:docMk/>
            <pc:sldMk cId="1484994504" sldId="287"/>
            <ac:spMk id="82" creationId="{CBFF659F-D040-4A67-B951-3D6D61BB1FDE}"/>
          </ac:spMkLst>
        </pc:spChg>
        <pc:spChg chg="add del">
          <ac:chgData name="Madhusudana Reddy Singana" userId="8ccc4b30-7400-4df2-a25f-df5a0a1128c2" providerId="ADAL" clId="{35F981F8-4391-465F-9B27-7C458CEAC36D}" dt="2024-06-03T16:20:04.045" v="4392" actId="26606"/>
          <ac:spMkLst>
            <pc:docMk/>
            <pc:sldMk cId="1484994504" sldId="287"/>
            <ac:spMk id="83" creationId="{33701903-7443-4BF3-ADB1-D34C537181A0}"/>
          </ac:spMkLst>
        </pc:spChg>
        <pc:spChg chg="add del">
          <ac:chgData name="Madhusudana Reddy Singana" userId="8ccc4b30-7400-4df2-a25f-df5a0a1128c2" providerId="ADAL" clId="{35F981F8-4391-465F-9B27-7C458CEAC36D}" dt="2024-06-03T11:21:57.710" v="3281" actId="26606"/>
          <ac:spMkLst>
            <pc:docMk/>
            <pc:sldMk cId="1484994504" sldId="287"/>
            <ac:spMk id="84" creationId="{4A0BDAB0-3EB0-4CD2-9B81-1EC0C79ADFE6}"/>
          </ac:spMkLst>
        </pc:spChg>
        <pc:spChg chg="add del">
          <ac:chgData name="Madhusudana Reddy Singana" userId="8ccc4b30-7400-4df2-a25f-df5a0a1128c2" providerId="ADAL" clId="{35F981F8-4391-465F-9B27-7C458CEAC36D}" dt="2024-06-03T11:21:57.710" v="3281" actId="26606"/>
          <ac:spMkLst>
            <pc:docMk/>
            <pc:sldMk cId="1484994504" sldId="287"/>
            <ac:spMk id="85" creationId="{CBFF659F-D040-4A67-B951-3D6D61BB1FDE}"/>
          </ac:spMkLst>
        </pc:spChg>
        <pc:spChg chg="add del">
          <ac:chgData name="Madhusudana Reddy Singana" userId="8ccc4b30-7400-4df2-a25f-df5a0a1128c2" providerId="ADAL" clId="{35F981F8-4391-465F-9B27-7C458CEAC36D}" dt="2024-06-03T16:20:04.045" v="4392" actId="26606"/>
          <ac:spMkLst>
            <pc:docMk/>
            <pc:sldMk cId="1484994504" sldId="287"/>
            <ac:spMk id="86" creationId="{4C9CBD37-D802-4110-AF2B-186E102DC234}"/>
          </ac:spMkLst>
        </pc:spChg>
        <pc:spChg chg="add del">
          <ac:chgData name="Madhusudana Reddy Singana" userId="8ccc4b30-7400-4df2-a25f-df5a0a1128c2" providerId="ADAL" clId="{35F981F8-4391-465F-9B27-7C458CEAC36D}" dt="2024-06-03T11:22:01.412" v="3283" actId="26606"/>
          <ac:spMkLst>
            <pc:docMk/>
            <pc:sldMk cId="1484994504" sldId="287"/>
            <ac:spMk id="87" creationId="{F1E0D4A3-ECB8-4689-ABDB-9CE848CE83B9}"/>
          </ac:spMkLst>
        </pc:spChg>
        <pc:spChg chg="add del">
          <ac:chgData name="Madhusudana Reddy Singana" userId="8ccc4b30-7400-4df2-a25f-df5a0a1128c2" providerId="ADAL" clId="{35F981F8-4391-465F-9B27-7C458CEAC36D}" dt="2024-06-03T11:22:01.412" v="3283" actId="26606"/>
          <ac:spMkLst>
            <pc:docMk/>
            <pc:sldMk cId="1484994504" sldId="287"/>
            <ac:spMk id="88" creationId="{8854772B-9C8F-4037-89E0-3A45208AB395}"/>
          </ac:spMkLst>
        </pc:spChg>
        <pc:spChg chg="add del">
          <ac:chgData name="Madhusudana Reddy Singana" userId="8ccc4b30-7400-4df2-a25f-df5a0a1128c2" providerId="ADAL" clId="{35F981F8-4391-465F-9B27-7C458CEAC36D}" dt="2024-06-03T11:37:15.775" v="3365" actId="26606"/>
          <ac:spMkLst>
            <pc:docMk/>
            <pc:sldMk cId="1484994504" sldId="287"/>
            <ac:spMk id="90" creationId="{2654A105-F18C-4E12-B11B-51B12174BB53}"/>
          </ac:spMkLst>
        </pc:spChg>
        <pc:spChg chg="add del">
          <ac:chgData name="Madhusudana Reddy Singana" userId="8ccc4b30-7400-4df2-a25f-df5a0a1128c2" providerId="ADAL" clId="{35F981F8-4391-465F-9B27-7C458CEAC36D}" dt="2024-06-03T16:20:05.887" v="4394" actId="26606"/>
          <ac:spMkLst>
            <pc:docMk/>
            <pc:sldMk cId="1484994504" sldId="287"/>
            <ac:spMk id="91" creationId="{A35B60BD-D465-494B-94F6-885E5E29BA89}"/>
          </ac:spMkLst>
        </pc:spChg>
        <pc:spChg chg="add del">
          <ac:chgData name="Madhusudana Reddy Singana" userId="8ccc4b30-7400-4df2-a25f-df5a0a1128c2" providerId="ADAL" clId="{35F981F8-4391-465F-9B27-7C458CEAC36D}" dt="2024-06-03T16:20:05.887" v="4394" actId="26606"/>
          <ac:spMkLst>
            <pc:docMk/>
            <pc:sldMk cId="1484994504" sldId="287"/>
            <ac:spMk id="92" creationId="{130CC877-DB14-4DAD-BD23-63D3E97ED393}"/>
          </ac:spMkLst>
        </pc:spChg>
        <pc:spChg chg="add del">
          <ac:chgData name="Madhusudana Reddy Singana" userId="8ccc4b30-7400-4df2-a25f-df5a0a1128c2" providerId="ADAL" clId="{35F981F8-4391-465F-9B27-7C458CEAC36D}" dt="2024-06-03T11:36:52.781" v="3348" actId="26606"/>
          <ac:spMkLst>
            <pc:docMk/>
            <pc:sldMk cId="1484994504" sldId="287"/>
            <ac:spMk id="95" creationId="{35C44DBB-AD7C-4682-B258-6367305D207B}"/>
          </ac:spMkLst>
        </pc:spChg>
        <pc:spChg chg="add del">
          <ac:chgData name="Madhusudana Reddy Singana" userId="8ccc4b30-7400-4df2-a25f-df5a0a1128c2" providerId="ADAL" clId="{35F981F8-4391-465F-9B27-7C458CEAC36D}" dt="2024-06-03T11:37:04.687" v="3356" actId="26606"/>
          <ac:spMkLst>
            <pc:docMk/>
            <pc:sldMk cId="1484994504" sldId="287"/>
            <ac:spMk id="96" creationId="{F1E0D4A3-ECB8-4689-ABDB-9CE848CE83B9}"/>
          </ac:spMkLst>
        </pc:spChg>
        <pc:spChg chg="add del">
          <ac:chgData name="Madhusudana Reddy Singana" userId="8ccc4b30-7400-4df2-a25f-df5a0a1128c2" providerId="ADAL" clId="{35F981F8-4391-465F-9B27-7C458CEAC36D}" dt="2024-06-03T11:37:04.687" v="3356" actId="26606"/>
          <ac:spMkLst>
            <pc:docMk/>
            <pc:sldMk cId="1484994504" sldId="287"/>
            <ac:spMk id="98" creationId="{8854772B-9C8F-4037-89E0-3A45208AB395}"/>
          </ac:spMkLst>
        </pc:spChg>
        <pc:spChg chg="add del">
          <ac:chgData name="Madhusudana Reddy Singana" userId="8ccc4b30-7400-4df2-a25f-df5a0a1128c2" providerId="ADAL" clId="{35F981F8-4391-465F-9B27-7C458CEAC36D}" dt="2024-06-03T11:36:55.559" v="3350" actId="26606"/>
          <ac:spMkLst>
            <pc:docMk/>
            <pc:sldMk cId="1484994504" sldId="287"/>
            <ac:spMk id="99" creationId="{089A69AF-D57B-49B4-886C-D4A5DC194421}"/>
          </ac:spMkLst>
        </pc:spChg>
        <pc:spChg chg="add del">
          <ac:chgData name="Madhusudana Reddy Singana" userId="8ccc4b30-7400-4df2-a25f-df5a0a1128c2" providerId="ADAL" clId="{35F981F8-4391-465F-9B27-7C458CEAC36D}" dt="2024-06-03T11:36:55.559" v="3350" actId="26606"/>
          <ac:spMkLst>
            <pc:docMk/>
            <pc:sldMk cId="1484994504" sldId="287"/>
            <ac:spMk id="100" creationId="{CABDC08D-6093-4397-92D4-54D00E2BB1C2}"/>
          </ac:spMkLst>
        </pc:spChg>
        <pc:spChg chg="add del">
          <ac:chgData name="Madhusudana Reddy Singana" userId="8ccc4b30-7400-4df2-a25f-df5a0a1128c2" providerId="ADAL" clId="{35F981F8-4391-465F-9B27-7C458CEAC36D}" dt="2024-06-03T11:37:05.331" v="3358" actId="26606"/>
          <ac:spMkLst>
            <pc:docMk/>
            <pc:sldMk cId="1484994504" sldId="287"/>
            <ac:spMk id="101" creationId="{0B9607A7-C194-45C1-9EA4-D513E02DCF36}"/>
          </ac:spMkLst>
        </pc:spChg>
        <pc:spChg chg="add del">
          <ac:chgData name="Madhusudana Reddy Singana" userId="8ccc4b30-7400-4df2-a25f-df5a0a1128c2" providerId="ADAL" clId="{35F981F8-4391-465F-9B27-7C458CEAC36D}" dt="2024-06-03T11:37:00.368" v="3352" actId="26606"/>
          <ac:spMkLst>
            <pc:docMk/>
            <pc:sldMk cId="1484994504" sldId="287"/>
            <ac:spMk id="102" creationId="{0B9607A7-C194-45C1-9EA4-D513E02DCF36}"/>
          </ac:spMkLst>
        </pc:spChg>
        <pc:spChg chg="add del">
          <ac:chgData name="Madhusudana Reddy Singana" userId="8ccc4b30-7400-4df2-a25f-df5a0a1128c2" providerId="ADAL" clId="{35F981F8-4391-465F-9B27-7C458CEAC36D}" dt="2024-06-03T11:37:00.368" v="3352" actId="26606"/>
          <ac:spMkLst>
            <pc:docMk/>
            <pc:sldMk cId="1484994504" sldId="287"/>
            <ac:spMk id="103" creationId="{CBFF659F-D040-4A67-B951-3D6D61BB1FDE}"/>
          </ac:spMkLst>
        </pc:spChg>
        <pc:spChg chg="add del">
          <ac:chgData name="Madhusudana Reddy Singana" userId="8ccc4b30-7400-4df2-a25f-df5a0a1128c2" providerId="ADAL" clId="{35F981F8-4391-465F-9B27-7C458CEAC36D}" dt="2024-06-03T11:37:05.331" v="3358" actId="26606"/>
          <ac:spMkLst>
            <pc:docMk/>
            <pc:sldMk cId="1484994504" sldId="287"/>
            <ac:spMk id="104" creationId="{CBFF659F-D040-4A67-B951-3D6D61BB1FDE}"/>
          </ac:spMkLst>
        </pc:spChg>
        <pc:spChg chg="add del">
          <ac:chgData name="Madhusudana Reddy Singana" userId="8ccc4b30-7400-4df2-a25f-df5a0a1128c2" providerId="ADAL" clId="{35F981F8-4391-465F-9B27-7C458CEAC36D}" dt="2024-06-03T16:20:09.263" v="4398" actId="26606"/>
          <ac:spMkLst>
            <pc:docMk/>
            <pc:sldMk cId="1484994504" sldId="287"/>
            <ac:spMk id="105" creationId="{DFACB568-8468-4614-A6E4-261EBDA097AF}"/>
          </ac:spMkLst>
        </pc:spChg>
        <pc:spChg chg="add del">
          <ac:chgData name="Madhusudana Reddy Singana" userId="8ccc4b30-7400-4df2-a25f-df5a0a1128c2" providerId="ADAL" clId="{35F981F8-4391-465F-9B27-7C458CEAC36D}" dt="2024-06-03T11:37:07.484" v="3360" actId="26606"/>
          <ac:spMkLst>
            <pc:docMk/>
            <pc:sldMk cId="1484994504" sldId="287"/>
            <ac:spMk id="106" creationId="{089A69AF-D57B-49B4-886C-D4A5DC194421}"/>
          </ac:spMkLst>
        </pc:spChg>
        <pc:spChg chg="add del">
          <ac:chgData name="Madhusudana Reddy Singana" userId="8ccc4b30-7400-4df2-a25f-df5a0a1128c2" providerId="ADAL" clId="{35F981F8-4391-465F-9B27-7C458CEAC36D}" dt="2024-06-03T11:37:07.484" v="3360" actId="26606"/>
          <ac:spMkLst>
            <pc:docMk/>
            <pc:sldMk cId="1484994504" sldId="287"/>
            <ac:spMk id="107" creationId="{CABDC08D-6093-4397-92D4-54D00E2BB1C2}"/>
          </ac:spMkLst>
        </pc:spChg>
        <pc:spChg chg="add del">
          <ac:chgData name="Madhusudana Reddy Singana" userId="8ccc4b30-7400-4df2-a25f-df5a0a1128c2" providerId="ADAL" clId="{35F981F8-4391-465F-9B27-7C458CEAC36D}" dt="2024-06-03T16:20:09.263" v="4398" actId="26606"/>
          <ac:spMkLst>
            <pc:docMk/>
            <pc:sldMk cId="1484994504" sldId="287"/>
            <ac:spMk id="108" creationId="{645FF02C-05A6-4CDB-A951-31C5BD330C8F}"/>
          </ac:spMkLst>
        </pc:spChg>
        <pc:spChg chg="add del">
          <ac:chgData name="Madhusudana Reddy Singana" userId="8ccc4b30-7400-4df2-a25f-df5a0a1128c2" providerId="ADAL" clId="{35F981F8-4391-465F-9B27-7C458CEAC36D}" dt="2024-06-03T16:20:10.772" v="4400" actId="26606"/>
          <ac:spMkLst>
            <pc:docMk/>
            <pc:sldMk cId="1484994504" sldId="287"/>
            <ac:spMk id="110" creationId="{29149A8A-94BF-497D-AFCE-2F5384ACE97A}"/>
          </ac:spMkLst>
        </pc:spChg>
        <pc:spChg chg="add del">
          <ac:chgData name="Madhusudana Reddy Singana" userId="8ccc4b30-7400-4df2-a25f-df5a0a1128c2" providerId="ADAL" clId="{35F981F8-4391-465F-9B27-7C458CEAC36D}" dt="2024-06-03T11:37:15.760" v="3364" actId="26606"/>
          <ac:spMkLst>
            <pc:docMk/>
            <pc:sldMk cId="1484994504" sldId="287"/>
            <ac:spMk id="111" creationId="{35C44DBB-AD7C-4682-B258-6367305D207B}"/>
          </ac:spMkLst>
        </pc:spChg>
        <pc:spChg chg="add del">
          <ac:chgData name="Madhusudana Reddy Singana" userId="8ccc4b30-7400-4df2-a25f-df5a0a1128c2" providerId="ADAL" clId="{35F981F8-4391-465F-9B27-7C458CEAC36D}" dt="2024-06-03T16:20:10.772" v="4400" actId="26606"/>
          <ac:spMkLst>
            <pc:docMk/>
            <pc:sldMk cId="1484994504" sldId="287"/>
            <ac:spMk id="113" creationId="{EAEE9208-8461-49AC-86B1-56B04EB11998}"/>
          </ac:spMkLst>
        </pc:spChg>
        <pc:spChg chg="add del">
          <ac:chgData name="Madhusudana Reddy Singana" userId="8ccc4b30-7400-4df2-a25f-df5a0a1128c2" providerId="ADAL" clId="{35F981F8-4391-465F-9B27-7C458CEAC36D}" dt="2024-06-03T13:32:05.664" v="3408" actId="26606"/>
          <ac:spMkLst>
            <pc:docMk/>
            <pc:sldMk cId="1484994504" sldId="287"/>
            <ac:spMk id="114" creationId="{0B9607A7-C194-45C1-9EA4-D513E02DCF36}"/>
          </ac:spMkLst>
        </pc:spChg>
        <pc:spChg chg="add del">
          <ac:chgData name="Madhusudana Reddy Singana" userId="8ccc4b30-7400-4df2-a25f-df5a0a1128c2" providerId="ADAL" clId="{35F981F8-4391-465F-9B27-7C458CEAC36D}" dt="2024-06-03T13:32:05.664" v="3408" actId="26606"/>
          <ac:spMkLst>
            <pc:docMk/>
            <pc:sldMk cId="1484994504" sldId="287"/>
            <ac:spMk id="115" creationId="{CBFF659F-D040-4A67-B951-3D6D61BB1FDE}"/>
          </ac:spMkLst>
        </pc:spChg>
        <pc:spChg chg="add del">
          <ac:chgData name="Madhusudana Reddy Singana" userId="8ccc4b30-7400-4df2-a25f-df5a0a1128c2" providerId="ADAL" clId="{35F981F8-4391-465F-9B27-7C458CEAC36D}" dt="2024-06-03T16:20:10.772" v="4400" actId="26606"/>
          <ac:spMkLst>
            <pc:docMk/>
            <pc:sldMk cId="1484994504" sldId="287"/>
            <ac:spMk id="116" creationId="{C835124F-DEB9-4709-9BB0-78FC9113A80E}"/>
          </ac:spMkLst>
        </pc:spChg>
        <pc:spChg chg="add del">
          <ac:chgData name="Madhusudana Reddy Singana" userId="8ccc4b30-7400-4df2-a25f-df5a0a1128c2" providerId="ADAL" clId="{35F981F8-4391-465F-9B27-7C458CEAC36D}" dt="2024-06-03T16:20:19.140" v="4404" actId="26606"/>
          <ac:spMkLst>
            <pc:docMk/>
            <pc:sldMk cId="1484994504" sldId="287"/>
            <ac:spMk id="117" creationId="{B7E8701A-52DB-48A6-ABEB-1008F5773023}"/>
          </ac:spMkLst>
        </pc:spChg>
        <pc:spChg chg="add del">
          <ac:chgData name="Madhusudana Reddy Singana" userId="8ccc4b30-7400-4df2-a25f-df5a0a1128c2" providerId="ADAL" clId="{35F981F8-4391-465F-9B27-7C458CEAC36D}" dt="2024-06-03T16:20:19.140" v="4404" actId="26606"/>
          <ac:spMkLst>
            <pc:docMk/>
            <pc:sldMk cId="1484994504" sldId="287"/>
            <ac:spMk id="119" creationId="{458918AB-02A8-4827-97BF-BE020E1C374E}"/>
          </ac:spMkLst>
        </pc:spChg>
        <pc:spChg chg="add del">
          <ac:chgData name="Madhusudana Reddy Singana" userId="8ccc4b30-7400-4df2-a25f-df5a0a1128c2" providerId="ADAL" clId="{35F981F8-4391-465F-9B27-7C458CEAC36D}" dt="2024-06-03T13:33:34.402" v="3432" actId="26606"/>
          <ac:spMkLst>
            <pc:docMk/>
            <pc:sldMk cId="1484994504" sldId="287"/>
            <ac:spMk id="120" creationId="{089A69AF-D57B-49B4-886C-D4A5DC194421}"/>
          </ac:spMkLst>
        </pc:spChg>
        <pc:spChg chg="add del">
          <ac:chgData name="Madhusudana Reddy Singana" userId="8ccc4b30-7400-4df2-a25f-df5a0a1128c2" providerId="ADAL" clId="{35F981F8-4391-465F-9B27-7C458CEAC36D}" dt="2024-06-03T16:20:19.140" v="4404" actId="26606"/>
          <ac:spMkLst>
            <pc:docMk/>
            <pc:sldMk cId="1484994504" sldId="287"/>
            <ac:spMk id="121" creationId="{709283AE-A8E0-48B5-BEA3-B27BC6C67319}"/>
          </ac:spMkLst>
        </pc:spChg>
        <pc:spChg chg="add del">
          <ac:chgData name="Madhusudana Reddy Singana" userId="8ccc4b30-7400-4df2-a25f-df5a0a1128c2" providerId="ADAL" clId="{35F981F8-4391-465F-9B27-7C458CEAC36D}" dt="2024-06-03T13:33:34.402" v="3432" actId="26606"/>
          <ac:spMkLst>
            <pc:docMk/>
            <pc:sldMk cId="1484994504" sldId="287"/>
            <ac:spMk id="122" creationId="{CABDC08D-6093-4397-92D4-54D00E2BB1C2}"/>
          </ac:spMkLst>
        </pc:spChg>
        <pc:spChg chg="add del">
          <ac:chgData name="Madhusudana Reddy Singana" userId="8ccc4b30-7400-4df2-a25f-df5a0a1128c2" providerId="ADAL" clId="{35F981F8-4391-465F-9B27-7C458CEAC36D}" dt="2024-06-03T16:20:21.575" v="4406" actId="26606"/>
          <ac:spMkLst>
            <pc:docMk/>
            <pc:sldMk cId="1484994504" sldId="287"/>
            <ac:spMk id="123" creationId="{DA5E7296-7D1C-41C4-B6F4-D94F20DD195F}"/>
          </ac:spMkLst>
        </pc:spChg>
        <pc:spChg chg="add del">
          <ac:chgData name="Madhusudana Reddy Singana" userId="8ccc4b30-7400-4df2-a25f-df5a0a1128c2" providerId="ADAL" clId="{35F981F8-4391-465F-9B27-7C458CEAC36D}" dt="2024-06-03T16:20:21.575" v="4406" actId="26606"/>
          <ac:spMkLst>
            <pc:docMk/>
            <pc:sldMk cId="1484994504" sldId="287"/>
            <ac:spMk id="124" creationId="{200CA129-AD3A-4BA6-8EB7-03AD3D5E64BF}"/>
          </ac:spMkLst>
        </pc:spChg>
        <pc:spChg chg="add del">
          <ac:chgData name="Madhusudana Reddy Singana" userId="8ccc4b30-7400-4df2-a25f-df5a0a1128c2" providerId="ADAL" clId="{35F981F8-4391-465F-9B27-7C458CEAC36D}" dt="2024-06-03T16:20:39.154" v="4418" actId="26606"/>
          <ac:spMkLst>
            <pc:docMk/>
            <pc:sldMk cId="1484994504" sldId="287"/>
            <ac:spMk id="125" creationId="{58795013-E4EC-436F-8E34-F1B9849C71D6}"/>
          </ac:spMkLst>
        </pc:spChg>
        <pc:spChg chg="add del">
          <ac:chgData name="Madhusudana Reddy Singana" userId="8ccc4b30-7400-4df2-a25f-df5a0a1128c2" providerId="ADAL" clId="{35F981F8-4391-465F-9B27-7C458CEAC36D}" dt="2024-06-03T13:33:14.817" v="3421" actId="26606"/>
          <ac:spMkLst>
            <pc:docMk/>
            <pc:sldMk cId="1484994504" sldId="287"/>
            <ac:spMk id="127" creationId="{089A69AF-D57B-49B4-886C-D4A5DC194421}"/>
          </ac:spMkLst>
        </pc:spChg>
        <pc:spChg chg="add del">
          <ac:chgData name="Madhusudana Reddy Singana" userId="8ccc4b30-7400-4df2-a25f-df5a0a1128c2" providerId="ADAL" clId="{35F981F8-4391-465F-9B27-7C458CEAC36D}" dt="2024-06-03T16:20:25.825" v="4408" actId="26606"/>
          <ac:spMkLst>
            <pc:docMk/>
            <pc:sldMk cId="1484994504" sldId="287"/>
            <ac:spMk id="128" creationId="{990D0034-F768-41E7-85D4-F38C4DE85770}"/>
          </ac:spMkLst>
        </pc:spChg>
        <pc:spChg chg="add del">
          <ac:chgData name="Madhusudana Reddy Singana" userId="8ccc4b30-7400-4df2-a25f-df5a0a1128c2" providerId="ADAL" clId="{35F981F8-4391-465F-9B27-7C458CEAC36D}" dt="2024-06-03T13:33:14.817" v="3421" actId="26606"/>
          <ac:spMkLst>
            <pc:docMk/>
            <pc:sldMk cId="1484994504" sldId="287"/>
            <ac:spMk id="129" creationId="{68F2977E-E0AE-4EB4-A059-59E908EB862A}"/>
          </ac:spMkLst>
        </pc:spChg>
        <pc:spChg chg="add del">
          <ac:chgData name="Madhusudana Reddy Singana" userId="8ccc4b30-7400-4df2-a25f-df5a0a1128c2" providerId="ADAL" clId="{35F981F8-4391-465F-9B27-7C458CEAC36D}" dt="2024-06-03T16:20:25.825" v="4408" actId="26606"/>
          <ac:spMkLst>
            <pc:docMk/>
            <pc:sldMk cId="1484994504" sldId="287"/>
            <ac:spMk id="130" creationId="{C4F7E42D-8B5A-4FC8-81CD-9E60171F7FA8}"/>
          </ac:spMkLst>
        </pc:spChg>
        <pc:spChg chg="add del">
          <ac:chgData name="Madhusudana Reddy Singana" userId="8ccc4b30-7400-4df2-a25f-df5a0a1128c2" providerId="ADAL" clId="{35F981F8-4391-465F-9B27-7C458CEAC36D}" dt="2024-06-03T13:33:16.472" v="3423" actId="26606"/>
          <ac:spMkLst>
            <pc:docMk/>
            <pc:sldMk cId="1484994504" sldId="287"/>
            <ac:spMk id="131" creationId="{5C4E86D9-FC25-4C5B-B73F-77B0D9D1172A}"/>
          </ac:spMkLst>
        </pc:spChg>
        <pc:spChg chg="add del">
          <ac:chgData name="Madhusudana Reddy Singana" userId="8ccc4b30-7400-4df2-a25f-df5a0a1128c2" providerId="ADAL" clId="{35F981F8-4391-465F-9B27-7C458CEAC36D}" dt="2024-06-03T13:33:16.472" v="3423" actId="26606"/>
          <ac:spMkLst>
            <pc:docMk/>
            <pc:sldMk cId="1484994504" sldId="287"/>
            <ac:spMk id="132" creationId="{44AF92AB-F4DD-4C5A-BC11-E1D33AFC0CBC}"/>
          </ac:spMkLst>
        </pc:spChg>
        <pc:spChg chg="add del">
          <ac:chgData name="Madhusudana Reddy Singana" userId="8ccc4b30-7400-4df2-a25f-df5a0a1128c2" providerId="ADAL" clId="{35F981F8-4391-465F-9B27-7C458CEAC36D}" dt="2024-06-03T16:20:25.825" v="4408" actId="26606"/>
          <ac:spMkLst>
            <pc:docMk/>
            <pc:sldMk cId="1484994504" sldId="287"/>
            <ac:spMk id="133" creationId="{8C04651D-B9F4-4935-A02D-364153FBDF54}"/>
          </ac:spMkLst>
        </pc:spChg>
        <pc:spChg chg="add del">
          <ac:chgData name="Madhusudana Reddy Singana" userId="8ccc4b30-7400-4df2-a25f-df5a0a1128c2" providerId="ADAL" clId="{35F981F8-4391-465F-9B27-7C458CEAC36D}" dt="2024-06-03T13:33:18.708" v="3425" actId="26606"/>
          <ac:spMkLst>
            <pc:docMk/>
            <pc:sldMk cId="1484994504" sldId="287"/>
            <ac:spMk id="134" creationId="{F1E0D4A3-ECB8-4689-ABDB-9CE848CE83B9}"/>
          </ac:spMkLst>
        </pc:spChg>
        <pc:spChg chg="add del">
          <ac:chgData name="Madhusudana Reddy Singana" userId="8ccc4b30-7400-4df2-a25f-df5a0a1128c2" providerId="ADAL" clId="{35F981F8-4391-465F-9B27-7C458CEAC36D}" dt="2024-06-03T13:33:18.708" v="3425" actId="26606"/>
          <ac:spMkLst>
            <pc:docMk/>
            <pc:sldMk cId="1484994504" sldId="287"/>
            <ac:spMk id="135" creationId="{8854772B-9C8F-4037-89E0-3A45208AB395}"/>
          </ac:spMkLst>
        </pc:spChg>
        <pc:spChg chg="add del">
          <ac:chgData name="Madhusudana Reddy Singana" userId="8ccc4b30-7400-4df2-a25f-df5a0a1128c2" providerId="ADAL" clId="{35F981F8-4391-465F-9B27-7C458CEAC36D}" dt="2024-06-03T16:20:28.312" v="4410" actId="26606"/>
          <ac:spMkLst>
            <pc:docMk/>
            <pc:sldMk cId="1484994504" sldId="287"/>
            <ac:spMk id="136" creationId="{311973C2-EB8B-452A-A698-4A252FD3AE28}"/>
          </ac:spMkLst>
        </pc:spChg>
        <pc:spChg chg="add del">
          <ac:chgData name="Madhusudana Reddy Singana" userId="8ccc4b30-7400-4df2-a25f-df5a0a1128c2" providerId="ADAL" clId="{35F981F8-4391-465F-9B27-7C458CEAC36D}" dt="2024-06-03T13:33:23" v="3427" actId="26606"/>
          <ac:spMkLst>
            <pc:docMk/>
            <pc:sldMk cId="1484994504" sldId="287"/>
            <ac:spMk id="137" creationId="{35C44DBB-AD7C-4682-B258-6367305D207B}"/>
          </ac:spMkLst>
        </pc:spChg>
        <pc:spChg chg="add del">
          <ac:chgData name="Madhusudana Reddy Singana" userId="8ccc4b30-7400-4df2-a25f-df5a0a1128c2" providerId="ADAL" clId="{35F981F8-4391-465F-9B27-7C458CEAC36D}" dt="2024-06-03T16:20:28.312" v="4410" actId="26606"/>
          <ac:spMkLst>
            <pc:docMk/>
            <pc:sldMk cId="1484994504" sldId="287"/>
            <ac:spMk id="139" creationId="{10162E77-11AD-44A7-84EC-40C59EEFBD2E}"/>
          </ac:spMkLst>
        </pc:spChg>
        <pc:spChg chg="add del">
          <ac:chgData name="Madhusudana Reddy Singana" userId="8ccc4b30-7400-4df2-a25f-df5a0a1128c2" providerId="ADAL" clId="{35F981F8-4391-465F-9B27-7C458CEAC36D}" dt="2024-06-03T13:33:31.523" v="3429" actId="26606"/>
          <ac:spMkLst>
            <pc:docMk/>
            <pc:sldMk cId="1484994504" sldId="287"/>
            <ac:spMk id="140" creationId="{874F1482-69C3-47D5-95FE-67C0FA2DF8B0}"/>
          </ac:spMkLst>
        </pc:spChg>
        <pc:spChg chg="add del">
          <ac:chgData name="Madhusudana Reddy Singana" userId="8ccc4b30-7400-4df2-a25f-df5a0a1128c2" providerId="ADAL" clId="{35F981F8-4391-465F-9B27-7C458CEAC36D}" dt="2024-06-03T13:33:31.523" v="3429" actId="26606"/>
          <ac:spMkLst>
            <pc:docMk/>
            <pc:sldMk cId="1484994504" sldId="287"/>
            <ac:spMk id="141" creationId="{41CA5367-149E-428C-B4D8-C1ECC9EAF739}"/>
          </ac:spMkLst>
        </pc:spChg>
        <pc:spChg chg="add del">
          <ac:chgData name="Madhusudana Reddy Singana" userId="8ccc4b30-7400-4df2-a25f-df5a0a1128c2" providerId="ADAL" clId="{35F981F8-4391-465F-9B27-7C458CEAC36D}" dt="2024-06-03T13:33:34.402" v="3431" actId="26606"/>
          <ac:spMkLst>
            <pc:docMk/>
            <pc:sldMk cId="1484994504" sldId="287"/>
            <ac:spMk id="143" creationId="{089A69AF-D57B-49B4-886C-D4A5DC194421}"/>
          </ac:spMkLst>
        </pc:spChg>
        <pc:spChg chg="add del">
          <ac:chgData name="Madhusudana Reddy Singana" userId="8ccc4b30-7400-4df2-a25f-df5a0a1128c2" providerId="ADAL" clId="{35F981F8-4391-465F-9B27-7C458CEAC36D}" dt="2024-06-03T13:33:34.402" v="3431" actId="26606"/>
          <ac:spMkLst>
            <pc:docMk/>
            <pc:sldMk cId="1484994504" sldId="287"/>
            <ac:spMk id="144" creationId="{CABDC08D-6093-4397-92D4-54D00E2BB1C2}"/>
          </ac:spMkLst>
        </pc:spChg>
        <pc:spChg chg="add del">
          <ac:chgData name="Madhusudana Reddy Singana" userId="8ccc4b30-7400-4df2-a25f-df5a0a1128c2" providerId="ADAL" clId="{35F981F8-4391-465F-9B27-7C458CEAC36D}" dt="2024-06-03T16:20:31.099" v="4412" actId="26606"/>
          <ac:spMkLst>
            <pc:docMk/>
            <pc:sldMk cId="1484994504" sldId="287"/>
            <ac:spMk id="145" creationId="{CC58D234-4C66-4A1F-8F97-0CDD64DB01F3}"/>
          </ac:spMkLst>
        </pc:spChg>
        <pc:spChg chg="add del">
          <ac:chgData name="Madhusudana Reddy Singana" userId="8ccc4b30-7400-4df2-a25f-df5a0a1128c2" providerId="ADAL" clId="{35F981F8-4391-465F-9B27-7C458CEAC36D}" dt="2024-06-03T13:34:50.295" v="3437" actId="26606"/>
          <ac:spMkLst>
            <pc:docMk/>
            <pc:sldMk cId="1484994504" sldId="287"/>
            <ac:spMk id="146" creationId="{089A69AF-D57B-49B4-886C-D4A5DC194421}"/>
          </ac:spMkLst>
        </pc:spChg>
        <pc:spChg chg="add del">
          <ac:chgData name="Madhusudana Reddy Singana" userId="8ccc4b30-7400-4df2-a25f-df5a0a1128c2" providerId="ADAL" clId="{35F981F8-4391-465F-9B27-7C458CEAC36D}" dt="2024-06-03T13:34:50.295" v="3437" actId="26606"/>
          <ac:spMkLst>
            <pc:docMk/>
            <pc:sldMk cId="1484994504" sldId="287"/>
            <ac:spMk id="147" creationId="{CABDC08D-6093-4397-92D4-54D00E2BB1C2}"/>
          </ac:spMkLst>
        </pc:spChg>
        <pc:spChg chg="add del">
          <ac:chgData name="Madhusudana Reddy Singana" userId="8ccc4b30-7400-4df2-a25f-df5a0a1128c2" providerId="ADAL" clId="{35F981F8-4391-465F-9B27-7C458CEAC36D}" dt="2024-06-03T16:20:31.099" v="4412" actId="26606"/>
          <ac:spMkLst>
            <pc:docMk/>
            <pc:sldMk cId="1484994504" sldId="287"/>
            <ac:spMk id="149" creationId="{1B4D1BCF-ED84-4A3E-9778-96611AEB23B3}"/>
          </ac:spMkLst>
        </pc:spChg>
        <pc:spChg chg="add del">
          <ac:chgData name="Madhusudana Reddy Singana" userId="8ccc4b30-7400-4df2-a25f-df5a0a1128c2" providerId="ADAL" clId="{35F981F8-4391-465F-9B27-7C458CEAC36D}" dt="2024-06-03T16:20:31.099" v="4412" actId="26606"/>
          <ac:spMkLst>
            <pc:docMk/>
            <pc:sldMk cId="1484994504" sldId="287"/>
            <ac:spMk id="150" creationId="{5674E15A-CAAD-4AED-95A1-B9B3D91B9AD6}"/>
          </ac:spMkLst>
        </pc:spChg>
        <pc:spChg chg="add del">
          <ac:chgData name="Madhusudana Reddy Singana" userId="8ccc4b30-7400-4df2-a25f-df5a0a1128c2" providerId="ADAL" clId="{35F981F8-4391-465F-9B27-7C458CEAC36D}" dt="2024-06-03T16:20:39.154" v="4418" actId="26606"/>
          <ac:spMkLst>
            <pc:docMk/>
            <pc:sldMk cId="1484994504" sldId="287"/>
            <ac:spMk id="151" creationId="{F3AFB1FC-6A20-46F5-A5BE-761DFB21070E}"/>
          </ac:spMkLst>
        </pc:spChg>
        <pc:spChg chg="add del">
          <ac:chgData name="Madhusudana Reddy Singana" userId="8ccc4b30-7400-4df2-a25f-df5a0a1128c2" providerId="ADAL" clId="{35F981F8-4391-465F-9B27-7C458CEAC36D}" dt="2024-06-03T13:37:13.060" v="3484" actId="26606"/>
          <ac:spMkLst>
            <pc:docMk/>
            <pc:sldMk cId="1484994504" sldId="287"/>
            <ac:spMk id="152" creationId="{35C44DBB-AD7C-4682-B258-6367305D207B}"/>
          </ac:spMkLst>
        </pc:spChg>
        <pc:spChg chg="add del">
          <ac:chgData name="Madhusudana Reddy Singana" userId="8ccc4b30-7400-4df2-a25f-df5a0a1128c2" providerId="ADAL" clId="{35F981F8-4391-465F-9B27-7C458CEAC36D}" dt="2024-06-03T16:20:39.154" v="4418" actId="26606"/>
          <ac:spMkLst>
            <pc:docMk/>
            <pc:sldMk cId="1484994504" sldId="287"/>
            <ac:spMk id="153" creationId="{0AB5B73F-630E-48DF-B9BF-8A2E33E2B5C0}"/>
          </ac:spMkLst>
        </pc:spChg>
        <pc:spChg chg="add del">
          <ac:chgData name="Madhusudana Reddy Singana" userId="8ccc4b30-7400-4df2-a25f-df5a0a1128c2" providerId="ADAL" clId="{35F981F8-4391-465F-9B27-7C458CEAC36D}" dt="2024-06-03T13:36:36.957" v="3459" actId="26606"/>
          <ac:spMkLst>
            <pc:docMk/>
            <pc:sldMk cId="1484994504" sldId="287"/>
            <ac:spMk id="159" creationId="{089A69AF-D57B-49B4-886C-D4A5DC194421}"/>
          </ac:spMkLst>
        </pc:spChg>
        <pc:spChg chg="add del">
          <ac:chgData name="Madhusudana Reddy Singana" userId="8ccc4b30-7400-4df2-a25f-df5a0a1128c2" providerId="ADAL" clId="{35F981F8-4391-465F-9B27-7C458CEAC36D}" dt="2024-06-03T13:36:36.957" v="3459" actId="26606"/>
          <ac:spMkLst>
            <pc:docMk/>
            <pc:sldMk cId="1484994504" sldId="287"/>
            <ac:spMk id="161" creationId="{CABDC08D-6093-4397-92D4-54D00E2BB1C2}"/>
          </ac:spMkLst>
        </pc:spChg>
        <pc:spChg chg="add del">
          <ac:chgData name="Madhusudana Reddy Singana" userId="8ccc4b30-7400-4df2-a25f-df5a0a1128c2" providerId="ADAL" clId="{35F981F8-4391-465F-9B27-7C458CEAC36D}" dt="2024-06-03T13:36:38.627" v="3461" actId="26606"/>
          <ac:spMkLst>
            <pc:docMk/>
            <pc:sldMk cId="1484994504" sldId="287"/>
            <ac:spMk id="163" creationId="{F1E0D4A3-ECB8-4689-ABDB-9CE848CE83B9}"/>
          </ac:spMkLst>
        </pc:spChg>
        <pc:spChg chg="add del">
          <ac:chgData name="Madhusudana Reddy Singana" userId="8ccc4b30-7400-4df2-a25f-df5a0a1128c2" providerId="ADAL" clId="{35F981F8-4391-465F-9B27-7C458CEAC36D}" dt="2024-06-03T13:36:38.627" v="3461" actId="26606"/>
          <ac:spMkLst>
            <pc:docMk/>
            <pc:sldMk cId="1484994504" sldId="287"/>
            <ac:spMk id="164" creationId="{8854772B-9C8F-4037-89E0-3A45208AB395}"/>
          </ac:spMkLst>
        </pc:spChg>
        <pc:spChg chg="add del">
          <ac:chgData name="Madhusudana Reddy Singana" userId="8ccc4b30-7400-4df2-a25f-df5a0a1128c2" providerId="ADAL" clId="{35F981F8-4391-465F-9B27-7C458CEAC36D}" dt="2024-06-03T13:37:07.305" v="3479" actId="26606"/>
          <ac:spMkLst>
            <pc:docMk/>
            <pc:sldMk cId="1484994504" sldId="287"/>
            <ac:spMk id="165" creationId="{C47847B4-34AE-4784-9831-6525319953BC}"/>
          </ac:spMkLst>
        </pc:spChg>
        <pc:spChg chg="add del">
          <ac:chgData name="Madhusudana Reddy Singana" userId="8ccc4b30-7400-4df2-a25f-df5a0a1128c2" providerId="ADAL" clId="{35F981F8-4391-465F-9B27-7C458CEAC36D}" dt="2024-06-03T13:36:50.241" v="3463" actId="26606"/>
          <ac:spMkLst>
            <pc:docMk/>
            <pc:sldMk cId="1484994504" sldId="287"/>
            <ac:spMk id="166" creationId="{2654A105-F18C-4E12-B11B-51B12174BB53}"/>
          </ac:spMkLst>
        </pc:spChg>
        <pc:spChg chg="add del">
          <ac:chgData name="Madhusudana Reddy Singana" userId="8ccc4b30-7400-4df2-a25f-df5a0a1128c2" providerId="ADAL" clId="{35F981F8-4391-465F-9B27-7C458CEAC36D}" dt="2024-06-03T13:36:53.016" v="3465" actId="26606"/>
          <ac:spMkLst>
            <pc:docMk/>
            <pc:sldMk cId="1484994504" sldId="287"/>
            <ac:spMk id="168" creationId="{4A0BDAB0-3EB0-4CD2-9B81-1EC0C79ADFE6}"/>
          </ac:spMkLst>
        </pc:spChg>
        <pc:spChg chg="add del">
          <ac:chgData name="Madhusudana Reddy Singana" userId="8ccc4b30-7400-4df2-a25f-df5a0a1128c2" providerId="ADAL" clId="{35F981F8-4391-465F-9B27-7C458CEAC36D}" dt="2024-06-03T13:36:53.016" v="3465" actId="26606"/>
          <ac:spMkLst>
            <pc:docMk/>
            <pc:sldMk cId="1484994504" sldId="287"/>
            <ac:spMk id="169" creationId="{CBFF659F-D040-4A67-B951-3D6D61BB1FDE}"/>
          </ac:spMkLst>
        </pc:spChg>
        <pc:spChg chg="add del">
          <ac:chgData name="Madhusudana Reddy Singana" userId="8ccc4b30-7400-4df2-a25f-df5a0a1128c2" providerId="ADAL" clId="{35F981F8-4391-465F-9B27-7C458CEAC36D}" dt="2024-06-03T13:36:55.478" v="3467" actId="26606"/>
          <ac:spMkLst>
            <pc:docMk/>
            <pc:sldMk cId="1484994504" sldId="287"/>
            <ac:spMk id="171" creationId="{B9317381-A800-4397-B01D-FCE2E4450B86}"/>
          </ac:spMkLst>
        </pc:spChg>
        <pc:spChg chg="add del">
          <ac:chgData name="Madhusudana Reddy Singana" userId="8ccc4b30-7400-4df2-a25f-df5a0a1128c2" providerId="ADAL" clId="{35F981F8-4391-465F-9B27-7C458CEAC36D}" dt="2024-06-03T13:36:55.478" v="3467" actId="26606"/>
          <ac:spMkLst>
            <pc:docMk/>
            <pc:sldMk cId="1484994504" sldId="287"/>
            <ac:spMk id="172" creationId="{B2437663-CF21-48CD-B0CA-FEA2E2D7A37F}"/>
          </ac:spMkLst>
        </pc:spChg>
        <pc:spChg chg="add del">
          <ac:chgData name="Madhusudana Reddy Singana" userId="8ccc4b30-7400-4df2-a25f-df5a0a1128c2" providerId="ADAL" clId="{35F981F8-4391-465F-9B27-7C458CEAC36D}" dt="2024-06-03T13:36:56.694" v="3469" actId="26606"/>
          <ac:spMkLst>
            <pc:docMk/>
            <pc:sldMk cId="1484994504" sldId="287"/>
            <ac:spMk id="174" creationId="{5C4E86D9-FC25-4C5B-B73F-77B0D9D1172A}"/>
          </ac:spMkLst>
        </pc:spChg>
        <pc:spChg chg="add del">
          <ac:chgData name="Madhusudana Reddy Singana" userId="8ccc4b30-7400-4df2-a25f-df5a0a1128c2" providerId="ADAL" clId="{35F981F8-4391-465F-9B27-7C458CEAC36D}" dt="2024-06-03T13:36:56.694" v="3469" actId="26606"/>
          <ac:spMkLst>
            <pc:docMk/>
            <pc:sldMk cId="1484994504" sldId="287"/>
            <ac:spMk id="175" creationId="{44AF92AB-F4DD-4C5A-BC11-E1D33AFC0CBC}"/>
          </ac:spMkLst>
        </pc:spChg>
        <pc:spChg chg="add del">
          <ac:chgData name="Madhusudana Reddy Singana" userId="8ccc4b30-7400-4df2-a25f-df5a0a1128c2" providerId="ADAL" clId="{35F981F8-4391-465F-9B27-7C458CEAC36D}" dt="2024-06-03T13:37:01.183" v="3471" actId="26606"/>
          <ac:spMkLst>
            <pc:docMk/>
            <pc:sldMk cId="1484994504" sldId="287"/>
            <ac:spMk id="177" creationId="{B9317381-A800-4397-B01D-FCE2E4450B86}"/>
          </ac:spMkLst>
        </pc:spChg>
        <pc:spChg chg="add del">
          <ac:chgData name="Madhusudana Reddy Singana" userId="8ccc4b30-7400-4df2-a25f-df5a0a1128c2" providerId="ADAL" clId="{35F981F8-4391-465F-9B27-7C458CEAC36D}" dt="2024-06-03T13:37:01.183" v="3471" actId="26606"/>
          <ac:spMkLst>
            <pc:docMk/>
            <pc:sldMk cId="1484994504" sldId="287"/>
            <ac:spMk id="178" creationId="{B2437663-CF21-48CD-B0CA-FEA2E2D7A37F}"/>
          </ac:spMkLst>
        </pc:spChg>
        <pc:spChg chg="add del">
          <ac:chgData name="Madhusudana Reddy Singana" userId="8ccc4b30-7400-4df2-a25f-df5a0a1128c2" providerId="ADAL" clId="{35F981F8-4391-465F-9B27-7C458CEAC36D}" dt="2024-06-03T13:37:02.257" v="3473" actId="26606"/>
          <ac:spMkLst>
            <pc:docMk/>
            <pc:sldMk cId="1484994504" sldId="287"/>
            <ac:spMk id="180" creationId="{089A69AF-D57B-49B4-886C-D4A5DC194421}"/>
          </ac:spMkLst>
        </pc:spChg>
        <pc:spChg chg="add del">
          <ac:chgData name="Madhusudana Reddy Singana" userId="8ccc4b30-7400-4df2-a25f-df5a0a1128c2" providerId="ADAL" clId="{35F981F8-4391-465F-9B27-7C458CEAC36D}" dt="2024-06-03T13:37:02.257" v="3473" actId="26606"/>
          <ac:spMkLst>
            <pc:docMk/>
            <pc:sldMk cId="1484994504" sldId="287"/>
            <ac:spMk id="181" creationId="{68F2977E-E0AE-4EB4-A059-59E908EB862A}"/>
          </ac:spMkLst>
        </pc:spChg>
        <pc:spChg chg="add del">
          <ac:chgData name="Madhusudana Reddy Singana" userId="8ccc4b30-7400-4df2-a25f-df5a0a1128c2" providerId="ADAL" clId="{35F981F8-4391-465F-9B27-7C458CEAC36D}" dt="2024-06-03T13:37:04.372" v="3475" actId="26606"/>
          <ac:spMkLst>
            <pc:docMk/>
            <pc:sldMk cId="1484994504" sldId="287"/>
            <ac:spMk id="183" creationId="{0B9607A7-C194-45C1-9EA4-D513E02DCF36}"/>
          </ac:spMkLst>
        </pc:spChg>
        <pc:spChg chg="add del">
          <ac:chgData name="Madhusudana Reddy Singana" userId="8ccc4b30-7400-4df2-a25f-df5a0a1128c2" providerId="ADAL" clId="{35F981F8-4391-465F-9B27-7C458CEAC36D}" dt="2024-06-03T13:37:04.372" v="3475" actId="26606"/>
          <ac:spMkLst>
            <pc:docMk/>
            <pc:sldMk cId="1484994504" sldId="287"/>
            <ac:spMk id="184" creationId="{CBFF659F-D040-4A67-B951-3D6D61BB1FDE}"/>
          </ac:spMkLst>
        </pc:spChg>
        <pc:spChg chg="add del">
          <ac:chgData name="Madhusudana Reddy Singana" userId="8ccc4b30-7400-4df2-a25f-df5a0a1128c2" providerId="ADAL" clId="{35F981F8-4391-465F-9B27-7C458CEAC36D}" dt="2024-06-03T13:37:06.012" v="3477" actId="26606"/>
          <ac:spMkLst>
            <pc:docMk/>
            <pc:sldMk cId="1484994504" sldId="287"/>
            <ac:spMk id="186" creationId="{F1E0D4A3-ECB8-4689-ABDB-9CE848CE83B9}"/>
          </ac:spMkLst>
        </pc:spChg>
        <pc:spChg chg="add del">
          <ac:chgData name="Madhusudana Reddy Singana" userId="8ccc4b30-7400-4df2-a25f-df5a0a1128c2" providerId="ADAL" clId="{35F981F8-4391-465F-9B27-7C458CEAC36D}" dt="2024-06-03T13:37:06.012" v="3477" actId="26606"/>
          <ac:spMkLst>
            <pc:docMk/>
            <pc:sldMk cId="1484994504" sldId="287"/>
            <ac:spMk id="187" creationId="{8854772B-9C8F-4037-89E0-3A45208AB395}"/>
          </ac:spMkLst>
        </pc:spChg>
        <pc:spChg chg="add del">
          <ac:chgData name="Madhusudana Reddy Singana" userId="8ccc4b30-7400-4df2-a25f-df5a0a1128c2" providerId="ADAL" clId="{35F981F8-4391-465F-9B27-7C458CEAC36D}" dt="2024-06-03T13:37:07.305" v="3479" actId="26606"/>
          <ac:spMkLst>
            <pc:docMk/>
            <pc:sldMk cId="1484994504" sldId="287"/>
            <ac:spMk id="189" creationId="{AD83A341-BD44-4CC6-98EA-1A340BADFCE6}"/>
          </ac:spMkLst>
        </pc:spChg>
        <pc:spChg chg="add del">
          <ac:chgData name="Madhusudana Reddy Singana" userId="8ccc4b30-7400-4df2-a25f-df5a0a1128c2" providerId="ADAL" clId="{35F981F8-4391-465F-9B27-7C458CEAC36D}" dt="2024-06-03T13:37:07.305" v="3479" actId="26606"/>
          <ac:spMkLst>
            <pc:docMk/>
            <pc:sldMk cId="1484994504" sldId="287"/>
            <ac:spMk id="190" creationId="{C0C64351-D358-462B-8481-0A9C4420EA7A}"/>
          </ac:spMkLst>
        </pc:spChg>
        <pc:spChg chg="add del">
          <ac:chgData name="Madhusudana Reddy Singana" userId="8ccc4b30-7400-4df2-a25f-df5a0a1128c2" providerId="ADAL" clId="{35F981F8-4391-465F-9B27-7C458CEAC36D}" dt="2024-06-03T13:37:08.846" v="3481" actId="26606"/>
          <ac:spMkLst>
            <pc:docMk/>
            <pc:sldMk cId="1484994504" sldId="287"/>
            <ac:spMk id="192" creationId="{0B9607A7-C194-45C1-9EA4-D513E02DCF36}"/>
          </ac:spMkLst>
        </pc:spChg>
        <pc:spChg chg="add del">
          <ac:chgData name="Madhusudana Reddy Singana" userId="8ccc4b30-7400-4df2-a25f-df5a0a1128c2" providerId="ADAL" clId="{35F981F8-4391-465F-9B27-7C458CEAC36D}" dt="2024-06-03T13:37:08.846" v="3481" actId="26606"/>
          <ac:spMkLst>
            <pc:docMk/>
            <pc:sldMk cId="1484994504" sldId="287"/>
            <ac:spMk id="193" creationId="{CBFF659F-D040-4A67-B951-3D6D61BB1FDE}"/>
          </ac:spMkLst>
        </pc:spChg>
        <pc:spChg chg="add del">
          <ac:chgData name="Madhusudana Reddy Singana" userId="8ccc4b30-7400-4df2-a25f-df5a0a1128c2" providerId="ADAL" clId="{35F981F8-4391-465F-9B27-7C458CEAC36D}" dt="2024-06-03T13:37:13.044" v="3483" actId="26606"/>
          <ac:spMkLst>
            <pc:docMk/>
            <pc:sldMk cId="1484994504" sldId="287"/>
            <ac:spMk id="195" creationId="{874F1482-69C3-47D5-95FE-67C0FA2DF8B0}"/>
          </ac:spMkLst>
        </pc:spChg>
        <pc:spChg chg="add del">
          <ac:chgData name="Madhusudana Reddy Singana" userId="8ccc4b30-7400-4df2-a25f-df5a0a1128c2" providerId="ADAL" clId="{35F981F8-4391-465F-9B27-7C458CEAC36D}" dt="2024-06-03T13:37:13.044" v="3483" actId="26606"/>
          <ac:spMkLst>
            <pc:docMk/>
            <pc:sldMk cId="1484994504" sldId="287"/>
            <ac:spMk id="196" creationId="{41CA5367-149E-428C-B4D8-C1ECC9EAF739}"/>
          </ac:spMkLst>
        </pc:spChg>
        <pc:spChg chg="add del">
          <ac:chgData name="Madhusudana Reddy Singana" userId="8ccc4b30-7400-4df2-a25f-df5a0a1128c2" providerId="ADAL" clId="{35F981F8-4391-465F-9B27-7C458CEAC36D}" dt="2024-06-03T13:40:27.161" v="3520" actId="26606"/>
          <ac:spMkLst>
            <pc:docMk/>
            <pc:sldMk cId="1484994504" sldId="287"/>
            <ac:spMk id="198" creationId="{2654A105-F18C-4E12-B11B-51B12174BB53}"/>
          </ac:spMkLst>
        </pc:spChg>
        <pc:spChg chg="add del">
          <ac:chgData name="Madhusudana Reddy Singana" userId="8ccc4b30-7400-4df2-a25f-df5a0a1128c2" providerId="ADAL" clId="{35F981F8-4391-465F-9B27-7C458CEAC36D}" dt="2024-06-03T13:40:27.146" v="3519" actId="26606"/>
          <ac:spMkLst>
            <pc:docMk/>
            <pc:sldMk cId="1484994504" sldId="287"/>
            <ac:spMk id="205" creationId="{AD83A341-BD44-4CC6-98EA-1A340BADFCE6}"/>
          </ac:spMkLst>
        </pc:spChg>
        <pc:spChg chg="add del">
          <ac:chgData name="Madhusudana Reddy Singana" userId="8ccc4b30-7400-4df2-a25f-df5a0a1128c2" providerId="ADAL" clId="{35F981F8-4391-465F-9B27-7C458CEAC36D}" dt="2024-06-03T13:40:27.146" v="3519" actId="26606"/>
          <ac:spMkLst>
            <pc:docMk/>
            <pc:sldMk cId="1484994504" sldId="287"/>
            <ac:spMk id="207" creationId="{C0C64351-D358-462B-8481-0A9C4420EA7A}"/>
          </ac:spMkLst>
        </pc:spChg>
        <pc:spChg chg="add del">
          <ac:chgData name="Madhusudana Reddy Singana" userId="8ccc4b30-7400-4df2-a25f-df5a0a1128c2" providerId="ADAL" clId="{35F981F8-4391-465F-9B27-7C458CEAC36D}" dt="2024-06-03T13:40:27.146" v="3519" actId="26606"/>
          <ac:spMkLst>
            <pc:docMk/>
            <pc:sldMk cId="1484994504" sldId="287"/>
            <ac:spMk id="209" creationId="{C47847B4-34AE-4784-9831-6525319953BC}"/>
          </ac:spMkLst>
        </pc:spChg>
        <pc:spChg chg="add del">
          <ac:chgData name="Madhusudana Reddy Singana" userId="8ccc4b30-7400-4df2-a25f-df5a0a1128c2" providerId="ADAL" clId="{35F981F8-4391-465F-9B27-7C458CEAC36D}" dt="2024-06-03T15:17:54.631" v="4052"/>
          <ac:spMkLst>
            <pc:docMk/>
            <pc:sldMk cId="1484994504" sldId="287"/>
            <ac:spMk id="211" creationId="{AD83A341-BD44-4CC6-98EA-1A340BADFCE6}"/>
          </ac:spMkLst>
        </pc:spChg>
        <pc:spChg chg="add del">
          <ac:chgData name="Madhusudana Reddy Singana" userId="8ccc4b30-7400-4df2-a25f-df5a0a1128c2" providerId="ADAL" clId="{35F981F8-4391-465F-9B27-7C458CEAC36D}" dt="2024-06-03T15:17:54.631" v="4052"/>
          <ac:spMkLst>
            <pc:docMk/>
            <pc:sldMk cId="1484994504" sldId="287"/>
            <ac:spMk id="212" creationId="{C0C64351-D358-462B-8481-0A9C4420EA7A}"/>
          </ac:spMkLst>
        </pc:spChg>
        <pc:spChg chg="add del">
          <ac:chgData name="Madhusudana Reddy Singana" userId="8ccc4b30-7400-4df2-a25f-df5a0a1128c2" providerId="ADAL" clId="{35F981F8-4391-465F-9B27-7C458CEAC36D}" dt="2024-06-03T15:17:54.631" v="4052"/>
          <ac:spMkLst>
            <pc:docMk/>
            <pc:sldMk cId="1484994504" sldId="287"/>
            <ac:spMk id="213" creationId="{C47847B4-34AE-4784-9831-6525319953BC}"/>
          </ac:spMkLst>
        </pc:spChg>
        <pc:graphicFrameChg chg="del modGraphic">
          <ac:chgData name="Madhusudana Reddy Singana" userId="8ccc4b30-7400-4df2-a25f-df5a0a1128c2" providerId="ADAL" clId="{35F981F8-4391-465F-9B27-7C458CEAC36D}" dt="2024-06-03T11:12:19.543" v="3032" actId="478"/>
          <ac:graphicFrameMkLst>
            <pc:docMk/>
            <pc:sldMk cId="1484994504" sldId="287"/>
            <ac:graphicFrameMk id="13" creationId="{E0E6E395-B176-0B04-F39E-1249E67F8CEC}"/>
          </ac:graphicFrameMkLst>
        </pc:graphicFrameChg>
        <pc:picChg chg="add mod ord">
          <ac:chgData name="Madhusudana Reddy Singana" userId="8ccc4b30-7400-4df2-a25f-df5a0a1128c2" providerId="ADAL" clId="{35F981F8-4391-465F-9B27-7C458CEAC36D}" dt="2024-06-03T16:20:39.154" v="4419" actId="26606"/>
          <ac:picMkLst>
            <pc:docMk/>
            <pc:sldMk cId="1484994504" sldId="287"/>
            <ac:picMk id="4" creationId="{F078F259-C5B6-E33C-1BB4-A9CD11DFF881}"/>
          </ac:picMkLst>
        </pc:picChg>
        <pc:picChg chg="add del">
          <ac:chgData name="Madhusudana Reddy Singana" userId="8ccc4b30-7400-4df2-a25f-df5a0a1128c2" providerId="ADAL" clId="{35F981F8-4391-465F-9B27-7C458CEAC36D}" dt="2024-06-03T11:19:26.185" v="3206" actId="26606"/>
          <ac:picMkLst>
            <pc:docMk/>
            <pc:sldMk cId="1484994504" sldId="287"/>
            <ac:picMk id="27" creationId="{EED6285B-AD0D-0E4E-8C17-913ED591D062}"/>
          </ac:picMkLst>
        </pc:picChg>
        <pc:picChg chg="add del">
          <ac:chgData name="Madhusudana Reddy Singana" userId="8ccc4b30-7400-4df2-a25f-df5a0a1128c2" providerId="ADAL" clId="{35F981F8-4391-465F-9B27-7C458CEAC36D}" dt="2024-06-03T11:19:34.152" v="3210" actId="26606"/>
          <ac:picMkLst>
            <pc:docMk/>
            <pc:sldMk cId="1484994504" sldId="287"/>
            <ac:picMk id="34" creationId="{9E20B4D4-4606-535C-30CE-6B7EB6B81F39}"/>
          </ac:picMkLst>
        </pc:picChg>
        <pc:picChg chg="add del">
          <ac:chgData name="Madhusudana Reddy Singana" userId="8ccc4b30-7400-4df2-a25f-df5a0a1128c2" providerId="ADAL" clId="{35F981F8-4391-465F-9B27-7C458CEAC36D}" dt="2024-06-03T11:20:33.569" v="3226" actId="26606"/>
          <ac:picMkLst>
            <pc:docMk/>
            <pc:sldMk cId="1484994504" sldId="287"/>
            <ac:picMk id="47" creationId="{A80989E6-3C82-DFEA-5DF8-176E3C19EC0C}"/>
          </ac:picMkLst>
        </pc:picChg>
        <pc:picChg chg="add del">
          <ac:chgData name="Madhusudana Reddy Singana" userId="8ccc4b30-7400-4df2-a25f-df5a0a1128c2" providerId="ADAL" clId="{35F981F8-4391-465F-9B27-7C458CEAC36D}" dt="2024-06-03T11:21:33.719" v="3263" actId="26606"/>
          <ac:picMkLst>
            <pc:docMk/>
            <pc:sldMk cId="1484994504" sldId="287"/>
            <ac:picMk id="49" creationId="{17F45688-D259-5A85-9CE0-A2F44C227559}"/>
          </ac:picMkLst>
        </pc:picChg>
        <pc:picChg chg="add del">
          <ac:chgData name="Madhusudana Reddy Singana" userId="8ccc4b30-7400-4df2-a25f-df5a0a1128c2" providerId="ADAL" clId="{35F981F8-4391-465F-9B27-7C458CEAC36D}" dt="2024-06-03T11:20:40.882" v="3232" actId="26606"/>
          <ac:picMkLst>
            <pc:docMk/>
            <pc:sldMk cId="1484994504" sldId="287"/>
            <ac:picMk id="54" creationId="{26D605B6-CD40-7364-177E-7DB08499A76B}"/>
          </ac:picMkLst>
        </pc:picChg>
        <pc:picChg chg="add del">
          <ac:chgData name="Madhusudana Reddy Singana" userId="8ccc4b30-7400-4df2-a25f-df5a0a1128c2" providerId="ADAL" clId="{35F981F8-4391-465F-9B27-7C458CEAC36D}" dt="2024-06-03T11:21:37.196" v="3267" actId="26606"/>
          <ac:picMkLst>
            <pc:docMk/>
            <pc:sldMk cId="1484994504" sldId="287"/>
            <ac:picMk id="55" creationId="{728D7025-E071-5C7F-F367-3980680202F3}"/>
          </ac:picMkLst>
        </pc:picChg>
        <pc:picChg chg="add del">
          <ac:chgData name="Madhusudana Reddy Singana" userId="8ccc4b30-7400-4df2-a25f-df5a0a1128c2" providerId="ADAL" clId="{35F981F8-4391-465F-9B27-7C458CEAC36D}" dt="2024-06-03T11:20:48.012" v="3242" actId="26606"/>
          <ac:picMkLst>
            <pc:docMk/>
            <pc:sldMk cId="1484994504" sldId="287"/>
            <ac:picMk id="68" creationId="{26D605B6-CD40-7364-177E-7DB08499A76B}"/>
          </ac:picMkLst>
        </pc:picChg>
        <pc:picChg chg="add del">
          <ac:chgData name="Madhusudana Reddy Singana" userId="8ccc4b30-7400-4df2-a25f-df5a0a1128c2" providerId="ADAL" clId="{35F981F8-4391-465F-9B27-7C458CEAC36D}" dt="2024-06-03T11:21:46.914" v="3277" actId="26606"/>
          <ac:picMkLst>
            <pc:docMk/>
            <pc:sldMk cId="1484994504" sldId="287"/>
            <ac:picMk id="79" creationId="{728D7025-E071-5C7F-F367-3980680202F3}"/>
          </ac:picMkLst>
        </pc:picChg>
        <pc:picChg chg="add del">
          <ac:chgData name="Madhusudana Reddy Singana" userId="8ccc4b30-7400-4df2-a25f-df5a0a1128c2" providerId="ADAL" clId="{35F981F8-4391-465F-9B27-7C458CEAC36D}" dt="2024-06-03T11:37:02.143" v="3354" actId="26606"/>
          <ac:picMkLst>
            <pc:docMk/>
            <pc:sldMk cId="1484994504" sldId="287"/>
            <ac:picMk id="94" creationId="{BE29D01D-B80C-C9F1-2F0C-562551F91B78}"/>
          </ac:picMkLst>
        </pc:picChg>
        <pc:picChg chg="add del">
          <ac:chgData name="Madhusudana Reddy Singana" userId="8ccc4b30-7400-4df2-a25f-df5a0a1128c2" providerId="ADAL" clId="{35F981F8-4391-465F-9B27-7C458CEAC36D}" dt="2024-06-03T11:37:10.250" v="3362" actId="26606"/>
          <ac:picMkLst>
            <pc:docMk/>
            <pc:sldMk cId="1484994504" sldId="287"/>
            <ac:picMk id="109" creationId="{358B0708-7D71-F16D-BCC1-0685634C955F}"/>
          </ac:picMkLst>
        </pc:picChg>
        <pc:picChg chg="add del">
          <ac:chgData name="Madhusudana Reddy Singana" userId="8ccc4b30-7400-4df2-a25f-df5a0a1128c2" providerId="ADAL" clId="{35F981F8-4391-465F-9B27-7C458CEAC36D}" dt="2024-06-03T13:33:11.693" v="3419" actId="26606"/>
          <ac:picMkLst>
            <pc:docMk/>
            <pc:sldMk cId="1484994504" sldId="287"/>
            <ac:picMk id="126" creationId="{470FAC5B-1C92-C50E-4C3E-A0B2C7A1A6B6}"/>
          </ac:picMkLst>
        </pc:picChg>
        <pc:picChg chg="add del">
          <ac:chgData name="Madhusudana Reddy Singana" userId="8ccc4b30-7400-4df2-a25f-df5a0a1128c2" providerId="ADAL" clId="{35F981F8-4391-465F-9B27-7C458CEAC36D}" dt="2024-06-03T13:37:07.305" v="3479" actId="26606"/>
          <ac:picMkLst>
            <pc:docMk/>
            <pc:sldMk cId="1484994504" sldId="287"/>
            <ac:picMk id="158" creationId="{2C3AB738-81BD-884F-830A-D2AF3D104DC3}"/>
          </ac:picMkLst>
        </pc:picChg>
        <pc:picChg chg="add del">
          <ac:chgData name="Madhusudana Reddy Singana" userId="8ccc4b30-7400-4df2-a25f-df5a0a1128c2" providerId="ADAL" clId="{35F981F8-4391-465F-9B27-7C458CEAC36D}" dt="2024-06-03T13:40:27.146" v="3519" actId="26606"/>
          <ac:picMkLst>
            <pc:docMk/>
            <pc:sldMk cId="1484994504" sldId="287"/>
            <ac:picMk id="202" creationId="{669DB8FC-F6D5-F620-84A7-20E34881729A}"/>
          </ac:picMkLst>
        </pc:picChg>
        <pc:picChg chg="add del mod">
          <ac:chgData name="Madhusudana Reddy Singana" userId="8ccc4b30-7400-4df2-a25f-df5a0a1128c2" providerId="ADAL" clId="{35F981F8-4391-465F-9B27-7C458CEAC36D}" dt="2024-06-03T16:19:26.233" v="4378" actId="21"/>
          <ac:picMkLst>
            <pc:docMk/>
            <pc:sldMk cId="1484994504" sldId="287"/>
            <ac:picMk id="214" creationId="{46231F49-E3DF-2162-1A32-F47CF6A1220C}"/>
          </ac:picMkLst>
        </pc:picChg>
        <pc:cxnChg chg="add del">
          <ac:chgData name="Madhusudana Reddy Singana" userId="8ccc4b30-7400-4df2-a25f-df5a0a1128c2" providerId="ADAL" clId="{35F981F8-4391-465F-9B27-7C458CEAC36D}" dt="2024-06-03T16:19:53.433" v="4382" actId="26606"/>
          <ac:cxnSpMkLst>
            <pc:docMk/>
            <pc:sldMk cId="1484994504" sldId="287"/>
            <ac:cxnSpMk id="22" creationId="{4783D10D-285D-4110-B9FD-D0BEEDDA17FA}"/>
          </ac:cxnSpMkLst>
        </pc:cxnChg>
        <pc:cxnChg chg="add del">
          <ac:chgData name="Madhusudana Reddy Singana" userId="8ccc4b30-7400-4df2-a25f-df5a0a1128c2" providerId="ADAL" clId="{35F981F8-4391-465F-9B27-7C458CEAC36D}" dt="2024-06-03T16:19:59.240" v="4384" actId="26606"/>
          <ac:cxnSpMkLst>
            <pc:docMk/>
            <pc:sldMk cId="1484994504" sldId="287"/>
            <ac:cxnSpMk id="35" creationId="{8D46104E-653E-4816-AAEB-4211685E41EF}"/>
          </ac:cxnSpMkLst>
        </pc:cxnChg>
        <pc:cxnChg chg="add del">
          <ac:chgData name="Madhusudana Reddy Singana" userId="8ccc4b30-7400-4df2-a25f-df5a0a1128c2" providerId="ADAL" clId="{35F981F8-4391-465F-9B27-7C458CEAC36D}" dt="2024-06-03T11:22:01.428" v="3284" actId="26606"/>
          <ac:cxnSpMkLst>
            <pc:docMk/>
            <pc:sldMk cId="1484994504" sldId="287"/>
            <ac:cxnSpMk id="43" creationId="{A1CED323-FAF0-4E0B-8717-FC1F468A28FE}"/>
          </ac:cxnSpMkLst>
        </pc:cxnChg>
        <pc:cxnChg chg="add del">
          <ac:chgData name="Madhusudana Reddy Singana" userId="8ccc4b30-7400-4df2-a25f-df5a0a1128c2" providerId="ADAL" clId="{35F981F8-4391-465F-9B27-7C458CEAC36D}" dt="2024-06-03T16:20:04.045" v="4392" actId="26606"/>
          <ac:cxnSpMkLst>
            <pc:docMk/>
            <pc:sldMk cId="1484994504" sldId="287"/>
            <ac:cxnSpMk id="80" creationId="{C1D3AB0E-45D4-4BB8-9CA4-C1130509DCC7}"/>
          </ac:cxnSpMkLst>
        </pc:cxnChg>
        <pc:cxnChg chg="add del">
          <ac:chgData name="Madhusudana Reddy Singana" userId="8ccc4b30-7400-4df2-a25f-df5a0a1128c2" providerId="ADAL" clId="{35F981F8-4391-465F-9B27-7C458CEAC36D}" dt="2024-06-03T16:20:05.887" v="4394" actId="26606"/>
          <ac:cxnSpMkLst>
            <pc:docMk/>
            <pc:sldMk cId="1484994504" sldId="287"/>
            <ac:cxnSpMk id="89" creationId="{8D46104E-653E-4816-AAEB-4211685E41EF}"/>
          </ac:cxnSpMkLst>
        </pc:cxnChg>
        <pc:cxnChg chg="add del">
          <ac:chgData name="Madhusudana Reddy Singana" userId="8ccc4b30-7400-4df2-a25f-df5a0a1128c2" providerId="ADAL" clId="{35F981F8-4391-465F-9B27-7C458CEAC36D}" dt="2024-06-03T16:20:09.263" v="4398" actId="26606"/>
          <ac:cxnSpMkLst>
            <pc:docMk/>
            <pc:sldMk cId="1484994504" sldId="287"/>
            <ac:cxnSpMk id="93" creationId="{A3803206-03B2-415D-854C-2C5B62FA2E2B}"/>
          </ac:cxnSpMkLst>
        </pc:cxnChg>
        <pc:cxnChg chg="add del">
          <ac:chgData name="Madhusudana Reddy Singana" userId="8ccc4b30-7400-4df2-a25f-df5a0a1128c2" providerId="ADAL" clId="{35F981F8-4391-465F-9B27-7C458CEAC36D}" dt="2024-06-03T11:36:52.781" v="3348" actId="26606"/>
          <ac:cxnSpMkLst>
            <pc:docMk/>
            <pc:sldMk cId="1484994504" sldId="287"/>
            <ac:cxnSpMk id="97" creationId="{A1CED323-FAF0-4E0B-8717-FC1F468A28FE}"/>
          </ac:cxnSpMkLst>
        </pc:cxnChg>
        <pc:cxnChg chg="add del">
          <ac:chgData name="Madhusudana Reddy Singana" userId="8ccc4b30-7400-4df2-a25f-df5a0a1128c2" providerId="ADAL" clId="{35F981F8-4391-465F-9B27-7C458CEAC36D}" dt="2024-06-03T11:37:15.760" v="3364" actId="26606"/>
          <ac:cxnSpMkLst>
            <pc:docMk/>
            <pc:sldMk cId="1484994504" sldId="287"/>
            <ac:cxnSpMk id="112" creationId="{A1CED323-FAF0-4E0B-8717-FC1F468A28FE}"/>
          </ac:cxnSpMkLst>
        </pc:cxnChg>
        <pc:cxnChg chg="add del">
          <ac:chgData name="Madhusudana Reddy Singana" userId="8ccc4b30-7400-4df2-a25f-df5a0a1128c2" providerId="ADAL" clId="{35F981F8-4391-465F-9B27-7C458CEAC36D}" dt="2024-06-03T16:20:19.140" v="4404" actId="26606"/>
          <ac:cxnSpMkLst>
            <pc:docMk/>
            <pc:sldMk cId="1484994504" sldId="287"/>
            <ac:cxnSpMk id="118" creationId="{64447A81-05CC-48FD-9B4C-32CC9D0B01E4}"/>
          </ac:cxnSpMkLst>
        </pc:cxnChg>
        <pc:cxnChg chg="add del">
          <ac:chgData name="Madhusudana Reddy Singana" userId="8ccc4b30-7400-4df2-a25f-df5a0a1128c2" providerId="ADAL" clId="{35F981F8-4391-465F-9B27-7C458CEAC36D}" dt="2024-06-03T13:33:23" v="3427" actId="26606"/>
          <ac:cxnSpMkLst>
            <pc:docMk/>
            <pc:sldMk cId="1484994504" sldId="287"/>
            <ac:cxnSpMk id="138" creationId="{A1CED323-FAF0-4E0B-8717-FC1F468A28FE}"/>
          </ac:cxnSpMkLst>
        </pc:cxnChg>
        <pc:cxnChg chg="add del">
          <ac:chgData name="Madhusudana Reddy Singana" userId="8ccc4b30-7400-4df2-a25f-df5a0a1128c2" providerId="ADAL" clId="{35F981F8-4391-465F-9B27-7C458CEAC36D}" dt="2024-06-03T16:20:28.312" v="4410" actId="26606"/>
          <ac:cxnSpMkLst>
            <pc:docMk/>
            <pc:sldMk cId="1484994504" sldId="287"/>
            <ac:cxnSpMk id="142" creationId="{5AB158E9-1B40-4CD6-95F0-95CA11DF7B7A}"/>
          </ac:cxnSpMkLst>
        </pc:cxnChg>
        <pc:cxnChg chg="add del">
          <ac:chgData name="Madhusudana Reddy Singana" userId="8ccc4b30-7400-4df2-a25f-df5a0a1128c2" providerId="ADAL" clId="{35F981F8-4391-465F-9B27-7C458CEAC36D}" dt="2024-06-03T16:20:31.099" v="4412" actId="26606"/>
          <ac:cxnSpMkLst>
            <pc:docMk/>
            <pc:sldMk cId="1484994504" sldId="287"/>
            <ac:cxnSpMk id="148" creationId="{4783D10D-285D-4110-B9FD-D0BEEDDA17FA}"/>
          </ac:cxnSpMkLst>
        </pc:cxnChg>
        <pc:cxnChg chg="add del">
          <ac:chgData name="Madhusudana Reddy Singana" userId="8ccc4b30-7400-4df2-a25f-df5a0a1128c2" providerId="ADAL" clId="{35F981F8-4391-465F-9B27-7C458CEAC36D}" dt="2024-06-03T13:37:13.060" v="3484" actId="26606"/>
          <ac:cxnSpMkLst>
            <pc:docMk/>
            <pc:sldMk cId="1484994504" sldId="287"/>
            <ac:cxnSpMk id="154" creationId="{A1CED323-FAF0-4E0B-8717-FC1F468A28FE}"/>
          </ac:cxnSpMkLst>
        </pc:cxnChg>
      </pc:sldChg>
      <pc:sldChg chg="new del">
        <pc:chgData name="Madhusudana Reddy Singana" userId="8ccc4b30-7400-4df2-a25f-df5a0a1128c2" providerId="ADAL" clId="{35F981F8-4391-465F-9B27-7C458CEAC36D}" dt="2024-06-03T11:06:36.891" v="3011" actId="2696"/>
        <pc:sldMkLst>
          <pc:docMk/>
          <pc:sldMk cId="3671418375" sldId="287"/>
        </pc:sldMkLst>
      </pc:sldChg>
      <pc:sldChg chg="addSp delSp modSp add mod ord setBg delDesignElem">
        <pc:chgData name="Madhusudana Reddy Singana" userId="8ccc4b30-7400-4df2-a25f-df5a0a1128c2" providerId="ADAL" clId="{35F981F8-4391-465F-9B27-7C458CEAC36D}" dt="2024-06-03T16:42:19.173" v="4562"/>
        <pc:sldMkLst>
          <pc:docMk/>
          <pc:sldMk cId="144365283" sldId="288"/>
        </pc:sldMkLst>
        <pc:spChg chg="mod">
          <ac:chgData name="Madhusudana Reddy Singana" userId="8ccc4b30-7400-4df2-a25f-df5a0a1128c2" providerId="ADAL" clId="{35F981F8-4391-465F-9B27-7C458CEAC36D}" dt="2024-06-03T16:21:00.773" v="4423" actId="26606"/>
          <ac:spMkLst>
            <pc:docMk/>
            <pc:sldMk cId="144365283" sldId="288"/>
            <ac:spMk id="12" creationId="{00000000-0000-0000-0000-000000000000}"/>
          </ac:spMkLst>
        </pc:spChg>
        <pc:spChg chg="mod">
          <ac:chgData name="Madhusudana Reddy Singana" userId="8ccc4b30-7400-4df2-a25f-df5a0a1128c2" providerId="ADAL" clId="{35F981F8-4391-465F-9B27-7C458CEAC36D}" dt="2024-06-03T16:21:00.773" v="4424" actId="26606"/>
          <ac:spMkLst>
            <pc:docMk/>
            <pc:sldMk cId="144365283" sldId="288"/>
            <ac:spMk id="15" creationId="{F2521F79-9649-9A38-481B-251B99BD1560}"/>
          </ac:spMkLst>
        </pc:spChg>
        <pc:spChg chg="add del">
          <ac:chgData name="Madhusudana Reddy Singana" userId="8ccc4b30-7400-4df2-a25f-df5a0a1128c2" providerId="ADAL" clId="{35F981F8-4391-465F-9B27-7C458CEAC36D}" dt="2024-06-03T15:35:04.936" v="4280" actId="26606"/>
          <ac:spMkLst>
            <pc:docMk/>
            <pc:sldMk cId="144365283" sldId="288"/>
            <ac:spMk id="20" creationId="{236368CE-AF00-47F0-88CD-D862F627515A}"/>
          </ac:spMkLst>
        </pc:spChg>
        <pc:spChg chg="add del">
          <ac:chgData name="Madhusudana Reddy Singana" userId="8ccc4b30-7400-4df2-a25f-df5a0a1128c2" providerId="ADAL" clId="{35F981F8-4391-465F-9B27-7C458CEAC36D}" dt="2024-06-03T15:35:04.936" v="4280" actId="26606"/>
          <ac:spMkLst>
            <pc:docMk/>
            <pc:sldMk cId="144365283" sldId="288"/>
            <ac:spMk id="24" creationId="{1011F05C-FD37-486B-9F4E-653308776083}"/>
          </ac:spMkLst>
        </pc:spChg>
        <pc:spChg chg="add del">
          <ac:chgData name="Madhusudana Reddy Singana" userId="8ccc4b30-7400-4df2-a25f-df5a0a1128c2" providerId="ADAL" clId="{35F981F8-4391-465F-9B27-7C458CEAC36D}" dt="2024-06-03T15:35:04.936" v="4280" actId="26606"/>
          <ac:spMkLst>
            <pc:docMk/>
            <pc:sldMk cId="144365283" sldId="288"/>
            <ac:spMk id="26" creationId="{9B3C60A3-4E82-45D1-8328-7440A9EB45FF}"/>
          </ac:spMkLst>
        </pc:spChg>
        <pc:spChg chg="add del">
          <ac:chgData name="Madhusudana Reddy Singana" userId="8ccc4b30-7400-4df2-a25f-df5a0a1128c2" providerId="ADAL" clId="{35F981F8-4391-465F-9B27-7C458CEAC36D}" dt="2024-06-03T15:35:05.474" v="4282" actId="26606"/>
          <ac:spMkLst>
            <pc:docMk/>
            <pc:sldMk cId="144365283" sldId="288"/>
            <ac:spMk id="28" creationId="{843969B5-FE3E-4150-B93F-B908A270CDF5}"/>
          </ac:spMkLst>
        </pc:spChg>
        <pc:spChg chg="add del">
          <ac:chgData name="Madhusudana Reddy Singana" userId="8ccc4b30-7400-4df2-a25f-df5a0a1128c2" providerId="ADAL" clId="{35F981F8-4391-465F-9B27-7C458CEAC36D}" dt="2024-06-03T15:35:05.474" v="4282" actId="26606"/>
          <ac:spMkLst>
            <pc:docMk/>
            <pc:sldMk cId="144365283" sldId="288"/>
            <ac:spMk id="29" creationId="{11FCBB93-2B1C-491C-903C-769C626EA32F}"/>
          </ac:spMkLst>
        </pc:spChg>
        <pc:spChg chg="add del">
          <ac:chgData name="Madhusudana Reddy Singana" userId="8ccc4b30-7400-4df2-a25f-df5a0a1128c2" providerId="ADAL" clId="{35F981F8-4391-465F-9B27-7C458CEAC36D}" dt="2024-06-03T15:35:05.474" v="4282" actId="26606"/>
          <ac:spMkLst>
            <pc:docMk/>
            <pc:sldMk cId="144365283" sldId="288"/>
            <ac:spMk id="30" creationId="{650464D7-9DE6-4DE1-865A-27A05DB100EB}"/>
          </ac:spMkLst>
        </pc:spChg>
        <pc:spChg chg="add del">
          <ac:chgData name="Madhusudana Reddy Singana" userId="8ccc4b30-7400-4df2-a25f-df5a0a1128c2" providerId="ADAL" clId="{35F981F8-4391-465F-9B27-7C458CEAC36D}" dt="2024-06-03T15:35:06.907" v="4284" actId="26606"/>
          <ac:spMkLst>
            <pc:docMk/>
            <pc:sldMk cId="144365283" sldId="288"/>
            <ac:spMk id="32" creationId="{843969B5-FE3E-4150-B93F-B908A270CDF5}"/>
          </ac:spMkLst>
        </pc:spChg>
        <pc:spChg chg="add del">
          <ac:chgData name="Madhusudana Reddy Singana" userId="8ccc4b30-7400-4df2-a25f-df5a0a1128c2" providerId="ADAL" clId="{35F981F8-4391-465F-9B27-7C458CEAC36D}" dt="2024-06-03T15:35:06.907" v="4284" actId="26606"/>
          <ac:spMkLst>
            <pc:docMk/>
            <pc:sldMk cId="144365283" sldId="288"/>
            <ac:spMk id="33" creationId="{11FCBB93-2B1C-491C-903C-769C626EA32F}"/>
          </ac:spMkLst>
        </pc:spChg>
        <pc:spChg chg="add del">
          <ac:chgData name="Madhusudana Reddy Singana" userId="8ccc4b30-7400-4df2-a25f-df5a0a1128c2" providerId="ADAL" clId="{35F981F8-4391-465F-9B27-7C458CEAC36D}" dt="2024-06-03T15:35:06.907" v="4284" actId="26606"/>
          <ac:spMkLst>
            <pc:docMk/>
            <pc:sldMk cId="144365283" sldId="288"/>
            <ac:spMk id="34" creationId="{650464D7-9DE6-4DE1-865A-27A05DB100EB}"/>
          </ac:spMkLst>
        </pc:spChg>
        <pc:spChg chg="add del">
          <ac:chgData name="Madhusudana Reddy Singana" userId="8ccc4b30-7400-4df2-a25f-df5a0a1128c2" providerId="ADAL" clId="{35F981F8-4391-465F-9B27-7C458CEAC36D}" dt="2024-06-03T15:35:09.147" v="4286" actId="26606"/>
          <ac:spMkLst>
            <pc:docMk/>
            <pc:sldMk cId="144365283" sldId="288"/>
            <ac:spMk id="36" creationId="{236368CE-AF00-47F0-88CD-D862F627515A}"/>
          </ac:spMkLst>
        </pc:spChg>
        <pc:spChg chg="add del">
          <ac:chgData name="Madhusudana Reddy Singana" userId="8ccc4b30-7400-4df2-a25f-df5a0a1128c2" providerId="ADAL" clId="{35F981F8-4391-465F-9B27-7C458CEAC36D}" dt="2024-06-03T15:35:09.147" v="4286" actId="26606"/>
          <ac:spMkLst>
            <pc:docMk/>
            <pc:sldMk cId="144365283" sldId="288"/>
            <ac:spMk id="38" creationId="{1011F05C-FD37-486B-9F4E-653308776083}"/>
          </ac:spMkLst>
        </pc:spChg>
        <pc:spChg chg="add del">
          <ac:chgData name="Madhusudana Reddy Singana" userId="8ccc4b30-7400-4df2-a25f-df5a0a1128c2" providerId="ADAL" clId="{35F981F8-4391-465F-9B27-7C458CEAC36D}" dt="2024-06-03T15:35:09.147" v="4286" actId="26606"/>
          <ac:spMkLst>
            <pc:docMk/>
            <pc:sldMk cId="144365283" sldId="288"/>
            <ac:spMk id="39" creationId="{9B3C60A3-4E82-45D1-8328-7440A9EB45FF}"/>
          </ac:spMkLst>
        </pc:spChg>
        <pc:spChg chg="add del">
          <ac:chgData name="Madhusudana Reddy Singana" userId="8ccc4b30-7400-4df2-a25f-df5a0a1128c2" providerId="ADAL" clId="{35F981F8-4391-465F-9B27-7C458CEAC36D}" dt="2024-06-03T15:35:11.622" v="4288" actId="26606"/>
          <ac:spMkLst>
            <pc:docMk/>
            <pc:sldMk cId="144365283" sldId="288"/>
            <ac:spMk id="41" creationId="{2A7C97B8-2379-40E5-A95F-FB5E61A53047}"/>
          </ac:spMkLst>
        </pc:spChg>
        <pc:spChg chg="add del">
          <ac:chgData name="Madhusudana Reddy Singana" userId="8ccc4b30-7400-4df2-a25f-df5a0a1128c2" providerId="ADAL" clId="{35F981F8-4391-465F-9B27-7C458CEAC36D}" dt="2024-06-03T15:35:11.622" v="4288" actId="26606"/>
          <ac:spMkLst>
            <pc:docMk/>
            <pc:sldMk cId="144365283" sldId="288"/>
            <ac:spMk id="43" creationId="{863FF3CE-53DE-41A6-A8DF-EE8A85EDCF39}"/>
          </ac:spMkLst>
        </pc:spChg>
        <pc:spChg chg="add del">
          <ac:chgData name="Madhusudana Reddy Singana" userId="8ccc4b30-7400-4df2-a25f-df5a0a1128c2" providerId="ADAL" clId="{35F981F8-4391-465F-9B27-7C458CEAC36D}" dt="2024-06-03T15:35:11.622" v="4288" actId="26606"/>
          <ac:spMkLst>
            <pc:docMk/>
            <pc:sldMk cId="144365283" sldId="288"/>
            <ac:spMk id="44" creationId="{B0F0D992-B6E9-451D-A97E-B81C761D08DB}"/>
          </ac:spMkLst>
        </pc:spChg>
        <pc:spChg chg="add del">
          <ac:chgData name="Madhusudana Reddy Singana" userId="8ccc4b30-7400-4df2-a25f-df5a0a1128c2" providerId="ADAL" clId="{35F981F8-4391-465F-9B27-7C458CEAC36D}" dt="2024-06-03T15:35:13.977" v="4290" actId="26606"/>
          <ac:spMkLst>
            <pc:docMk/>
            <pc:sldMk cId="144365283" sldId="288"/>
            <ac:spMk id="46" creationId="{34D33442-D148-4775-BF80-91F053E57183}"/>
          </ac:spMkLst>
        </pc:spChg>
        <pc:spChg chg="add del">
          <ac:chgData name="Madhusudana Reddy Singana" userId="8ccc4b30-7400-4df2-a25f-df5a0a1128c2" providerId="ADAL" clId="{35F981F8-4391-465F-9B27-7C458CEAC36D}" dt="2024-06-03T15:35:13.977" v="4290" actId="26606"/>
          <ac:spMkLst>
            <pc:docMk/>
            <pc:sldMk cId="144365283" sldId="288"/>
            <ac:spMk id="48" creationId="{BD5E068D-E677-4E1B-8CE2-8CE1826A1D0A}"/>
          </ac:spMkLst>
        </pc:spChg>
        <pc:spChg chg="add del">
          <ac:chgData name="Madhusudana Reddy Singana" userId="8ccc4b30-7400-4df2-a25f-df5a0a1128c2" providerId="ADAL" clId="{35F981F8-4391-465F-9B27-7C458CEAC36D}" dt="2024-06-03T15:35:13.977" v="4290" actId="26606"/>
          <ac:spMkLst>
            <pc:docMk/>
            <pc:sldMk cId="144365283" sldId="288"/>
            <ac:spMk id="49" creationId="{F9AD6E12-8A58-4D86-AACD-D58C4B256629}"/>
          </ac:spMkLst>
        </pc:spChg>
        <pc:spChg chg="add del">
          <ac:chgData name="Madhusudana Reddy Singana" userId="8ccc4b30-7400-4df2-a25f-df5a0a1128c2" providerId="ADAL" clId="{35F981F8-4391-465F-9B27-7C458CEAC36D}" dt="2024-06-03T15:35:16.212" v="4292" actId="26606"/>
          <ac:spMkLst>
            <pc:docMk/>
            <pc:sldMk cId="144365283" sldId="288"/>
            <ac:spMk id="51" creationId="{2A7C97B8-2379-40E5-A95F-FB5E61A53047}"/>
          </ac:spMkLst>
        </pc:spChg>
        <pc:spChg chg="add del">
          <ac:chgData name="Madhusudana Reddy Singana" userId="8ccc4b30-7400-4df2-a25f-df5a0a1128c2" providerId="ADAL" clId="{35F981F8-4391-465F-9B27-7C458CEAC36D}" dt="2024-06-03T15:35:16.212" v="4292" actId="26606"/>
          <ac:spMkLst>
            <pc:docMk/>
            <pc:sldMk cId="144365283" sldId="288"/>
            <ac:spMk id="53" creationId="{863FF3CE-53DE-41A6-A8DF-EE8A85EDCF39}"/>
          </ac:spMkLst>
        </pc:spChg>
        <pc:spChg chg="add del">
          <ac:chgData name="Madhusudana Reddy Singana" userId="8ccc4b30-7400-4df2-a25f-df5a0a1128c2" providerId="ADAL" clId="{35F981F8-4391-465F-9B27-7C458CEAC36D}" dt="2024-06-03T15:35:16.212" v="4292" actId="26606"/>
          <ac:spMkLst>
            <pc:docMk/>
            <pc:sldMk cId="144365283" sldId="288"/>
            <ac:spMk id="54" creationId="{B0F0D992-B6E9-451D-A97E-B81C761D08DB}"/>
          </ac:spMkLst>
        </pc:spChg>
        <pc:spChg chg="add del">
          <ac:chgData name="Madhusudana Reddy Singana" userId="8ccc4b30-7400-4df2-a25f-df5a0a1128c2" providerId="ADAL" clId="{35F981F8-4391-465F-9B27-7C458CEAC36D}" dt="2024-06-03T15:36:23.247" v="4299" actId="26606"/>
          <ac:spMkLst>
            <pc:docMk/>
            <pc:sldMk cId="144365283" sldId="288"/>
            <ac:spMk id="56" creationId="{236368CE-AF00-47F0-88CD-D862F627515A}"/>
          </ac:spMkLst>
        </pc:spChg>
        <pc:spChg chg="add del">
          <ac:chgData name="Madhusudana Reddy Singana" userId="8ccc4b30-7400-4df2-a25f-df5a0a1128c2" providerId="ADAL" clId="{35F981F8-4391-465F-9B27-7C458CEAC36D}" dt="2024-06-03T15:36:23.247" v="4299" actId="26606"/>
          <ac:spMkLst>
            <pc:docMk/>
            <pc:sldMk cId="144365283" sldId="288"/>
            <ac:spMk id="58" creationId="{1011F05C-FD37-486B-9F4E-653308776083}"/>
          </ac:spMkLst>
        </pc:spChg>
        <pc:spChg chg="add del">
          <ac:chgData name="Madhusudana Reddy Singana" userId="8ccc4b30-7400-4df2-a25f-df5a0a1128c2" providerId="ADAL" clId="{35F981F8-4391-465F-9B27-7C458CEAC36D}" dt="2024-06-03T15:36:23.247" v="4299" actId="26606"/>
          <ac:spMkLst>
            <pc:docMk/>
            <pc:sldMk cId="144365283" sldId="288"/>
            <ac:spMk id="59" creationId="{9B3C60A3-4E82-45D1-8328-7440A9EB45FF}"/>
          </ac:spMkLst>
        </pc:spChg>
        <pc:spChg chg="add del">
          <ac:chgData name="Madhusudana Reddy Singana" userId="8ccc4b30-7400-4df2-a25f-df5a0a1128c2" providerId="ADAL" clId="{35F981F8-4391-465F-9B27-7C458CEAC36D}" dt="2024-06-03T15:37:07.760" v="4303" actId="26606"/>
          <ac:spMkLst>
            <pc:docMk/>
            <pc:sldMk cId="144365283" sldId="288"/>
            <ac:spMk id="64" creationId="{34D33442-D148-4775-BF80-91F053E57183}"/>
          </ac:spMkLst>
        </pc:spChg>
        <pc:spChg chg="add del">
          <ac:chgData name="Madhusudana Reddy Singana" userId="8ccc4b30-7400-4df2-a25f-df5a0a1128c2" providerId="ADAL" clId="{35F981F8-4391-465F-9B27-7C458CEAC36D}" dt="2024-06-03T15:37:07.760" v="4303" actId="26606"/>
          <ac:spMkLst>
            <pc:docMk/>
            <pc:sldMk cId="144365283" sldId="288"/>
            <ac:spMk id="68" creationId="{BD5E068D-E677-4E1B-8CE2-8CE1826A1D0A}"/>
          </ac:spMkLst>
        </pc:spChg>
        <pc:spChg chg="add del">
          <ac:chgData name="Madhusudana Reddy Singana" userId="8ccc4b30-7400-4df2-a25f-df5a0a1128c2" providerId="ADAL" clId="{35F981F8-4391-465F-9B27-7C458CEAC36D}" dt="2024-06-03T15:37:07.760" v="4303" actId="26606"/>
          <ac:spMkLst>
            <pc:docMk/>
            <pc:sldMk cId="144365283" sldId="288"/>
            <ac:spMk id="70" creationId="{F9AD6E12-8A58-4D86-AACD-D58C4B256629}"/>
          </ac:spMkLst>
        </pc:spChg>
        <pc:spChg chg="add del">
          <ac:chgData name="Madhusudana Reddy Singana" userId="8ccc4b30-7400-4df2-a25f-df5a0a1128c2" providerId="ADAL" clId="{35F981F8-4391-465F-9B27-7C458CEAC36D}" dt="2024-06-03T15:40:03.570" v="4348" actId="26606"/>
          <ac:spMkLst>
            <pc:docMk/>
            <pc:sldMk cId="144365283" sldId="288"/>
            <ac:spMk id="75" creationId="{236368CE-AF00-47F0-88CD-D862F627515A}"/>
          </ac:spMkLst>
        </pc:spChg>
        <pc:spChg chg="add del">
          <ac:chgData name="Madhusudana Reddy Singana" userId="8ccc4b30-7400-4df2-a25f-df5a0a1128c2" providerId="ADAL" clId="{35F981F8-4391-465F-9B27-7C458CEAC36D}" dt="2024-06-03T15:40:03.570" v="4348" actId="26606"/>
          <ac:spMkLst>
            <pc:docMk/>
            <pc:sldMk cId="144365283" sldId="288"/>
            <ac:spMk id="79" creationId="{1011F05C-FD37-486B-9F4E-653308776083}"/>
          </ac:spMkLst>
        </pc:spChg>
        <pc:spChg chg="add del">
          <ac:chgData name="Madhusudana Reddy Singana" userId="8ccc4b30-7400-4df2-a25f-df5a0a1128c2" providerId="ADAL" clId="{35F981F8-4391-465F-9B27-7C458CEAC36D}" dt="2024-06-03T15:40:03.570" v="4348" actId="26606"/>
          <ac:spMkLst>
            <pc:docMk/>
            <pc:sldMk cId="144365283" sldId="288"/>
            <ac:spMk id="81" creationId="{9B3C60A3-4E82-45D1-8328-7440A9EB45FF}"/>
          </ac:spMkLst>
        </pc:spChg>
        <pc:spChg chg="add del">
          <ac:chgData name="Madhusudana Reddy Singana" userId="8ccc4b30-7400-4df2-a25f-df5a0a1128c2" providerId="ADAL" clId="{35F981F8-4391-465F-9B27-7C458CEAC36D}" dt="2024-06-03T15:37:44.998" v="4306" actId="26606"/>
          <ac:spMkLst>
            <pc:docMk/>
            <pc:sldMk cId="144365283" sldId="288"/>
            <ac:spMk id="83" creationId="{BD5E068D-E677-4E1B-8CE2-8CE1826A1D0A}"/>
          </ac:spMkLst>
        </pc:spChg>
        <pc:spChg chg="add del">
          <ac:chgData name="Madhusudana Reddy Singana" userId="8ccc4b30-7400-4df2-a25f-df5a0a1128c2" providerId="ADAL" clId="{35F981F8-4391-465F-9B27-7C458CEAC36D}" dt="2024-06-03T15:39:50.366" v="4337" actId="26606"/>
          <ac:spMkLst>
            <pc:docMk/>
            <pc:sldMk cId="144365283" sldId="288"/>
            <ac:spMk id="84" creationId="{34D33442-D148-4775-BF80-91F053E57183}"/>
          </ac:spMkLst>
        </pc:spChg>
        <pc:spChg chg="add del">
          <ac:chgData name="Madhusudana Reddy Singana" userId="8ccc4b30-7400-4df2-a25f-df5a0a1128c2" providerId="ADAL" clId="{35F981F8-4391-465F-9B27-7C458CEAC36D}" dt="2024-06-03T15:37:44.998" v="4306" actId="26606"/>
          <ac:spMkLst>
            <pc:docMk/>
            <pc:sldMk cId="144365283" sldId="288"/>
            <ac:spMk id="86" creationId="{34D33442-D148-4775-BF80-91F053E57183}"/>
          </ac:spMkLst>
        </pc:spChg>
        <pc:spChg chg="add del">
          <ac:chgData name="Madhusudana Reddy Singana" userId="8ccc4b30-7400-4df2-a25f-df5a0a1128c2" providerId="ADAL" clId="{35F981F8-4391-465F-9B27-7C458CEAC36D}" dt="2024-06-03T15:39:50.366" v="4337" actId="26606"/>
          <ac:spMkLst>
            <pc:docMk/>
            <pc:sldMk cId="144365283" sldId="288"/>
            <ac:spMk id="87" creationId="{BD5E068D-E677-4E1B-8CE2-8CE1826A1D0A}"/>
          </ac:spMkLst>
        </pc:spChg>
        <pc:spChg chg="add del">
          <ac:chgData name="Madhusudana Reddy Singana" userId="8ccc4b30-7400-4df2-a25f-df5a0a1128c2" providerId="ADAL" clId="{35F981F8-4391-465F-9B27-7C458CEAC36D}" dt="2024-06-03T15:39:50.366" v="4337" actId="26606"/>
          <ac:spMkLst>
            <pc:docMk/>
            <pc:sldMk cId="144365283" sldId="288"/>
            <ac:spMk id="89" creationId="{F9AD6E12-8A58-4D86-AACD-D58C4B256629}"/>
          </ac:spMkLst>
        </pc:spChg>
        <pc:spChg chg="add del">
          <ac:chgData name="Madhusudana Reddy Singana" userId="8ccc4b30-7400-4df2-a25f-df5a0a1128c2" providerId="ADAL" clId="{35F981F8-4391-465F-9B27-7C458CEAC36D}" dt="2024-06-03T11:37:30.653" v="3369" actId="26606"/>
          <ac:spMkLst>
            <pc:docMk/>
            <pc:sldMk cId="144365283" sldId="288"/>
            <ac:spMk id="90" creationId="{2654A105-F18C-4E12-B11B-51B12174BB53}"/>
          </ac:spMkLst>
        </pc:spChg>
        <pc:spChg chg="add del">
          <ac:chgData name="Madhusudana Reddy Singana" userId="8ccc4b30-7400-4df2-a25f-df5a0a1128c2" providerId="ADAL" clId="{35F981F8-4391-465F-9B27-7C458CEAC36D}" dt="2024-06-03T15:39:52.362" v="4339" actId="26606"/>
          <ac:spMkLst>
            <pc:docMk/>
            <pc:sldMk cId="144365283" sldId="288"/>
            <ac:spMk id="91" creationId="{236368CE-AF00-47F0-88CD-D862F627515A}"/>
          </ac:spMkLst>
        </pc:spChg>
        <pc:spChg chg="add del">
          <ac:chgData name="Madhusudana Reddy Singana" userId="8ccc4b30-7400-4df2-a25f-df5a0a1128c2" providerId="ADAL" clId="{35F981F8-4391-465F-9B27-7C458CEAC36D}" dt="2024-06-03T15:37:44.998" v="4306" actId="26606"/>
          <ac:spMkLst>
            <pc:docMk/>
            <pc:sldMk cId="144365283" sldId="288"/>
            <ac:spMk id="92" creationId="{F9AD6E12-8A58-4D86-AACD-D58C4B256629}"/>
          </ac:spMkLst>
        </pc:spChg>
        <pc:spChg chg="add del">
          <ac:chgData name="Madhusudana Reddy Singana" userId="8ccc4b30-7400-4df2-a25f-df5a0a1128c2" providerId="ADAL" clId="{35F981F8-4391-465F-9B27-7C458CEAC36D}" dt="2024-06-03T15:37:47.758" v="4308" actId="26606"/>
          <ac:spMkLst>
            <pc:docMk/>
            <pc:sldMk cId="144365283" sldId="288"/>
            <ac:spMk id="94" creationId="{2A7C97B8-2379-40E5-A95F-FB5E61A53047}"/>
          </ac:spMkLst>
        </pc:spChg>
        <pc:spChg chg="add del">
          <ac:chgData name="Madhusudana Reddy Singana" userId="8ccc4b30-7400-4df2-a25f-df5a0a1128c2" providerId="ADAL" clId="{35F981F8-4391-465F-9B27-7C458CEAC36D}" dt="2024-06-03T11:37:30.636" v="3368" actId="26606"/>
          <ac:spMkLst>
            <pc:docMk/>
            <pc:sldMk cId="144365283" sldId="288"/>
            <ac:spMk id="95" creationId="{F1E0D4A3-ECB8-4689-ABDB-9CE848CE83B9}"/>
          </ac:spMkLst>
        </pc:spChg>
        <pc:spChg chg="add del">
          <ac:chgData name="Madhusudana Reddy Singana" userId="8ccc4b30-7400-4df2-a25f-df5a0a1128c2" providerId="ADAL" clId="{35F981F8-4391-465F-9B27-7C458CEAC36D}" dt="2024-06-03T11:37:30.636" v="3368" actId="26606"/>
          <ac:spMkLst>
            <pc:docMk/>
            <pc:sldMk cId="144365283" sldId="288"/>
            <ac:spMk id="97" creationId="{8854772B-9C8F-4037-89E0-3A45208AB395}"/>
          </ac:spMkLst>
        </pc:spChg>
        <pc:spChg chg="add del">
          <ac:chgData name="Madhusudana Reddy Singana" userId="8ccc4b30-7400-4df2-a25f-df5a0a1128c2" providerId="ADAL" clId="{35F981F8-4391-465F-9B27-7C458CEAC36D}" dt="2024-06-03T15:37:47.758" v="4308" actId="26606"/>
          <ac:spMkLst>
            <pc:docMk/>
            <pc:sldMk cId="144365283" sldId="288"/>
            <ac:spMk id="98" creationId="{863FF3CE-53DE-41A6-A8DF-EE8A85EDCF39}"/>
          </ac:spMkLst>
        </pc:spChg>
        <pc:spChg chg="add del">
          <ac:chgData name="Madhusudana Reddy Singana" userId="8ccc4b30-7400-4df2-a25f-df5a0a1128c2" providerId="ADAL" clId="{35F981F8-4391-465F-9B27-7C458CEAC36D}" dt="2024-06-03T11:37:49.359" v="3376" actId="26606"/>
          <ac:spMkLst>
            <pc:docMk/>
            <pc:sldMk cId="144365283" sldId="288"/>
            <ac:spMk id="99" creationId="{0B9607A7-C194-45C1-9EA4-D513E02DCF36}"/>
          </ac:spMkLst>
        </pc:spChg>
        <pc:spChg chg="add del">
          <ac:chgData name="Madhusudana Reddy Singana" userId="8ccc4b30-7400-4df2-a25f-df5a0a1128c2" providerId="ADAL" clId="{35F981F8-4391-465F-9B27-7C458CEAC36D}" dt="2024-06-03T11:37:49.359" v="3376" actId="26606"/>
          <ac:spMkLst>
            <pc:docMk/>
            <pc:sldMk cId="144365283" sldId="288"/>
            <ac:spMk id="100" creationId="{CBFF659F-D040-4A67-B951-3D6D61BB1FDE}"/>
          </ac:spMkLst>
        </pc:spChg>
        <pc:spChg chg="add del">
          <ac:chgData name="Madhusudana Reddy Singana" userId="8ccc4b30-7400-4df2-a25f-df5a0a1128c2" providerId="ADAL" clId="{35F981F8-4391-465F-9B27-7C458CEAC36D}" dt="2024-06-03T15:37:47.758" v="4308" actId="26606"/>
          <ac:spMkLst>
            <pc:docMk/>
            <pc:sldMk cId="144365283" sldId="288"/>
            <ac:spMk id="101" creationId="{B0F0D992-B6E9-451D-A97E-B81C761D08DB}"/>
          </ac:spMkLst>
        </pc:spChg>
        <pc:spChg chg="add del">
          <ac:chgData name="Madhusudana Reddy Singana" userId="8ccc4b30-7400-4df2-a25f-df5a0a1128c2" providerId="ADAL" clId="{35F981F8-4391-465F-9B27-7C458CEAC36D}" dt="2024-06-03T15:39:52.362" v="4339" actId="26606"/>
          <ac:spMkLst>
            <pc:docMk/>
            <pc:sldMk cId="144365283" sldId="288"/>
            <ac:spMk id="102" creationId="{1011F05C-FD37-486B-9F4E-653308776083}"/>
          </ac:spMkLst>
        </pc:spChg>
        <pc:spChg chg="add del">
          <ac:chgData name="Madhusudana Reddy Singana" userId="8ccc4b30-7400-4df2-a25f-df5a0a1128c2" providerId="ADAL" clId="{35F981F8-4391-465F-9B27-7C458CEAC36D}" dt="2024-06-03T15:37:52.600" v="4310" actId="26606"/>
          <ac:spMkLst>
            <pc:docMk/>
            <pc:sldMk cId="144365283" sldId="288"/>
            <ac:spMk id="103" creationId="{236368CE-AF00-47F0-88CD-D862F627515A}"/>
          </ac:spMkLst>
        </pc:spChg>
        <pc:spChg chg="add del">
          <ac:chgData name="Madhusudana Reddy Singana" userId="8ccc4b30-7400-4df2-a25f-df5a0a1128c2" providerId="ADAL" clId="{35F981F8-4391-465F-9B27-7C458CEAC36D}" dt="2024-06-03T11:37:47.584" v="3373" actId="26606"/>
          <ac:spMkLst>
            <pc:docMk/>
            <pc:sldMk cId="144365283" sldId="288"/>
            <ac:spMk id="105" creationId="{0B9607A7-C194-45C1-9EA4-D513E02DCF36}"/>
          </ac:spMkLst>
        </pc:spChg>
        <pc:spChg chg="add del">
          <ac:chgData name="Madhusudana Reddy Singana" userId="8ccc4b30-7400-4df2-a25f-df5a0a1128c2" providerId="ADAL" clId="{35F981F8-4391-465F-9B27-7C458CEAC36D}" dt="2024-06-03T15:37:52.600" v="4310" actId="26606"/>
          <ac:spMkLst>
            <pc:docMk/>
            <pc:sldMk cId="144365283" sldId="288"/>
            <ac:spMk id="106" creationId="{1011F05C-FD37-486B-9F4E-653308776083}"/>
          </ac:spMkLst>
        </pc:spChg>
        <pc:spChg chg="add del">
          <ac:chgData name="Madhusudana Reddy Singana" userId="8ccc4b30-7400-4df2-a25f-df5a0a1128c2" providerId="ADAL" clId="{35F981F8-4391-465F-9B27-7C458CEAC36D}" dt="2024-06-03T11:37:47.584" v="3373" actId="26606"/>
          <ac:spMkLst>
            <pc:docMk/>
            <pc:sldMk cId="144365283" sldId="288"/>
            <ac:spMk id="107" creationId="{CBFF659F-D040-4A67-B951-3D6D61BB1FDE}"/>
          </ac:spMkLst>
        </pc:spChg>
        <pc:spChg chg="add del">
          <ac:chgData name="Madhusudana Reddy Singana" userId="8ccc4b30-7400-4df2-a25f-df5a0a1128c2" providerId="ADAL" clId="{35F981F8-4391-465F-9B27-7C458CEAC36D}" dt="2024-06-03T15:37:52.600" v="4310" actId="26606"/>
          <ac:spMkLst>
            <pc:docMk/>
            <pc:sldMk cId="144365283" sldId="288"/>
            <ac:spMk id="108" creationId="{9B3C60A3-4E82-45D1-8328-7440A9EB45FF}"/>
          </ac:spMkLst>
        </pc:spChg>
        <pc:spChg chg="add del">
          <ac:chgData name="Madhusudana Reddy Singana" userId="8ccc4b30-7400-4df2-a25f-df5a0a1128c2" providerId="ADAL" clId="{35F981F8-4391-465F-9B27-7C458CEAC36D}" dt="2024-06-03T11:37:49.343" v="3375" actId="26606"/>
          <ac:spMkLst>
            <pc:docMk/>
            <pc:sldMk cId="144365283" sldId="288"/>
            <ac:spMk id="109" creationId="{089A69AF-D57B-49B4-886C-D4A5DC194421}"/>
          </ac:spMkLst>
        </pc:spChg>
        <pc:spChg chg="add del">
          <ac:chgData name="Madhusudana Reddy Singana" userId="8ccc4b30-7400-4df2-a25f-df5a0a1128c2" providerId="ADAL" clId="{35F981F8-4391-465F-9B27-7C458CEAC36D}" dt="2024-06-03T11:37:49.343" v="3375" actId="26606"/>
          <ac:spMkLst>
            <pc:docMk/>
            <pc:sldMk cId="144365283" sldId="288"/>
            <ac:spMk id="110" creationId="{CABDC08D-6093-4397-92D4-54D00E2BB1C2}"/>
          </ac:spMkLst>
        </pc:spChg>
        <pc:spChg chg="add del">
          <ac:chgData name="Madhusudana Reddy Singana" userId="8ccc4b30-7400-4df2-a25f-df5a0a1128c2" providerId="ADAL" clId="{35F981F8-4391-465F-9B27-7C458CEAC36D}" dt="2024-06-03T15:39:52.362" v="4339" actId="26606"/>
          <ac:spMkLst>
            <pc:docMk/>
            <pc:sldMk cId="144365283" sldId="288"/>
            <ac:spMk id="111" creationId="{9B3C60A3-4E82-45D1-8328-7440A9EB45FF}"/>
          </ac:spMkLst>
        </pc:spChg>
        <pc:spChg chg="add del">
          <ac:chgData name="Madhusudana Reddy Singana" userId="8ccc4b30-7400-4df2-a25f-df5a0a1128c2" providerId="ADAL" clId="{35F981F8-4391-465F-9B27-7C458CEAC36D}" dt="2024-06-03T13:36:09.712" v="3454" actId="26606"/>
          <ac:spMkLst>
            <pc:docMk/>
            <pc:sldMk cId="144365283" sldId="288"/>
            <ac:spMk id="112" creationId="{2654A105-F18C-4E12-B11B-51B12174BB53}"/>
          </ac:spMkLst>
        </pc:spChg>
        <pc:spChg chg="add del">
          <ac:chgData name="Madhusudana Reddy Singana" userId="8ccc4b30-7400-4df2-a25f-df5a0a1128c2" providerId="ADAL" clId="{35F981F8-4391-465F-9B27-7C458CEAC36D}" dt="2024-06-03T15:39:54.765" v="4341" actId="26606"/>
          <ac:spMkLst>
            <pc:docMk/>
            <pc:sldMk cId="144365283" sldId="288"/>
            <ac:spMk id="113" creationId="{34D33442-D148-4775-BF80-91F053E57183}"/>
          </ac:spMkLst>
        </pc:spChg>
        <pc:spChg chg="add del">
          <ac:chgData name="Madhusudana Reddy Singana" userId="8ccc4b30-7400-4df2-a25f-df5a0a1128c2" providerId="ADAL" clId="{35F981F8-4391-465F-9B27-7C458CEAC36D}" dt="2024-06-03T15:39:54.765" v="4341" actId="26606"/>
          <ac:spMkLst>
            <pc:docMk/>
            <pc:sldMk cId="144365283" sldId="288"/>
            <ac:spMk id="115" creationId="{BD5E068D-E677-4E1B-8CE2-8CE1826A1D0A}"/>
          </ac:spMkLst>
        </pc:spChg>
        <pc:spChg chg="add del">
          <ac:chgData name="Madhusudana Reddy Singana" userId="8ccc4b30-7400-4df2-a25f-df5a0a1128c2" providerId="ADAL" clId="{35F981F8-4391-465F-9B27-7C458CEAC36D}" dt="2024-06-03T15:39:54.765" v="4341" actId="26606"/>
          <ac:spMkLst>
            <pc:docMk/>
            <pc:sldMk cId="144365283" sldId="288"/>
            <ac:spMk id="116" creationId="{F9AD6E12-8A58-4D86-AACD-D58C4B256629}"/>
          </ac:spMkLst>
        </pc:spChg>
        <pc:spChg chg="add del">
          <ac:chgData name="Madhusudana Reddy Singana" userId="8ccc4b30-7400-4df2-a25f-df5a0a1128c2" providerId="ADAL" clId="{35F981F8-4391-465F-9B27-7C458CEAC36D}" dt="2024-06-03T13:38:06.803" v="3493" actId="26606"/>
          <ac:spMkLst>
            <pc:docMk/>
            <pc:sldMk cId="144365283" sldId="288"/>
            <ac:spMk id="117" creationId="{35C44DBB-AD7C-4682-B258-6367305D207B}"/>
          </ac:spMkLst>
        </pc:spChg>
        <pc:spChg chg="add del">
          <ac:chgData name="Madhusudana Reddy Singana" userId="8ccc4b30-7400-4df2-a25f-df5a0a1128c2" providerId="ADAL" clId="{35F981F8-4391-465F-9B27-7C458CEAC36D}" dt="2024-06-03T15:39:56.395" v="4343" actId="26606"/>
          <ac:spMkLst>
            <pc:docMk/>
            <pc:sldMk cId="144365283" sldId="288"/>
            <ac:spMk id="118" creationId="{843969B5-FE3E-4150-B93F-B908A270CDF5}"/>
          </ac:spMkLst>
        </pc:spChg>
        <pc:spChg chg="add del">
          <ac:chgData name="Madhusudana Reddy Singana" userId="8ccc4b30-7400-4df2-a25f-df5a0a1128c2" providerId="ADAL" clId="{35F981F8-4391-465F-9B27-7C458CEAC36D}" dt="2024-06-03T15:39:56.395" v="4343" actId="26606"/>
          <ac:spMkLst>
            <pc:docMk/>
            <pc:sldMk cId="144365283" sldId="288"/>
            <ac:spMk id="120" creationId="{11FCBB93-2B1C-491C-903C-769C626EA32F}"/>
          </ac:spMkLst>
        </pc:spChg>
        <pc:spChg chg="add del">
          <ac:chgData name="Madhusudana Reddy Singana" userId="8ccc4b30-7400-4df2-a25f-df5a0a1128c2" providerId="ADAL" clId="{35F981F8-4391-465F-9B27-7C458CEAC36D}" dt="2024-06-03T15:39:56.395" v="4343" actId="26606"/>
          <ac:spMkLst>
            <pc:docMk/>
            <pc:sldMk cId="144365283" sldId="288"/>
            <ac:spMk id="121" creationId="{650464D7-9DE6-4DE1-865A-27A05DB100EB}"/>
          </ac:spMkLst>
        </pc:spChg>
        <pc:spChg chg="add del">
          <ac:chgData name="Madhusudana Reddy Singana" userId="8ccc4b30-7400-4df2-a25f-df5a0a1128c2" providerId="ADAL" clId="{35F981F8-4391-465F-9B27-7C458CEAC36D}" dt="2024-06-03T15:39:57.622" v="4345" actId="26606"/>
          <ac:spMkLst>
            <pc:docMk/>
            <pc:sldMk cId="144365283" sldId="288"/>
            <ac:spMk id="123" creationId="{843969B5-FE3E-4150-B93F-B908A270CDF5}"/>
          </ac:spMkLst>
        </pc:spChg>
        <pc:spChg chg="add del">
          <ac:chgData name="Madhusudana Reddy Singana" userId="8ccc4b30-7400-4df2-a25f-df5a0a1128c2" providerId="ADAL" clId="{35F981F8-4391-465F-9B27-7C458CEAC36D}" dt="2024-06-03T13:38:06.803" v="3492" actId="26606"/>
          <ac:spMkLst>
            <pc:docMk/>
            <pc:sldMk cId="144365283" sldId="288"/>
            <ac:spMk id="124" creationId="{F1E0D4A3-ECB8-4689-ABDB-9CE848CE83B9}"/>
          </ac:spMkLst>
        </pc:spChg>
        <pc:spChg chg="add del">
          <ac:chgData name="Madhusudana Reddy Singana" userId="8ccc4b30-7400-4df2-a25f-df5a0a1128c2" providerId="ADAL" clId="{35F981F8-4391-465F-9B27-7C458CEAC36D}" dt="2024-06-03T15:39:57.622" v="4345" actId="26606"/>
          <ac:spMkLst>
            <pc:docMk/>
            <pc:sldMk cId="144365283" sldId="288"/>
            <ac:spMk id="125" creationId="{11FCBB93-2B1C-491C-903C-769C626EA32F}"/>
          </ac:spMkLst>
        </pc:spChg>
        <pc:spChg chg="add del">
          <ac:chgData name="Madhusudana Reddy Singana" userId="8ccc4b30-7400-4df2-a25f-df5a0a1128c2" providerId="ADAL" clId="{35F981F8-4391-465F-9B27-7C458CEAC36D}" dt="2024-06-03T13:38:06.803" v="3492" actId="26606"/>
          <ac:spMkLst>
            <pc:docMk/>
            <pc:sldMk cId="144365283" sldId="288"/>
            <ac:spMk id="126" creationId="{8854772B-9C8F-4037-89E0-3A45208AB395}"/>
          </ac:spMkLst>
        </pc:spChg>
        <pc:spChg chg="add del">
          <ac:chgData name="Madhusudana Reddy Singana" userId="8ccc4b30-7400-4df2-a25f-df5a0a1128c2" providerId="ADAL" clId="{35F981F8-4391-465F-9B27-7C458CEAC36D}" dt="2024-06-03T15:39:57.622" v="4345" actId="26606"/>
          <ac:spMkLst>
            <pc:docMk/>
            <pc:sldMk cId="144365283" sldId="288"/>
            <ac:spMk id="127" creationId="{650464D7-9DE6-4DE1-865A-27A05DB100EB}"/>
          </ac:spMkLst>
        </pc:spChg>
        <pc:spChg chg="add del">
          <ac:chgData name="Madhusudana Reddy Singana" userId="8ccc4b30-7400-4df2-a25f-df5a0a1128c2" providerId="ADAL" clId="{35F981F8-4391-465F-9B27-7C458CEAC36D}" dt="2024-06-03T13:40:12.090" v="3517" actId="26606"/>
          <ac:spMkLst>
            <pc:docMk/>
            <pc:sldMk cId="144365283" sldId="288"/>
            <ac:spMk id="128" creationId="{2654A105-F18C-4E12-B11B-51B12174BB53}"/>
          </ac:spMkLst>
        </pc:spChg>
        <pc:spChg chg="add del">
          <ac:chgData name="Madhusudana Reddy Singana" userId="8ccc4b30-7400-4df2-a25f-df5a0a1128c2" providerId="ADAL" clId="{35F981F8-4391-465F-9B27-7C458CEAC36D}" dt="2024-06-03T15:40:03.555" v="4347" actId="26606"/>
          <ac:spMkLst>
            <pc:docMk/>
            <pc:sldMk cId="144365283" sldId="288"/>
            <ac:spMk id="129" creationId="{843969B5-FE3E-4150-B93F-B908A270CDF5}"/>
          </ac:spMkLst>
        </pc:spChg>
        <pc:spChg chg="add del">
          <ac:chgData name="Madhusudana Reddy Singana" userId="8ccc4b30-7400-4df2-a25f-df5a0a1128c2" providerId="ADAL" clId="{35F981F8-4391-465F-9B27-7C458CEAC36D}" dt="2024-06-03T15:40:03.555" v="4347" actId="26606"/>
          <ac:spMkLst>
            <pc:docMk/>
            <pc:sldMk cId="144365283" sldId="288"/>
            <ac:spMk id="130" creationId="{11FCBB93-2B1C-491C-903C-769C626EA32F}"/>
          </ac:spMkLst>
        </pc:spChg>
        <pc:spChg chg="add del">
          <ac:chgData name="Madhusudana Reddy Singana" userId="8ccc4b30-7400-4df2-a25f-df5a0a1128c2" providerId="ADAL" clId="{35F981F8-4391-465F-9B27-7C458CEAC36D}" dt="2024-06-03T15:40:03.555" v="4347" actId="26606"/>
          <ac:spMkLst>
            <pc:docMk/>
            <pc:sldMk cId="144365283" sldId="288"/>
            <ac:spMk id="131" creationId="{650464D7-9DE6-4DE1-865A-27A05DB100EB}"/>
          </ac:spMkLst>
        </pc:spChg>
        <pc:spChg chg="add del">
          <ac:chgData name="Madhusudana Reddy Singana" userId="8ccc4b30-7400-4df2-a25f-df5a0a1128c2" providerId="ADAL" clId="{35F981F8-4391-465F-9B27-7C458CEAC36D}" dt="2024-06-03T15:17:54.631" v="4052"/>
          <ac:spMkLst>
            <pc:docMk/>
            <pc:sldMk cId="144365283" sldId="288"/>
            <ac:spMk id="133" creationId="{AD83A341-BD44-4CC6-98EA-1A340BADFCE6}"/>
          </ac:spMkLst>
        </pc:spChg>
        <pc:spChg chg="add del">
          <ac:chgData name="Madhusudana Reddy Singana" userId="8ccc4b30-7400-4df2-a25f-df5a0a1128c2" providerId="ADAL" clId="{35F981F8-4391-465F-9B27-7C458CEAC36D}" dt="2024-06-03T15:40:51.217" v="4359" actId="26606"/>
          <ac:spMkLst>
            <pc:docMk/>
            <pc:sldMk cId="144365283" sldId="288"/>
            <ac:spMk id="134" creationId="{2A7C97B8-2379-40E5-A95F-FB5E61A53047}"/>
          </ac:spMkLst>
        </pc:spChg>
        <pc:spChg chg="add del">
          <ac:chgData name="Madhusudana Reddy Singana" userId="8ccc4b30-7400-4df2-a25f-df5a0a1128c2" providerId="ADAL" clId="{35F981F8-4391-465F-9B27-7C458CEAC36D}" dt="2024-06-03T15:17:54.631" v="4052"/>
          <ac:spMkLst>
            <pc:docMk/>
            <pc:sldMk cId="144365283" sldId="288"/>
            <ac:spMk id="135" creationId="{C0C64351-D358-462B-8481-0A9C4420EA7A}"/>
          </ac:spMkLst>
        </pc:spChg>
        <pc:spChg chg="add del">
          <ac:chgData name="Madhusudana Reddy Singana" userId="8ccc4b30-7400-4df2-a25f-df5a0a1128c2" providerId="ADAL" clId="{35F981F8-4391-465F-9B27-7C458CEAC36D}" dt="2024-06-03T15:17:54.631" v="4052"/>
          <ac:spMkLst>
            <pc:docMk/>
            <pc:sldMk cId="144365283" sldId="288"/>
            <ac:spMk id="137" creationId="{C47847B4-34AE-4784-9831-6525319953BC}"/>
          </ac:spMkLst>
        </pc:spChg>
        <pc:spChg chg="add del">
          <ac:chgData name="Madhusudana Reddy Singana" userId="8ccc4b30-7400-4df2-a25f-df5a0a1128c2" providerId="ADAL" clId="{35F981F8-4391-465F-9B27-7C458CEAC36D}" dt="2024-06-03T15:40:51.217" v="4359" actId="26606"/>
          <ac:spMkLst>
            <pc:docMk/>
            <pc:sldMk cId="144365283" sldId="288"/>
            <ac:spMk id="138" creationId="{863FF3CE-53DE-41A6-A8DF-EE8A85EDCF39}"/>
          </ac:spMkLst>
        </pc:spChg>
        <pc:spChg chg="add del">
          <ac:chgData name="Madhusudana Reddy Singana" userId="8ccc4b30-7400-4df2-a25f-df5a0a1128c2" providerId="ADAL" clId="{35F981F8-4391-465F-9B27-7C458CEAC36D}" dt="2024-06-03T15:40:51.217" v="4359" actId="26606"/>
          <ac:spMkLst>
            <pc:docMk/>
            <pc:sldMk cId="144365283" sldId="288"/>
            <ac:spMk id="139" creationId="{B0F0D992-B6E9-451D-A97E-B81C761D08DB}"/>
          </ac:spMkLst>
        </pc:spChg>
        <pc:spChg chg="add del">
          <ac:chgData name="Madhusudana Reddy Singana" userId="8ccc4b30-7400-4df2-a25f-df5a0a1128c2" providerId="ADAL" clId="{35F981F8-4391-465F-9B27-7C458CEAC36D}" dt="2024-06-03T15:40:48.837" v="4356" actId="26606"/>
          <ac:spMkLst>
            <pc:docMk/>
            <pc:sldMk cId="144365283" sldId="288"/>
            <ac:spMk id="144" creationId="{2A7C97B8-2379-40E5-A95F-FB5E61A53047}"/>
          </ac:spMkLst>
        </pc:spChg>
        <pc:spChg chg="add del">
          <ac:chgData name="Madhusudana Reddy Singana" userId="8ccc4b30-7400-4df2-a25f-df5a0a1128c2" providerId="ADAL" clId="{35F981F8-4391-465F-9B27-7C458CEAC36D}" dt="2024-06-03T15:40:48.837" v="4356" actId="26606"/>
          <ac:spMkLst>
            <pc:docMk/>
            <pc:sldMk cId="144365283" sldId="288"/>
            <ac:spMk id="148" creationId="{863FF3CE-53DE-41A6-A8DF-EE8A85EDCF39}"/>
          </ac:spMkLst>
        </pc:spChg>
        <pc:spChg chg="add del">
          <ac:chgData name="Madhusudana Reddy Singana" userId="8ccc4b30-7400-4df2-a25f-df5a0a1128c2" providerId="ADAL" clId="{35F981F8-4391-465F-9B27-7C458CEAC36D}" dt="2024-06-03T15:40:48.837" v="4356" actId="26606"/>
          <ac:spMkLst>
            <pc:docMk/>
            <pc:sldMk cId="144365283" sldId="288"/>
            <ac:spMk id="150" creationId="{B0F0D992-B6E9-451D-A97E-B81C761D08DB}"/>
          </ac:spMkLst>
        </pc:spChg>
        <pc:spChg chg="add del">
          <ac:chgData name="Madhusudana Reddy Singana" userId="8ccc4b30-7400-4df2-a25f-df5a0a1128c2" providerId="ADAL" clId="{35F981F8-4391-465F-9B27-7C458CEAC36D}" dt="2024-06-03T15:40:51.202" v="4358" actId="26606"/>
          <ac:spMkLst>
            <pc:docMk/>
            <pc:sldMk cId="144365283" sldId="288"/>
            <ac:spMk id="152" creationId="{843969B5-FE3E-4150-B93F-B908A270CDF5}"/>
          </ac:spMkLst>
        </pc:spChg>
        <pc:spChg chg="add del">
          <ac:chgData name="Madhusudana Reddy Singana" userId="8ccc4b30-7400-4df2-a25f-df5a0a1128c2" providerId="ADAL" clId="{35F981F8-4391-465F-9B27-7C458CEAC36D}" dt="2024-06-03T15:40:51.202" v="4358" actId="26606"/>
          <ac:spMkLst>
            <pc:docMk/>
            <pc:sldMk cId="144365283" sldId="288"/>
            <ac:spMk id="153" creationId="{11FCBB93-2B1C-491C-903C-769C626EA32F}"/>
          </ac:spMkLst>
        </pc:spChg>
        <pc:spChg chg="add del">
          <ac:chgData name="Madhusudana Reddy Singana" userId="8ccc4b30-7400-4df2-a25f-df5a0a1128c2" providerId="ADAL" clId="{35F981F8-4391-465F-9B27-7C458CEAC36D}" dt="2024-06-03T15:40:51.202" v="4358" actId="26606"/>
          <ac:spMkLst>
            <pc:docMk/>
            <pc:sldMk cId="144365283" sldId="288"/>
            <ac:spMk id="154" creationId="{650464D7-9DE6-4DE1-865A-27A05DB100EB}"/>
          </ac:spMkLst>
        </pc:spChg>
        <pc:spChg chg="add del">
          <ac:chgData name="Madhusudana Reddy Singana" userId="8ccc4b30-7400-4df2-a25f-df5a0a1128c2" providerId="ADAL" clId="{35F981F8-4391-465F-9B27-7C458CEAC36D}" dt="2024-06-03T15:41:33.493" v="4369" actId="26606"/>
          <ac:spMkLst>
            <pc:docMk/>
            <pc:sldMk cId="144365283" sldId="288"/>
            <ac:spMk id="156" creationId="{843969B5-FE3E-4150-B93F-B908A270CDF5}"/>
          </ac:spMkLst>
        </pc:spChg>
        <pc:spChg chg="add del">
          <ac:chgData name="Madhusudana Reddy Singana" userId="8ccc4b30-7400-4df2-a25f-df5a0a1128c2" providerId="ADAL" clId="{35F981F8-4391-465F-9B27-7C458CEAC36D}" dt="2024-06-03T15:41:33.493" v="4369" actId="26606"/>
          <ac:spMkLst>
            <pc:docMk/>
            <pc:sldMk cId="144365283" sldId="288"/>
            <ac:spMk id="157" creationId="{11FCBB93-2B1C-491C-903C-769C626EA32F}"/>
          </ac:spMkLst>
        </pc:spChg>
        <pc:spChg chg="add del">
          <ac:chgData name="Madhusudana Reddy Singana" userId="8ccc4b30-7400-4df2-a25f-df5a0a1128c2" providerId="ADAL" clId="{35F981F8-4391-465F-9B27-7C458CEAC36D}" dt="2024-06-03T15:41:33.493" v="4369" actId="26606"/>
          <ac:spMkLst>
            <pc:docMk/>
            <pc:sldMk cId="144365283" sldId="288"/>
            <ac:spMk id="158" creationId="{650464D7-9DE6-4DE1-865A-27A05DB100EB}"/>
          </ac:spMkLst>
        </pc:spChg>
        <pc:spChg chg="add del">
          <ac:chgData name="Madhusudana Reddy Singana" userId="8ccc4b30-7400-4df2-a25f-df5a0a1128c2" providerId="ADAL" clId="{35F981F8-4391-465F-9B27-7C458CEAC36D}" dt="2024-06-03T15:41:33.469" v="4368" actId="26606"/>
          <ac:spMkLst>
            <pc:docMk/>
            <pc:sldMk cId="144365283" sldId="288"/>
            <ac:spMk id="163" creationId="{34D33442-D148-4775-BF80-91F053E57183}"/>
          </ac:spMkLst>
        </pc:spChg>
        <pc:spChg chg="add del">
          <ac:chgData name="Madhusudana Reddy Singana" userId="8ccc4b30-7400-4df2-a25f-df5a0a1128c2" providerId="ADAL" clId="{35F981F8-4391-465F-9B27-7C458CEAC36D}" dt="2024-06-03T15:41:33.469" v="4368" actId="26606"/>
          <ac:spMkLst>
            <pc:docMk/>
            <pc:sldMk cId="144365283" sldId="288"/>
            <ac:spMk id="167" creationId="{BD5E068D-E677-4E1B-8CE2-8CE1826A1D0A}"/>
          </ac:spMkLst>
        </pc:spChg>
        <pc:spChg chg="add del">
          <ac:chgData name="Madhusudana Reddy Singana" userId="8ccc4b30-7400-4df2-a25f-df5a0a1128c2" providerId="ADAL" clId="{35F981F8-4391-465F-9B27-7C458CEAC36D}" dt="2024-06-03T15:41:33.469" v="4368" actId="26606"/>
          <ac:spMkLst>
            <pc:docMk/>
            <pc:sldMk cId="144365283" sldId="288"/>
            <ac:spMk id="169" creationId="{F9AD6E12-8A58-4D86-AACD-D58C4B256629}"/>
          </ac:spMkLst>
        </pc:spChg>
        <pc:spChg chg="add del">
          <ac:chgData name="Madhusudana Reddy Singana" userId="8ccc4b30-7400-4df2-a25f-df5a0a1128c2" providerId="ADAL" clId="{35F981F8-4391-465F-9B27-7C458CEAC36D}" dt="2024-06-03T16:21:00.773" v="4424" actId="26606"/>
          <ac:spMkLst>
            <pc:docMk/>
            <pc:sldMk cId="144365283" sldId="288"/>
            <ac:spMk id="171" creationId="{236368CE-AF00-47F0-88CD-D862F627515A}"/>
          </ac:spMkLst>
        </pc:spChg>
        <pc:spChg chg="add del">
          <ac:chgData name="Madhusudana Reddy Singana" userId="8ccc4b30-7400-4df2-a25f-df5a0a1128c2" providerId="ADAL" clId="{35F981F8-4391-465F-9B27-7C458CEAC36D}" dt="2024-06-03T16:21:00.773" v="4424" actId="26606"/>
          <ac:spMkLst>
            <pc:docMk/>
            <pc:sldMk cId="144365283" sldId="288"/>
            <ac:spMk id="173" creationId="{1011F05C-FD37-486B-9F4E-653308776083}"/>
          </ac:spMkLst>
        </pc:spChg>
        <pc:spChg chg="add del">
          <ac:chgData name="Madhusudana Reddy Singana" userId="8ccc4b30-7400-4df2-a25f-df5a0a1128c2" providerId="ADAL" clId="{35F981F8-4391-465F-9B27-7C458CEAC36D}" dt="2024-06-03T16:21:00.773" v="4424" actId="26606"/>
          <ac:spMkLst>
            <pc:docMk/>
            <pc:sldMk cId="144365283" sldId="288"/>
            <ac:spMk id="174" creationId="{9B3C60A3-4E82-45D1-8328-7440A9EB45FF}"/>
          </ac:spMkLst>
        </pc:spChg>
        <pc:spChg chg="add del">
          <ac:chgData name="Madhusudana Reddy Singana" userId="8ccc4b30-7400-4df2-a25f-df5a0a1128c2" providerId="ADAL" clId="{35F981F8-4391-465F-9B27-7C458CEAC36D}" dt="2024-06-03T16:20:59.416" v="4421" actId="26606"/>
          <ac:spMkLst>
            <pc:docMk/>
            <pc:sldMk cId="144365283" sldId="288"/>
            <ac:spMk id="176" creationId="{2A7C97B8-2379-40E5-A95F-FB5E61A53047}"/>
          </ac:spMkLst>
        </pc:spChg>
        <pc:spChg chg="add del">
          <ac:chgData name="Madhusudana Reddy Singana" userId="8ccc4b30-7400-4df2-a25f-df5a0a1128c2" providerId="ADAL" clId="{35F981F8-4391-465F-9B27-7C458CEAC36D}" dt="2024-06-03T16:20:59.416" v="4421" actId="26606"/>
          <ac:spMkLst>
            <pc:docMk/>
            <pc:sldMk cId="144365283" sldId="288"/>
            <ac:spMk id="178" creationId="{863FF3CE-53DE-41A6-A8DF-EE8A85EDCF39}"/>
          </ac:spMkLst>
        </pc:spChg>
        <pc:spChg chg="add del">
          <ac:chgData name="Madhusudana Reddy Singana" userId="8ccc4b30-7400-4df2-a25f-df5a0a1128c2" providerId="ADAL" clId="{35F981F8-4391-465F-9B27-7C458CEAC36D}" dt="2024-06-03T15:41:54.728" v="4374" actId="26606"/>
          <ac:spMkLst>
            <pc:docMk/>
            <pc:sldMk cId="144365283" sldId="288"/>
            <ac:spMk id="179" creationId="{34D33442-D148-4775-BF80-91F053E57183}"/>
          </ac:spMkLst>
        </pc:spChg>
        <pc:spChg chg="add del">
          <ac:chgData name="Madhusudana Reddy Singana" userId="8ccc4b30-7400-4df2-a25f-df5a0a1128c2" providerId="ADAL" clId="{35F981F8-4391-465F-9B27-7C458CEAC36D}" dt="2024-06-03T16:20:59.416" v="4421" actId="26606"/>
          <ac:spMkLst>
            <pc:docMk/>
            <pc:sldMk cId="144365283" sldId="288"/>
            <ac:spMk id="180" creationId="{B0F0D992-B6E9-451D-A97E-B81C761D08DB}"/>
          </ac:spMkLst>
        </pc:spChg>
        <pc:spChg chg="add del">
          <ac:chgData name="Madhusudana Reddy Singana" userId="8ccc4b30-7400-4df2-a25f-df5a0a1128c2" providerId="ADAL" clId="{35F981F8-4391-465F-9B27-7C458CEAC36D}" dt="2024-06-03T16:21:00.773" v="4423" actId="26606"/>
          <ac:spMkLst>
            <pc:docMk/>
            <pc:sldMk cId="144365283" sldId="288"/>
            <ac:spMk id="182" creationId="{843969B5-FE3E-4150-B93F-B908A270CDF5}"/>
          </ac:spMkLst>
        </pc:spChg>
        <pc:spChg chg="add del">
          <ac:chgData name="Madhusudana Reddy Singana" userId="8ccc4b30-7400-4df2-a25f-df5a0a1128c2" providerId="ADAL" clId="{35F981F8-4391-465F-9B27-7C458CEAC36D}" dt="2024-06-03T15:41:54.728" v="4374" actId="26606"/>
          <ac:spMkLst>
            <pc:docMk/>
            <pc:sldMk cId="144365283" sldId="288"/>
            <ac:spMk id="183" creationId="{BD5E068D-E677-4E1B-8CE2-8CE1826A1D0A}"/>
          </ac:spMkLst>
        </pc:spChg>
        <pc:spChg chg="add del">
          <ac:chgData name="Madhusudana Reddy Singana" userId="8ccc4b30-7400-4df2-a25f-df5a0a1128c2" providerId="ADAL" clId="{35F981F8-4391-465F-9B27-7C458CEAC36D}" dt="2024-06-03T16:21:00.773" v="4423" actId="26606"/>
          <ac:spMkLst>
            <pc:docMk/>
            <pc:sldMk cId="144365283" sldId="288"/>
            <ac:spMk id="184" creationId="{11FCBB93-2B1C-491C-903C-769C626EA32F}"/>
          </ac:spMkLst>
        </pc:spChg>
        <pc:spChg chg="add del">
          <ac:chgData name="Madhusudana Reddy Singana" userId="8ccc4b30-7400-4df2-a25f-df5a0a1128c2" providerId="ADAL" clId="{35F981F8-4391-465F-9B27-7C458CEAC36D}" dt="2024-06-03T15:41:54.728" v="4374" actId="26606"/>
          <ac:spMkLst>
            <pc:docMk/>
            <pc:sldMk cId="144365283" sldId="288"/>
            <ac:spMk id="185" creationId="{F9AD6E12-8A58-4D86-AACD-D58C4B256629}"/>
          </ac:spMkLst>
        </pc:spChg>
        <pc:spChg chg="add del">
          <ac:chgData name="Madhusudana Reddy Singana" userId="8ccc4b30-7400-4df2-a25f-df5a0a1128c2" providerId="ADAL" clId="{35F981F8-4391-465F-9B27-7C458CEAC36D}" dt="2024-06-03T16:21:00.773" v="4423" actId="26606"/>
          <ac:spMkLst>
            <pc:docMk/>
            <pc:sldMk cId="144365283" sldId="288"/>
            <ac:spMk id="186" creationId="{650464D7-9DE6-4DE1-865A-27A05DB100EB}"/>
          </ac:spMkLst>
        </pc:spChg>
        <pc:spChg chg="add del">
          <ac:chgData name="Madhusudana Reddy Singana" userId="8ccc4b30-7400-4df2-a25f-df5a0a1128c2" providerId="ADAL" clId="{35F981F8-4391-465F-9B27-7C458CEAC36D}" dt="2024-06-03T15:42:00.002" v="4376" actId="26606"/>
          <ac:spMkLst>
            <pc:docMk/>
            <pc:sldMk cId="144365283" sldId="288"/>
            <ac:spMk id="187" creationId="{2A7C97B8-2379-40E5-A95F-FB5E61A53047}"/>
          </ac:spMkLst>
        </pc:spChg>
        <pc:spChg chg="add del">
          <ac:chgData name="Madhusudana Reddy Singana" userId="8ccc4b30-7400-4df2-a25f-df5a0a1128c2" providerId="ADAL" clId="{35F981F8-4391-465F-9B27-7C458CEAC36D}" dt="2024-06-03T15:42:00.002" v="4376" actId="26606"/>
          <ac:spMkLst>
            <pc:docMk/>
            <pc:sldMk cId="144365283" sldId="288"/>
            <ac:spMk id="189" creationId="{863FF3CE-53DE-41A6-A8DF-EE8A85EDCF39}"/>
          </ac:spMkLst>
        </pc:spChg>
        <pc:spChg chg="add del">
          <ac:chgData name="Madhusudana Reddy Singana" userId="8ccc4b30-7400-4df2-a25f-df5a0a1128c2" providerId="ADAL" clId="{35F981F8-4391-465F-9B27-7C458CEAC36D}" dt="2024-06-03T15:42:00.002" v="4376" actId="26606"/>
          <ac:spMkLst>
            <pc:docMk/>
            <pc:sldMk cId="144365283" sldId="288"/>
            <ac:spMk id="190" creationId="{B0F0D992-B6E9-451D-A97E-B81C761D08DB}"/>
          </ac:spMkLst>
        </pc:spChg>
        <pc:spChg chg="add del">
          <ac:chgData name="Madhusudana Reddy Singana" userId="8ccc4b30-7400-4df2-a25f-df5a0a1128c2" providerId="ADAL" clId="{35F981F8-4391-465F-9B27-7C458CEAC36D}" dt="2024-06-03T16:22:01.335" v="4434" actId="26606"/>
          <ac:spMkLst>
            <pc:docMk/>
            <pc:sldMk cId="144365283" sldId="288"/>
            <ac:spMk id="191" creationId="{236368CE-AF00-47F0-88CD-D862F627515A}"/>
          </ac:spMkLst>
        </pc:spChg>
        <pc:spChg chg="add del">
          <ac:chgData name="Madhusudana Reddy Singana" userId="8ccc4b30-7400-4df2-a25f-df5a0a1128c2" providerId="ADAL" clId="{35F981F8-4391-465F-9B27-7C458CEAC36D}" dt="2024-06-03T16:22:01.335" v="4434" actId="26606"/>
          <ac:spMkLst>
            <pc:docMk/>
            <pc:sldMk cId="144365283" sldId="288"/>
            <ac:spMk id="193" creationId="{1011F05C-FD37-486B-9F4E-653308776083}"/>
          </ac:spMkLst>
        </pc:spChg>
        <pc:spChg chg="add del">
          <ac:chgData name="Madhusudana Reddy Singana" userId="8ccc4b30-7400-4df2-a25f-df5a0a1128c2" providerId="ADAL" clId="{35F981F8-4391-465F-9B27-7C458CEAC36D}" dt="2024-06-03T16:22:01.335" v="4434" actId="26606"/>
          <ac:spMkLst>
            <pc:docMk/>
            <pc:sldMk cId="144365283" sldId="288"/>
            <ac:spMk id="194" creationId="{9B3C60A3-4E82-45D1-8328-7440A9EB45FF}"/>
          </ac:spMkLst>
        </pc:spChg>
        <pc:spChg chg="add del">
          <ac:chgData name="Madhusudana Reddy Singana" userId="8ccc4b30-7400-4df2-a25f-df5a0a1128c2" providerId="ADAL" clId="{35F981F8-4391-465F-9B27-7C458CEAC36D}" dt="2024-06-03T16:22:01.335" v="4433" actId="26606"/>
          <ac:spMkLst>
            <pc:docMk/>
            <pc:sldMk cId="144365283" sldId="288"/>
            <ac:spMk id="199" creationId="{236368CE-AF00-47F0-88CD-D862F627515A}"/>
          </ac:spMkLst>
        </pc:spChg>
        <pc:spChg chg="add del">
          <ac:chgData name="Madhusudana Reddy Singana" userId="8ccc4b30-7400-4df2-a25f-df5a0a1128c2" providerId="ADAL" clId="{35F981F8-4391-465F-9B27-7C458CEAC36D}" dt="2024-06-03T16:22:01.335" v="4433" actId="26606"/>
          <ac:spMkLst>
            <pc:docMk/>
            <pc:sldMk cId="144365283" sldId="288"/>
            <ac:spMk id="203" creationId="{1011F05C-FD37-486B-9F4E-653308776083}"/>
          </ac:spMkLst>
        </pc:spChg>
        <pc:spChg chg="add del">
          <ac:chgData name="Madhusudana Reddy Singana" userId="8ccc4b30-7400-4df2-a25f-df5a0a1128c2" providerId="ADAL" clId="{35F981F8-4391-465F-9B27-7C458CEAC36D}" dt="2024-06-03T16:22:01.335" v="4433" actId="26606"/>
          <ac:spMkLst>
            <pc:docMk/>
            <pc:sldMk cId="144365283" sldId="288"/>
            <ac:spMk id="205" creationId="{9B3C60A3-4E82-45D1-8328-7440A9EB45FF}"/>
          </ac:spMkLst>
        </pc:spChg>
        <pc:spChg chg="add del">
          <ac:chgData name="Madhusudana Reddy Singana" userId="8ccc4b30-7400-4df2-a25f-df5a0a1128c2" providerId="ADAL" clId="{35F981F8-4391-465F-9B27-7C458CEAC36D}" dt="2024-06-03T16:42:19.173" v="4562"/>
          <ac:spMkLst>
            <pc:docMk/>
            <pc:sldMk cId="144365283" sldId="288"/>
            <ac:spMk id="207" creationId="{236368CE-AF00-47F0-88CD-D862F627515A}"/>
          </ac:spMkLst>
        </pc:spChg>
        <pc:spChg chg="add del">
          <ac:chgData name="Madhusudana Reddy Singana" userId="8ccc4b30-7400-4df2-a25f-df5a0a1128c2" providerId="ADAL" clId="{35F981F8-4391-465F-9B27-7C458CEAC36D}" dt="2024-06-03T16:42:19.173" v="4562"/>
          <ac:spMkLst>
            <pc:docMk/>
            <pc:sldMk cId="144365283" sldId="288"/>
            <ac:spMk id="209" creationId="{1011F05C-FD37-486B-9F4E-653308776083}"/>
          </ac:spMkLst>
        </pc:spChg>
        <pc:spChg chg="add del">
          <ac:chgData name="Madhusudana Reddy Singana" userId="8ccc4b30-7400-4df2-a25f-df5a0a1128c2" providerId="ADAL" clId="{35F981F8-4391-465F-9B27-7C458CEAC36D}" dt="2024-06-03T16:42:19.173" v="4562"/>
          <ac:spMkLst>
            <pc:docMk/>
            <pc:sldMk cId="144365283" sldId="288"/>
            <ac:spMk id="210" creationId="{9B3C60A3-4E82-45D1-8328-7440A9EB45FF}"/>
          </ac:spMkLst>
        </pc:spChg>
        <pc:graphicFrameChg chg="add del mod modGraphic">
          <ac:chgData name="Madhusudana Reddy Singana" userId="8ccc4b30-7400-4df2-a25f-df5a0a1128c2" providerId="ADAL" clId="{35F981F8-4391-465F-9B27-7C458CEAC36D}" dt="2024-06-03T15:41:23.731" v="4366" actId="478"/>
          <ac:graphicFrameMkLst>
            <pc:docMk/>
            <pc:sldMk cId="144365283" sldId="288"/>
            <ac:graphicFrameMk id="3" creationId="{E7D1E95D-828F-0E71-EF99-A101600FF4F9}"/>
          </ac:graphicFrameMkLst>
        </pc:graphicFrameChg>
        <pc:graphicFrameChg chg="add mod modGraphic">
          <ac:chgData name="Madhusudana Reddy Singana" userId="8ccc4b30-7400-4df2-a25f-df5a0a1128c2" providerId="ADAL" clId="{35F981F8-4391-465F-9B27-7C458CEAC36D}" dt="2024-06-03T16:22:11.404" v="4435" actId="14100"/>
          <ac:graphicFrameMkLst>
            <pc:docMk/>
            <pc:sldMk cId="144365283" sldId="288"/>
            <ac:graphicFrameMk id="4" creationId="{192C1516-C3C4-6015-3F68-3ACB85CF6F8E}"/>
          </ac:graphicFrameMkLst>
        </pc:graphicFrameChg>
        <pc:cxnChg chg="add del">
          <ac:chgData name="Madhusudana Reddy Singana" userId="8ccc4b30-7400-4df2-a25f-df5a0a1128c2" providerId="ADAL" clId="{35F981F8-4391-465F-9B27-7C458CEAC36D}" dt="2024-06-03T15:35:04.936" v="4280" actId="26606"/>
          <ac:cxnSpMkLst>
            <pc:docMk/>
            <pc:sldMk cId="144365283" sldId="288"/>
            <ac:cxnSpMk id="22" creationId="{05DA45A8-E2EA-4AC4-B129-9C17785C7905}"/>
          </ac:cxnSpMkLst>
        </pc:cxnChg>
        <pc:cxnChg chg="add del">
          <ac:chgData name="Madhusudana Reddy Singana" userId="8ccc4b30-7400-4df2-a25f-df5a0a1128c2" providerId="ADAL" clId="{35F981F8-4391-465F-9B27-7C458CEAC36D}" dt="2024-06-03T15:35:09.147" v="4286" actId="26606"/>
          <ac:cxnSpMkLst>
            <pc:docMk/>
            <pc:sldMk cId="144365283" sldId="288"/>
            <ac:cxnSpMk id="37" creationId="{05DA45A8-E2EA-4AC4-B129-9C17785C7905}"/>
          </ac:cxnSpMkLst>
        </pc:cxnChg>
        <pc:cxnChg chg="add del">
          <ac:chgData name="Madhusudana Reddy Singana" userId="8ccc4b30-7400-4df2-a25f-df5a0a1128c2" providerId="ADAL" clId="{35F981F8-4391-465F-9B27-7C458CEAC36D}" dt="2024-06-03T15:35:11.622" v="4288" actId="26606"/>
          <ac:cxnSpMkLst>
            <pc:docMk/>
            <pc:sldMk cId="144365283" sldId="288"/>
            <ac:cxnSpMk id="42" creationId="{AC29A6B1-EC94-4744-BE48-B764337E95BE}"/>
          </ac:cxnSpMkLst>
        </pc:cxnChg>
        <pc:cxnChg chg="add del">
          <ac:chgData name="Madhusudana Reddy Singana" userId="8ccc4b30-7400-4df2-a25f-df5a0a1128c2" providerId="ADAL" clId="{35F981F8-4391-465F-9B27-7C458CEAC36D}" dt="2024-06-03T15:35:13.977" v="4290" actId="26606"/>
          <ac:cxnSpMkLst>
            <pc:docMk/>
            <pc:sldMk cId="144365283" sldId="288"/>
            <ac:cxnSpMk id="47" creationId="{E8EF2C47-53DA-4F9F-918A-F6057C8EB82D}"/>
          </ac:cxnSpMkLst>
        </pc:cxnChg>
        <pc:cxnChg chg="add del">
          <ac:chgData name="Madhusudana Reddy Singana" userId="8ccc4b30-7400-4df2-a25f-df5a0a1128c2" providerId="ADAL" clId="{35F981F8-4391-465F-9B27-7C458CEAC36D}" dt="2024-06-03T15:35:16.212" v="4292" actId="26606"/>
          <ac:cxnSpMkLst>
            <pc:docMk/>
            <pc:sldMk cId="144365283" sldId="288"/>
            <ac:cxnSpMk id="52" creationId="{AC29A6B1-EC94-4744-BE48-B764337E95BE}"/>
          </ac:cxnSpMkLst>
        </pc:cxnChg>
        <pc:cxnChg chg="add del">
          <ac:chgData name="Madhusudana Reddy Singana" userId="8ccc4b30-7400-4df2-a25f-df5a0a1128c2" providerId="ADAL" clId="{35F981F8-4391-465F-9B27-7C458CEAC36D}" dt="2024-06-03T15:36:23.247" v="4299" actId="26606"/>
          <ac:cxnSpMkLst>
            <pc:docMk/>
            <pc:sldMk cId="144365283" sldId="288"/>
            <ac:cxnSpMk id="57" creationId="{05DA45A8-E2EA-4AC4-B129-9C17785C7905}"/>
          </ac:cxnSpMkLst>
        </pc:cxnChg>
        <pc:cxnChg chg="add del">
          <ac:chgData name="Madhusudana Reddy Singana" userId="8ccc4b30-7400-4df2-a25f-df5a0a1128c2" providerId="ADAL" clId="{35F981F8-4391-465F-9B27-7C458CEAC36D}" dt="2024-06-03T15:37:07.760" v="4303" actId="26606"/>
          <ac:cxnSpMkLst>
            <pc:docMk/>
            <pc:sldMk cId="144365283" sldId="288"/>
            <ac:cxnSpMk id="66" creationId="{E8EF2C47-53DA-4F9F-918A-F6057C8EB82D}"/>
          </ac:cxnSpMkLst>
        </pc:cxnChg>
        <pc:cxnChg chg="add del">
          <ac:chgData name="Madhusudana Reddy Singana" userId="8ccc4b30-7400-4df2-a25f-df5a0a1128c2" providerId="ADAL" clId="{35F981F8-4391-465F-9B27-7C458CEAC36D}" dt="2024-06-03T15:40:03.570" v="4348" actId="26606"/>
          <ac:cxnSpMkLst>
            <pc:docMk/>
            <pc:sldMk cId="144365283" sldId="288"/>
            <ac:cxnSpMk id="77" creationId="{05DA45A8-E2EA-4AC4-B129-9C17785C7905}"/>
          </ac:cxnSpMkLst>
        </pc:cxnChg>
        <pc:cxnChg chg="add del">
          <ac:chgData name="Madhusudana Reddy Singana" userId="8ccc4b30-7400-4df2-a25f-df5a0a1128c2" providerId="ADAL" clId="{35F981F8-4391-465F-9B27-7C458CEAC36D}" dt="2024-06-03T15:39:50.366" v="4337" actId="26606"/>
          <ac:cxnSpMkLst>
            <pc:docMk/>
            <pc:sldMk cId="144365283" sldId="288"/>
            <ac:cxnSpMk id="85" creationId="{E8EF2C47-53DA-4F9F-918A-F6057C8EB82D}"/>
          </ac:cxnSpMkLst>
        </pc:cxnChg>
        <pc:cxnChg chg="add del">
          <ac:chgData name="Madhusudana Reddy Singana" userId="8ccc4b30-7400-4df2-a25f-df5a0a1128c2" providerId="ADAL" clId="{35F981F8-4391-465F-9B27-7C458CEAC36D}" dt="2024-06-03T15:37:44.998" v="4306" actId="26606"/>
          <ac:cxnSpMkLst>
            <pc:docMk/>
            <pc:sldMk cId="144365283" sldId="288"/>
            <ac:cxnSpMk id="88" creationId="{E8EF2C47-53DA-4F9F-918A-F6057C8EB82D}"/>
          </ac:cxnSpMkLst>
        </pc:cxnChg>
        <pc:cxnChg chg="add del">
          <ac:chgData name="Madhusudana Reddy Singana" userId="8ccc4b30-7400-4df2-a25f-df5a0a1128c2" providerId="ADAL" clId="{35F981F8-4391-465F-9B27-7C458CEAC36D}" dt="2024-06-03T15:39:52.362" v="4339" actId="26606"/>
          <ac:cxnSpMkLst>
            <pc:docMk/>
            <pc:sldMk cId="144365283" sldId="288"/>
            <ac:cxnSpMk id="93" creationId="{05DA45A8-E2EA-4AC4-B129-9C17785C7905}"/>
          </ac:cxnSpMkLst>
        </pc:cxnChg>
        <pc:cxnChg chg="add del">
          <ac:chgData name="Madhusudana Reddy Singana" userId="8ccc4b30-7400-4df2-a25f-df5a0a1128c2" providerId="ADAL" clId="{35F981F8-4391-465F-9B27-7C458CEAC36D}" dt="2024-06-03T15:37:47.758" v="4308" actId="26606"/>
          <ac:cxnSpMkLst>
            <pc:docMk/>
            <pc:sldMk cId="144365283" sldId="288"/>
            <ac:cxnSpMk id="96" creationId="{AC29A6B1-EC94-4744-BE48-B764337E95BE}"/>
          </ac:cxnSpMkLst>
        </pc:cxnChg>
        <pc:cxnChg chg="add del">
          <ac:chgData name="Madhusudana Reddy Singana" userId="8ccc4b30-7400-4df2-a25f-df5a0a1128c2" providerId="ADAL" clId="{35F981F8-4391-465F-9B27-7C458CEAC36D}" dt="2024-06-03T15:37:52.600" v="4310" actId="26606"/>
          <ac:cxnSpMkLst>
            <pc:docMk/>
            <pc:sldMk cId="144365283" sldId="288"/>
            <ac:cxnSpMk id="104" creationId="{05DA45A8-E2EA-4AC4-B129-9C17785C7905}"/>
          </ac:cxnSpMkLst>
        </pc:cxnChg>
        <pc:cxnChg chg="add del">
          <ac:chgData name="Madhusudana Reddy Singana" userId="8ccc4b30-7400-4df2-a25f-df5a0a1128c2" providerId="ADAL" clId="{35F981F8-4391-465F-9B27-7C458CEAC36D}" dt="2024-06-03T15:39:54.765" v="4341" actId="26606"/>
          <ac:cxnSpMkLst>
            <pc:docMk/>
            <pc:sldMk cId="144365283" sldId="288"/>
            <ac:cxnSpMk id="114" creationId="{E8EF2C47-53DA-4F9F-918A-F6057C8EB82D}"/>
          </ac:cxnSpMkLst>
        </pc:cxnChg>
        <pc:cxnChg chg="add del">
          <ac:chgData name="Madhusudana Reddy Singana" userId="8ccc4b30-7400-4df2-a25f-df5a0a1128c2" providerId="ADAL" clId="{35F981F8-4391-465F-9B27-7C458CEAC36D}" dt="2024-06-03T13:38:06.803" v="3493" actId="26606"/>
          <ac:cxnSpMkLst>
            <pc:docMk/>
            <pc:sldMk cId="144365283" sldId="288"/>
            <ac:cxnSpMk id="119" creationId="{A1CED323-FAF0-4E0B-8717-FC1F468A28FE}"/>
          </ac:cxnSpMkLst>
        </pc:cxnChg>
        <pc:cxnChg chg="add del">
          <ac:chgData name="Madhusudana Reddy Singana" userId="8ccc4b30-7400-4df2-a25f-df5a0a1128c2" providerId="ADAL" clId="{35F981F8-4391-465F-9B27-7C458CEAC36D}" dt="2024-06-03T15:40:51.217" v="4359" actId="26606"/>
          <ac:cxnSpMkLst>
            <pc:docMk/>
            <pc:sldMk cId="144365283" sldId="288"/>
            <ac:cxnSpMk id="136" creationId="{AC29A6B1-EC94-4744-BE48-B764337E95BE}"/>
          </ac:cxnSpMkLst>
        </pc:cxnChg>
        <pc:cxnChg chg="add del">
          <ac:chgData name="Madhusudana Reddy Singana" userId="8ccc4b30-7400-4df2-a25f-df5a0a1128c2" providerId="ADAL" clId="{35F981F8-4391-465F-9B27-7C458CEAC36D}" dt="2024-06-03T15:40:48.837" v="4356" actId="26606"/>
          <ac:cxnSpMkLst>
            <pc:docMk/>
            <pc:sldMk cId="144365283" sldId="288"/>
            <ac:cxnSpMk id="146" creationId="{AC29A6B1-EC94-4744-BE48-B764337E95BE}"/>
          </ac:cxnSpMkLst>
        </pc:cxnChg>
        <pc:cxnChg chg="add del">
          <ac:chgData name="Madhusudana Reddy Singana" userId="8ccc4b30-7400-4df2-a25f-df5a0a1128c2" providerId="ADAL" clId="{35F981F8-4391-465F-9B27-7C458CEAC36D}" dt="2024-06-03T15:41:33.469" v="4368" actId="26606"/>
          <ac:cxnSpMkLst>
            <pc:docMk/>
            <pc:sldMk cId="144365283" sldId="288"/>
            <ac:cxnSpMk id="165" creationId="{E8EF2C47-53DA-4F9F-918A-F6057C8EB82D}"/>
          </ac:cxnSpMkLst>
        </pc:cxnChg>
        <pc:cxnChg chg="add del">
          <ac:chgData name="Madhusudana Reddy Singana" userId="8ccc4b30-7400-4df2-a25f-df5a0a1128c2" providerId="ADAL" clId="{35F981F8-4391-465F-9B27-7C458CEAC36D}" dt="2024-06-03T16:21:00.773" v="4424" actId="26606"/>
          <ac:cxnSpMkLst>
            <pc:docMk/>
            <pc:sldMk cId="144365283" sldId="288"/>
            <ac:cxnSpMk id="172" creationId="{05DA45A8-E2EA-4AC4-B129-9C17785C7905}"/>
          </ac:cxnSpMkLst>
        </pc:cxnChg>
        <pc:cxnChg chg="add del">
          <ac:chgData name="Madhusudana Reddy Singana" userId="8ccc4b30-7400-4df2-a25f-df5a0a1128c2" providerId="ADAL" clId="{35F981F8-4391-465F-9B27-7C458CEAC36D}" dt="2024-06-03T16:20:59.416" v="4421" actId="26606"/>
          <ac:cxnSpMkLst>
            <pc:docMk/>
            <pc:sldMk cId="144365283" sldId="288"/>
            <ac:cxnSpMk id="177" creationId="{AC29A6B1-EC94-4744-BE48-B764337E95BE}"/>
          </ac:cxnSpMkLst>
        </pc:cxnChg>
        <pc:cxnChg chg="add del">
          <ac:chgData name="Madhusudana Reddy Singana" userId="8ccc4b30-7400-4df2-a25f-df5a0a1128c2" providerId="ADAL" clId="{35F981F8-4391-465F-9B27-7C458CEAC36D}" dt="2024-06-03T15:41:54.728" v="4374" actId="26606"/>
          <ac:cxnSpMkLst>
            <pc:docMk/>
            <pc:sldMk cId="144365283" sldId="288"/>
            <ac:cxnSpMk id="181" creationId="{E8EF2C47-53DA-4F9F-918A-F6057C8EB82D}"/>
          </ac:cxnSpMkLst>
        </pc:cxnChg>
        <pc:cxnChg chg="add del">
          <ac:chgData name="Madhusudana Reddy Singana" userId="8ccc4b30-7400-4df2-a25f-df5a0a1128c2" providerId="ADAL" clId="{35F981F8-4391-465F-9B27-7C458CEAC36D}" dt="2024-06-03T15:42:00.002" v="4376" actId="26606"/>
          <ac:cxnSpMkLst>
            <pc:docMk/>
            <pc:sldMk cId="144365283" sldId="288"/>
            <ac:cxnSpMk id="188" creationId="{AC29A6B1-EC94-4744-BE48-B764337E95BE}"/>
          </ac:cxnSpMkLst>
        </pc:cxnChg>
        <pc:cxnChg chg="add del">
          <ac:chgData name="Madhusudana Reddy Singana" userId="8ccc4b30-7400-4df2-a25f-df5a0a1128c2" providerId="ADAL" clId="{35F981F8-4391-465F-9B27-7C458CEAC36D}" dt="2024-06-03T16:22:01.335" v="4434" actId="26606"/>
          <ac:cxnSpMkLst>
            <pc:docMk/>
            <pc:sldMk cId="144365283" sldId="288"/>
            <ac:cxnSpMk id="192" creationId="{05DA45A8-E2EA-4AC4-B129-9C17785C7905}"/>
          </ac:cxnSpMkLst>
        </pc:cxnChg>
        <pc:cxnChg chg="add del">
          <ac:chgData name="Madhusudana Reddy Singana" userId="8ccc4b30-7400-4df2-a25f-df5a0a1128c2" providerId="ADAL" clId="{35F981F8-4391-465F-9B27-7C458CEAC36D}" dt="2024-06-03T16:22:01.335" v="4433" actId="26606"/>
          <ac:cxnSpMkLst>
            <pc:docMk/>
            <pc:sldMk cId="144365283" sldId="288"/>
            <ac:cxnSpMk id="201" creationId="{05DA45A8-E2EA-4AC4-B129-9C17785C7905}"/>
          </ac:cxnSpMkLst>
        </pc:cxnChg>
        <pc:cxnChg chg="add del">
          <ac:chgData name="Madhusudana Reddy Singana" userId="8ccc4b30-7400-4df2-a25f-df5a0a1128c2" providerId="ADAL" clId="{35F981F8-4391-465F-9B27-7C458CEAC36D}" dt="2024-06-03T16:42:19.173" v="4562"/>
          <ac:cxnSpMkLst>
            <pc:docMk/>
            <pc:sldMk cId="144365283" sldId="288"/>
            <ac:cxnSpMk id="208" creationId="{05DA45A8-E2EA-4AC4-B129-9C17785C7905}"/>
          </ac:cxnSpMkLst>
        </pc:cxnChg>
      </pc:sldChg>
      <pc:sldChg chg="addSp delSp modSp add mod setBg modClrScheme delDesignElem chgLayout">
        <pc:chgData name="Madhusudana Reddy Singana" userId="8ccc4b30-7400-4df2-a25f-df5a0a1128c2" providerId="ADAL" clId="{35F981F8-4391-465F-9B27-7C458CEAC36D}" dt="2024-06-03T16:42:19.173" v="4562"/>
        <pc:sldMkLst>
          <pc:docMk/>
          <pc:sldMk cId="1339877383" sldId="289"/>
        </pc:sldMkLst>
        <pc:spChg chg="add del mod ord">
          <ac:chgData name="Madhusudana Reddy Singana" userId="8ccc4b30-7400-4df2-a25f-df5a0a1128c2" providerId="ADAL" clId="{35F981F8-4391-465F-9B27-7C458CEAC36D}" dt="2024-06-03T11:36:35.127" v="3344"/>
          <ac:spMkLst>
            <pc:docMk/>
            <pc:sldMk cId="1339877383" sldId="289"/>
            <ac:spMk id="3" creationId="{A40F66D0-B854-3CC2-BAD2-2FD3B2F4F549}"/>
          </ac:spMkLst>
        </pc:spChg>
        <pc:spChg chg="add del mod ord">
          <ac:chgData name="Madhusudana Reddy Singana" userId="8ccc4b30-7400-4df2-a25f-df5a0a1128c2" providerId="ADAL" clId="{35F981F8-4391-465F-9B27-7C458CEAC36D}" dt="2024-06-03T15:36:58.271" v="4302" actId="26606"/>
          <ac:spMkLst>
            <pc:docMk/>
            <pc:sldMk cId="1339877383" sldId="289"/>
            <ac:spMk id="4" creationId="{5E5F54B6-6D72-EB34-AE2F-7CC091C26C1C}"/>
          </ac:spMkLst>
        </pc:spChg>
        <pc:spChg chg="add del mod">
          <ac:chgData name="Madhusudana Reddy Singana" userId="8ccc4b30-7400-4df2-a25f-df5a0a1128c2" providerId="ADAL" clId="{35F981F8-4391-465F-9B27-7C458CEAC36D}" dt="2024-06-03T13:49:14.452" v="3647"/>
          <ac:spMkLst>
            <pc:docMk/>
            <pc:sldMk cId="1339877383" sldId="289"/>
            <ac:spMk id="5" creationId="{1D3E2DED-FA2E-3F5E-5E68-26E77329DAA8}"/>
          </ac:spMkLst>
        </pc:spChg>
        <pc:spChg chg="mod ord">
          <ac:chgData name="Madhusudana Reddy Singana" userId="8ccc4b30-7400-4df2-a25f-df5a0a1128c2" providerId="ADAL" clId="{35F981F8-4391-465F-9B27-7C458CEAC36D}" dt="2024-06-03T15:36:15.541" v="4298" actId="26606"/>
          <ac:spMkLst>
            <pc:docMk/>
            <pc:sldMk cId="1339877383" sldId="289"/>
            <ac:spMk id="12" creationId="{00000000-0000-0000-0000-000000000000}"/>
          </ac:spMkLst>
        </pc:spChg>
        <pc:spChg chg="add del mod">
          <ac:chgData name="Madhusudana Reddy Singana" userId="8ccc4b30-7400-4df2-a25f-df5a0a1128c2" providerId="ADAL" clId="{35F981F8-4391-465F-9B27-7C458CEAC36D}" dt="2024-06-03T15:36:15.541" v="4298" actId="26606"/>
          <ac:spMkLst>
            <pc:docMk/>
            <pc:sldMk cId="1339877383" sldId="289"/>
            <ac:spMk id="15" creationId="{F2521F79-9649-9A38-481B-251B99BD1560}"/>
          </ac:spMkLst>
        </pc:spChg>
        <pc:spChg chg="del">
          <ac:chgData name="Madhusudana Reddy Singana" userId="8ccc4b30-7400-4df2-a25f-df5a0a1128c2" providerId="ADAL" clId="{35F981F8-4391-465F-9B27-7C458CEAC36D}" dt="2024-06-03T11:36:26.005" v="3343" actId="700"/>
          <ac:spMkLst>
            <pc:docMk/>
            <pc:sldMk cId="1339877383" sldId="289"/>
            <ac:spMk id="90" creationId="{2654A105-F18C-4E12-B11B-51B12174BB53}"/>
          </ac:spMkLst>
        </pc:spChg>
        <pc:spChg chg="add del">
          <ac:chgData name="Madhusudana Reddy Singana" userId="8ccc4b30-7400-4df2-a25f-df5a0a1128c2" providerId="ADAL" clId="{35F981F8-4391-465F-9B27-7C458CEAC36D}" dt="2024-06-03T13:40:54.555" v="3532" actId="26606"/>
          <ac:spMkLst>
            <pc:docMk/>
            <pc:sldMk cId="1339877383" sldId="289"/>
            <ac:spMk id="1031" creationId="{53576798-7F98-4C7F-B6C7-6D41B5A7E927}"/>
          </ac:spMkLst>
        </pc:spChg>
        <pc:spChg chg="add del">
          <ac:chgData name="Madhusudana Reddy Singana" userId="8ccc4b30-7400-4df2-a25f-df5a0a1128c2" providerId="ADAL" clId="{35F981F8-4391-465F-9B27-7C458CEAC36D}" dt="2024-06-03T15:35:32.136" v="4295" actId="26606"/>
          <ac:spMkLst>
            <pc:docMk/>
            <pc:sldMk cId="1339877383" sldId="289"/>
            <ac:spMk id="1033" creationId="{650464D7-9DE6-4DE1-865A-27A05DB100EB}"/>
          </ac:spMkLst>
        </pc:spChg>
        <pc:spChg chg="add del">
          <ac:chgData name="Madhusudana Reddy Singana" userId="8ccc4b30-7400-4df2-a25f-df5a0a1128c2" providerId="ADAL" clId="{35F981F8-4391-465F-9B27-7C458CEAC36D}" dt="2024-06-03T15:35:32.136" v="4295" actId="26606"/>
          <ac:spMkLst>
            <pc:docMk/>
            <pc:sldMk cId="1339877383" sldId="289"/>
            <ac:spMk id="1035" creationId="{F1FBD9ED-634D-4A6C-B5FE-A2D45EC486E7}"/>
          </ac:spMkLst>
        </pc:spChg>
        <pc:spChg chg="add del">
          <ac:chgData name="Madhusudana Reddy Singana" userId="8ccc4b30-7400-4df2-a25f-df5a0a1128c2" providerId="ADAL" clId="{35F981F8-4391-465F-9B27-7C458CEAC36D}" dt="2024-06-03T13:40:49.338" v="3523" actId="26606"/>
          <ac:spMkLst>
            <pc:docMk/>
            <pc:sldMk cId="1339877383" sldId="289"/>
            <ac:spMk id="1036" creationId="{44D0BD74-2F0E-4D34-9C06-662E0DE5F07E}"/>
          </ac:spMkLst>
        </pc:spChg>
        <pc:spChg chg="add del">
          <ac:chgData name="Madhusudana Reddy Singana" userId="8ccc4b30-7400-4df2-a25f-df5a0a1128c2" providerId="ADAL" clId="{35F981F8-4391-465F-9B27-7C458CEAC36D}" dt="2024-06-03T15:35:32.136" v="4295" actId="26606"/>
          <ac:spMkLst>
            <pc:docMk/>
            <pc:sldMk cId="1339877383" sldId="289"/>
            <ac:spMk id="1037" creationId="{A78A33AE-58B7-4282-8E4F-48244115252C}"/>
          </ac:spMkLst>
        </pc:spChg>
        <pc:spChg chg="add del">
          <ac:chgData name="Madhusudana Reddy Singana" userId="8ccc4b30-7400-4df2-a25f-df5a0a1128c2" providerId="ADAL" clId="{35F981F8-4391-465F-9B27-7C458CEAC36D}" dt="2024-06-03T13:40:49.338" v="3523" actId="26606"/>
          <ac:spMkLst>
            <pc:docMk/>
            <pc:sldMk cId="1339877383" sldId="289"/>
            <ac:spMk id="1038" creationId="{AD83A341-BD44-4CC6-98EA-1A340BADFCE6}"/>
          </ac:spMkLst>
        </pc:spChg>
        <pc:spChg chg="add del">
          <ac:chgData name="Madhusudana Reddy Singana" userId="8ccc4b30-7400-4df2-a25f-df5a0a1128c2" providerId="ADAL" clId="{35F981F8-4391-465F-9B27-7C458CEAC36D}" dt="2024-06-03T13:40:49.338" v="3523" actId="26606"/>
          <ac:spMkLst>
            <pc:docMk/>
            <pc:sldMk cId="1339877383" sldId="289"/>
            <ac:spMk id="1040" creationId="{C0C64351-D358-462B-8481-0A9C4420EA7A}"/>
          </ac:spMkLst>
        </pc:spChg>
        <pc:spChg chg="add del">
          <ac:chgData name="Madhusudana Reddy Singana" userId="8ccc4b30-7400-4df2-a25f-df5a0a1128c2" providerId="ADAL" clId="{35F981F8-4391-465F-9B27-7C458CEAC36D}" dt="2024-06-03T15:35:32.136" v="4295" actId="26606"/>
          <ac:spMkLst>
            <pc:docMk/>
            <pc:sldMk cId="1339877383" sldId="289"/>
            <ac:spMk id="1041" creationId="{843969B5-FE3E-4150-B93F-B908A270CDF5}"/>
          </ac:spMkLst>
        </pc:spChg>
        <pc:spChg chg="add del">
          <ac:chgData name="Madhusudana Reddy Singana" userId="8ccc4b30-7400-4df2-a25f-df5a0a1128c2" providerId="ADAL" clId="{35F981F8-4391-465F-9B27-7C458CEAC36D}" dt="2024-06-03T13:40:49.338" v="3523" actId="26606"/>
          <ac:spMkLst>
            <pc:docMk/>
            <pc:sldMk cId="1339877383" sldId="289"/>
            <ac:spMk id="1042" creationId="{C47847B4-34AE-4784-9831-6525319953BC}"/>
          </ac:spMkLst>
        </pc:spChg>
        <pc:spChg chg="add del">
          <ac:chgData name="Madhusudana Reddy Singana" userId="8ccc4b30-7400-4df2-a25f-df5a0a1128c2" providerId="ADAL" clId="{35F981F8-4391-465F-9B27-7C458CEAC36D}" dt="2024-06-03T15:35:32.136" v="4295" actId="26606"/>
          <ac:spMkLst>
            <pc:docMk/>
            <pc:sldMk cId="1339877383" sldId="289"/>
            <ac:spMk id="1043" creationId="{11FCBB93-2B1C-491C-903C-769C626EA32F}"/>
          </ac:spMkLst>
        </pc:spChg>
        <pc:spChg chg="add del">
          <ac:chgData name="Madhusudana Reddy Singana" userId="8ccc4b30-7400-4df2-a25f-df5a0a1128c2" providerId="ADAL" clId="{35F981F8-4391-465F-9B27-7C458CEAC36D}" dt="2024-06-03T13:40:51.321" v="3525" actId="26606"/>
          <ac:spMkLst>
            <pc:docMk/>
            <pc:sldMk cId="1339877383" sldId="289"/>
            <ac:spMk id="1044" creationId="{DA9A1ACB-4ECA-4EAE-AEAB-CE9C8C01EE60}"/>
          </ac:spMkLst>
        </pc:spChg>
        <pc:spChg chg="add del">
          <ac:chgData name="Madhusudana Reddy Singana" userId="8ccc4b30-7400-4df2-a25f-df5a0a1128c2" providerId="ADAL" clId="{35F981F8-4391-465F-9B27-7C458CEAC36D}" dt="2024-06-03T13:40:51.321" v="3525" actId="26606"/>
          <ac:spMkLst>
            <pc:docMk/>
            <pc:sldMk cId="1339877383" sldId="289"/>
            <ac:spMk id="1045" creationId="{1C524A27-B6C0-41EA-ABCB-AA2E61FC0F8A}"/>
          </ac:spMkLst>
        </pc:spChg>
        <pc:spChg chg="add del">
          <ac:chgData name="Madhusudana Reddy Singana" userId="8ccc4b30-7400-4df2-a25f-df5a0a1128c2" providerId="ADAL" clId="{35F981F8-4391-465F-9B27-7C458CEAC36D}" dt="2024-06-03T13:40:51.321" v="3525" actId="26606"/>
          <ac:spMkLst>
            <pc:docMk/>
            <pc:sldMk cId="1339877383" sldId="289"/>
            <ac:spMk id="1046" creationId="{F3FCE8DC-E7A6-4A8F-BB57-A87EC4B846BB}"/>
          </ac:spMkLst>
        </pc:spChg>
        <pc:spChg chg="add del">
          <ac:chgData name="Madhusudana Reddy Singana" userId="8ccc4b30-7400-4df2-a25f-df5a0a1128c2" providerId="ADAL" clId="{35F981F8-4391-465F-9B27-7C458CEAC36D}" dt="2024-06-03T15:36:15.525" v="4297" actId="26606"/>
          <ac:spMkLst>
            <pc:docMk/>
            <pc:sldMk cId="1339877383" sldId="289"/>
            <ac:spMk id="1047" creationId="{F9AD6E12-8A58-4D86-AACD-D58C4B256629}"/>
          </ac:spMkLst>
        </pc:spChg>
        <pc:spChg chg="add del">
          <ac:chgData name="Madhusudana Reddy Singana" userId="8ccc4b30-7400-4df2-a25f-df5a0a1128c2" providerId="ADAL" clId="{35F981F8-4391-465F-9B27-7C458CEAC36D}" dt="2024-06-03T13:40:51.733" v="3527" actId="26606"/>
          <ac:spMkLst>
            <pc:docMk/>
            <pc:sldMk cId="1339877383" sldId="289"/>
            <ac:spMk id="1048" creationId="{44D0BD74-2F0E-4D34-9C06-662E0DE5F07E}"/>
          </ac:spMkLst>
        </pc:spChg>
        <pc:spChg chg="add del">
          <ac:chgData name="Madhusudana Reddy Singana" userId="8ccc4b30-7400-4df2-a25f-df5a0a1128c2" providerId="ADAL" clId="{35F981F8-4391-465F-9B27-7C458CEAC36D}" dt="2024-06-03T13:40:51.733" v="3527" actId="26606"/>
          <ac:spMkLst>
            <pc:docMk/>
            <pc:sldMk cId="1339877383" sldId="289"/>
            <ac:spMk id="1049" creationId="{AD83A341-BD44-4CC6-98EA-1A340BADFCE6}"/>
          </ac:spMkLst>
        </pc:spChg>
        <pc:spChg chg="add del">
          <ac:chgData name="Madhusudana Reddy Singana" userId="8ccc4b30-7400-4df2-a25f-df5a0a1128c2" providerId="ADAL" clId="{35F981F8-4391-465F-9B27-7C458CEAC36D}" dt="2024-06-03T13:40:51.733" v="3527" actId="26606"/>
          <ac:spMkLst>
            <pc:docMk/>
            <pc:sldMk cId="1339877383" sldId="289"/>
            <ac:spMk id="1050" creationId="{C0C64351-D358-462B-8481-0A9C4420EA7A}"/>
          </ac:spMkLst>
        </pc:spChg>
        <pc:spChg chg="add del">
          <ac:chgData name="Madhusudana Reddy Singana" userId="8ccc4b30-7400-4df2-a25f-df5a0a1128c2" providerId="ADAL" clId="{35F981F8-4391-465F-9B27-7C458CEAC36D}" dt="2024-06-03T13:40:51.733" v="3527" actId="26606"/>
          <ac:spMkLst>
            <pc:docMk/>
            <pc:sldMk cId="1339877383" sldId="289"/>
            <ac:spMk id="1051" creationId="{C47847B4-34AE-4784-9831-6525319953BC}"/>
          </ac:spMkLst>
        </pc:spChg>
        <pc:spChg chg="add del">
          <ac:chgData name="Madhusudana Reddy Singana" userId="8ccc4b30-7400-4df2-a25f-df5a0a1128c2" providerId="ADAL" clId="{35F981F8-4391-465F-9B27-7C458CEAC36D}" dt="2024-06-03T15:36:15.525" v="4297" actId="26606"/>
          <ac:spMkLst>
            <pc:docMk/>
            <pc:sldMk cId="1339877383" sldId="289"/>
            <ac:spMk id="1052" creationId="{F1FBD9ED-634D-4A6C-B5FE-A2D45EC486E7}"/>
          </ac:spMkLst>
        </pc:spChg>
        <pc:spChg chg="add del">
          <ac:chgData name="Madhusudana Reddy Singana" userId="8ccc4b30-7400-4df2-a25f-df5a0a1128c2" providerId="ADAL" clId="{35F981F8-4391-465F-9B27-7C458CEAC36D}" dt="2024-06-03T13:40:53.359" v="3529" actId="26606"/>
          <ac:spMkLst>
            <pc:docMk/>
            <pc:sldMk cId="1339877383" sldId="289"/>
            <ac:spMk id="1053" creationId="{DA9A1ACB-4ECA-4EAE-AEAB-CE9C8C01EE60}"/>
          </ac:spMkLst>
        </pc:spChg>
        <pc:spChg chg="add del">
          <ac:chgData name="Madhusudana Reddy Singana" userId="8ccc4b30-7400-4df2-a25f-df5a0a1128c2" providerId="ADAL" clId="{35F981F8-4391-465F-9B27-7C458CEAC36D}" dt="2024-06-03T13:40:53.359" v="3529" actId="26606"/>
          <ac:spMkLst>
            <pc:docMk/>
            <pc:sldMk cId="1339877383" sldId="289"/>
            <ac:spMk id="1054" creationId="{3994EE40-F54F-48E5-826B-B45158209684}"/>
          </ac:spMkLst>
        </pc:spChg>
        <pc:spChg chg="add del">
          <ac:chgData name="Madhusudana Reddy Singana" userId="8ccc4b30-7400-4df2-a25f-df5a0a1128c2" providerId="ADAL" clId="{35F981F8-4391-465F-9B27-7C458CEAC36D}" dt="2024-06-03T15:36:15.525" v="4297" actId="26606"/>
          <ac:spMkLst>
            <pc:docMk/>
            <pc:sldMk cId="1339877383" sldId="289"/>
            <ac:spMk id="1055" creationId="{A78A33AE-58B7-4282-8E4F-48244115252C}"/>
          </ac:spMkLst>
        </pc:spChg>
        <pc:spChg chg="add del">
          <ac:chgData name="Madhusudana Reddy Singana" userId="8ccc4b30-7400-4df2-a25f-df5a0a1128c2" providerId="ADAL" clId="{35F981F8-4391-465F-9B27-7C458CEAC36D}" dt="2024-06-03T13:40:54.539" v="3531" actId="26606"/>
          <ac:spMkLst>
            <pc:docMk/>
            <pc:sldMk cId="1339877383" sldId="289"/>
            <ac:spMk id="1056" creationId="{44D0BD74-2F0E-4D34-9C06-662E0DE5F07E}"/>
          </ac:spMkLst>
        </pc:spChg>
        <pc:spChg chg="add del">
          <ac:chgData name="Madhusudana Reddy Singana" userId="8ccc4b30-7400-4df2-a25f-df5a0a1128c2" providerId="ADAL" clId="{35F981F8-4391-465F-9B27-7C458CEAC36D}" dt="2024-06-03T13:40:54.539" v="3531" actId="26606"/>
          <ac:spMkLst>
            <pc:docMk/>
            <pc:sldMk cId="1339877383" sldId="289"/>
            <ac:spMk id="1057" creationId="{AD83A341-BD44-4CC6-98EA-1A340BADFCE6}"/>
          </ac:spMkLst>
        </pc:spChg>
        <pc:spChg chg="add del">
          <ac:chgData name="Madhusudana Reddy Singana" userId="8ccc4b30-7400-4df2-a25f-df5a0a1128c2" providerId="ADAL" clId="{35F981F8-4391-465F-9B27-7C458CEAC36D}" dt="2024-06-03T13:40:54.539" v="3531" actId="26606"/>
          <ac:spMkLst>
            <pc:docMk/>
            <pc:sldMk cId="1339877383" sldId="289"/>
            <ac:spMk id="1058" creationId="{C0C64351-D358-462B-8481-0A9C4420EA7A}"/>
          </ac:spMkLst>
        </pc:spChg>
        <pc:spChg chg="add del">
          <ac:chgData name="Madhusudana Reddy Singana" userId="8ccc4b30-7400-4df2-a25f-df5a0a1128c2" providerId="ADAL" clId="{35F981F8-4391-465F-9B27-7C458CEAC36D}" dt="2024-06-03T13:40:54.539" v="3531" actId="26606"/>
          <ac:spMkLst>
            <pc:docMk/>
            <pc:sldMk cId="1339877383" sldId="289"/>
            <ac:spMk id="1059" creationId="{C47847B4-34AE-4784-9831-6525319953BC}"/>
          </ac:spMkLst>
        </pc:spChg>
        <pc:spChg chg="add del">
          <ac:chgData name="Madhusudana Reddy Singana" userId="8ccc4b30-7400-4df2-a25f-df5a0a1128c2" providerId="ADAL" clId="{35F981F8-4391-465F-9B27-7C458CEAC36D}" dt="2024-06-03T13:41:01.951" v="3535" actId="26606"/>
          <ac:spMkLst>
            <pc:docMk/>
            <pc:sldMk cId="1339877383" sldId="289"/>
            <ac:spMk id="1061" creationId="{DA9A1ACB-4ECA-4EAE-AEAB-CE9C8C01EE60}"/>
          </ac:spMkLst>
        </pc:spChg>
        <pc:spChg chg="add del">
          <ac:chgData name="Madhusudana Reddy Singana" userId="8ccc4b30-7400-4df2-a25f-df5a0a1128c2" providerId="ADAL" clId="{35F981F8-4391-465F-9B27-7C458CEAC36D}" dt="2024-06-03T13:41:01.951" v="3535" actId="26606"/>
          <ac:spMkLst>
            <pc:docMk/>
            <pc:sldMk cId="1339877383" sldId="289"/>
            <ac:spMk id="1062" creationId="{3994EE40-F54F-48E5-826B-B45158209684}"/>
          </ac:spMkLst>
        </pc:spChg>
        <pc:spChg chg="add del">
          <ac:chgData name="Madhusudana Reddy Singana" userId="8ccc4b30-7400-4df2-a25f-df5a0a1128c2" providerId="ADAL" clId="{35F981F8-4391-465F-9B27-7C458CEAC36D}" dt="2024-06-03T15:36:15.525" v="4297" actId="26606"/>
          <ac:spMkLst>
            <pc:docMk/>
            <pc:sldMk cId="1339877383" sldId="289"/>
            <ac:spMk id="1063" creationId="{34D33442-D148-4775-BF80-91F053E57183}"/>
          </ac:spMkLst>
        </pc:spChg>
        <pc:spChg chg="add del">
          <ac:chgData name="Madhusudana Reddy Singana" userId="8ccc4b30-7400-4df2-a25f-df5a0a1128c2" providerId="ADAL" clId="{35F981F8-4391-465F-9B27-7C458CEAC36D}" dt="2024-06-03T15:36:15.525" v="4297" actId="26606"/>
          <ac:spMkLst>
            <pc:docMk/>
            <pc:sldMk cId="1339877383" sldId="289"/>
            <ac:spMk id="1065" creationId="{BD5E068D-E677-4E1B-8CE2-8CE1826A1D0A}"/>
          </ac:spMkLst>
        </pc:spChg>
        <pc:spChg chg="add del">
          <ac:chgData name="Madhusudana Reddy Singana" userId="8ccc4b30-7400-4df2-a25f-df5a0a1128c2" providerId="ADAL" clId="{35F981F8-4391-465F-9B27-7C458CEAC36D}" dt="2024-06-03T13:41:01.935" v="3534" actId="26606"/>
          <ac:spMkLst>
            <pc:docMk/>
            <pc:sldMk cId="1339877383" sldId="289"/>
            <ac:spMk id="1067" creationId="{DA9A1ACB-4ECA-4EAE-AEAB-CE9C8C01EE60}"/>
          </ac:spMkLst>
        </pc:spChg>
        <pc:spChg chg="add del">
          <ac:chgData name="Madhusudana Reddy Singana" userId="8ccc4b30-7400-4df2-a25f-df5a0a1128c2" providerId="ADAL" clId="{35F981F8-4391-465F-9B27-7C458CEAC36D}" dt="2024-06-03T16:42:19.173" v="4562"/>
          <ac:spMkLst>
            <pc:docMk/>
            <pc:sldMk cId="1339877383" sldId="289"/>
            <ac:spMk id="1068" creationId="{F1FBD9ED-634D-4A6C-B5FE-A2D45EC486E7}"/>
          </ac:spMkLst>
        </pc:spChg>
        <pc:spChg chg="add del">
          <ac:chgData name="Madhusudana Reddy Singana" userId="8ccc4b30-7400-4df2-a25f-df5a0a1128c2" providerId="ADAL" clId="{35F981F8-4391-465F-9B27-7C458CEAC36D}" dt="2024-06-03T13:41:01.935" v="3534" actId="26606"/>
          <ac:spMkLst>
            <pc:docMk/>
            <pc:sldMk cId="1339877383" sldId="289"/>
            <ac:spMk id="1069" creationId="{1C524A27-B6C0-41EA-ABCB-AA2E61FC0F8A}"/>
          </ac:spMkLst>
        </pc:spChg>
        <pc:spChg chg="add del">
          <ac:chgData name="Madhusudana Reddy Singana" userId="8ccc4b30-7400-4df2-a25f-df5a0a1128c2" providerId="ADAL" clId="{35F981F8-4391-465F-9B27-7C458CEAC36D}" dt="2024-06-03T16:42:19.173" v="4562"/>
          <ac:spMkLst>
            <pc:docMk/>
            <pc:sldMk cId="1339877383" sldId="289"/>
            <ac:spMk id="1070" creationId="{A78A33AE-58B7-4282-8E4F-48244115252C}"/>
          </ac:spMkLst>
        </pc:spChg>
        <pc:spChg chg="add del">
          <ac:chgData name="Madhusudana Reddy Singana" userId="8ccc4b30-7400-4df2-a25f-df5a0a1128c2" providerId="ADAL" clId="{35F981F8-4391-465F-9B27-7C458CEAC36D}" dt="2024-06-03T13:41:01.935" v="3534" actId="26606"/>
          <ac:spMkLst>
            <pc:docMk/>
            <pc:sldMk cId="1339877383" sldId="289"/>
            <ac:spMk id="1071" creationId="{F3FCE8DC-E7A6-4A8F-BB57-A87EC4B846BB}"/>
          </ac:spMkLst>
        </pc:spChg>
        <pc:spChg chg="add del">
          <ac:chgData name="Madhusudana Reddy Singana" userId="8ccc4b30-7400-4df2-a25f-df5a0a1128c2" providerId="ADAL" clId="{35F981F8-4391-465F-9B27-7C458CEAC36D}" dt="2024-06-03T15:17:54.631" v="4052"/>
          <ac:spMkLst>
            <pc:docMk/>
            <pc:sldMk cId="1339877383" sldId="289"/>
            <ac:spMk id="1073" creationId="{C47847B4-34AE-4784-9831-6525319953BC}"/>
          </ac:spMkLst>
        </pc:spChg>
        <pc:spChg chg="add del">
          <ac:chgData name="Madhusudana Reddy Singana" userId="8ccc4b30-7400-4df2-a25f-df5a0a1128c2" providerId="ADAL" clId="{35F981F8-4391-465F-9B27-7C458CEAC36D}" dt="2024-06-03T15:17:54.631" v="4052"/>
          <ac:spMkLst>
            <pc:docMk/>
            <pc:sldMk cId="1339877383" sldId="289"/>
            <ac:spMk id="1074" creationId="{44D0BD74-2F0E-4D34-9C06-662E0DE5F07E}"/>
          </ac:spMkLst>
        </pc:spChg>
        <pc:spChg chg="add del">
          <ac:chgData name="Madhusudana Reddy Singana" userId="8ccc4b30-7400-4df2-a25f-df5a0a1128c2" providerId="ADAL" clId="{35F981F8-4391-465F-9B27-7C458CEAC36D}" dt="2024-06-03T15:17:54.631" v="4052"/>
          <ac:spMkLst>
            <pc:docMk/>
            <pc:sldMk cId="1339877383" sldId="289"/>
            <ac:spMk id="1075" creationId="{AD83A341-BD44-4CC6-98EA-1A340BADFCE6}"/>
          </ac:spMkLst>
        </pc:spChg>
        <pc:spChg chg="add del">
          <ac:chgData name="Madhusudana Reddy Singana" userId="8ccc4b30-7400-4df2-a25f-df5a0a1128c2" providerId="ADAL" clId="{35F981F8-4391-465F-9B27-7C458CEAC36D}" dt="2024-06-03T15:17:54.631" v="4052"/>
          <ac:spMkLst>
            <pc:docMk/>
            <pc:sldMk cId="1339877383" sldId="289"/>
            <ac:spMk id="1076" creationId="{C0C64351-D358-462B-8481-0A9C4420EA7A}"/>
          </ac:spMkLst>
        </pc:spChg>
        <pc:spChg chg="add del">
          <ac:chgData name="Madhusudana Reddy Singana" userId="8ccc4b30-7400-4df2-a25f-df5a0a1128c2" providerId="ADAL" clId="{35F981F8-4391-465F-9B27-7C458CEAC36D}" dt="2024-06-03T16:42:19.173" v="4562"/>
          <ac:spMkLst>
            <pc:docMk/>
            <pc:sldMk cId="1339877383" sldId="289"/>
            <ac:spMk id="1077" creationId="{236368CE-AF00-47F0-88CD-D862F627515A}"/>
          </ac:spMkLst>
        </pc:spChg>
        <pc:spChg chg="add del">
          <ac:chgData name="Madhusudana Reddy Singana" userId="8ccc4b30-7400-4df2-a25f-df5a0a1128c2" providerId="ADAL" clId="{35F981F8-4391-465F-9B27-7C458CEAC36D}" dt="2024-06-03T16:42:19.173" v="4562"/>
          <ac:spMkLst>
            <pc:docMk/>
            <pc:sldMk cId="1339877383" sldId="289"/>
            <ac:spMk id="1079" creationId="{1011F05C-FD37-486B-9F4E-653308776083}"/>
          </ac:spMkLst>
        </pc:spChg>
        <pc:spChg chg="add del">
          <ac:chgData name="Madhusudana Reddy Singana" userId="8ccc4b30-7400-4df2-a25f-df5a0a1128c2" providerId="ADAL" clId="{35F981F8-4391-465F-9B27-7C458CEAC36D}" dt="2024-06-03T16:42:19.173" v="4562"/>
          <ac:spMkLst>
            <pc:docMk/>
            <pc:sldMk cId="1339877383" sldId="289"/>
            <ac:spMk id="1080" creationId="{9B3C60A3-4E82-45D1-8328-7440A9EB45FF}"/>
          </ac:spMkLst>
        </pc:spChg>
        <pc:graphicFrameChg chg="add del">
          <ac:chgData name="Madhusudana Reddy Singana" userId="8ccc4b30-7400-4df2-a25f-df5a0a1128c2" providerId="ADAL" clId="{35F981F8-4391-465F-9B27-7C458CEAC36D}" dt="2024-06-03T15:36:58.239" v="4301" actId="26606"/>
          <ac:graphicFrameMkLst>
            <pc:docMk/>
            <pc:sldMk cId="1339877383" sldId="289"/>
            <ac:graphicFrameMk id="1082" creationId="{FAE96D25-ABDC-2F3E-6B29-0A13CC9A1C6E}"/>
          </ac:graphicFrameMkLst>
        </pc:graphicFrameChg>
        <pc:graphicFrameChg chg="add">
          <ac:chgData name="Madhusudana Reddy Singana" userId="8ccc4b30-7400-4df2-a25f-df5a0a1128c2" providerId="ADAL" clId="{35F981F8-4391-465F-9B27-7C458CEAC36D}" dt="2024-06-03T15:36:58.271" v="4302" actId="26606"/>
          <ac:graphicFrameMkLst>
            <pc:docMk/>
            <pc:sldMk cId="1339877383" sldId="289"/>
            <ac:graphicFrameMk id="1084" creationId="{DB80868C-569E-8594-0C1D-2B1533618F7B}"/>
          </ac:graphicFrameMkLst>
        </pc:graphicFrameChg>
        <pc:picChg chg="add del mod ord">
          <ac:chgData name="Madhusudana Reddy Singana" userId="8ccc4b30-7400-4df2-a25f-df5a0a1128c2" providerId="ADAL" clId="{35F981F8-4391-465F-9B27-7C458CEAC36D}" dt="2024-06-03T13:48:53.065" v="3645" actId="478"/>
          <ac:picMkLst>
            <pc:docMk/>
            <pc:sldMk cId="1339877383" sldId="289"/>
            <ac:picMk id="1026" creationId="{330EDDF4-2CEC-54D3-F39D-89850749AA79}"/>
          </ac:picMkLst>
        </pc:picChg>
        <pc:picChg chg="add del mod">
          <ac:chgData name="Madhusudana Reddy Singana" userId="8ccc4b30-7400-4df2-a25f-df5a0a1128c2" providerId="ADAL" clId="{35F981F8-4391-465F-9B27-7C458CEAC36D}" dt="2024-06-03T13:48:53.065" v="3645" actId="478"/>
          <ac:picMkLst>
            <pc:docMk/>
            <pc:sldMk cId="1339877383" sldId="289"/>
            <ac:picMk id="1028" creationId="{EC8A322D-7C0A-8EA4-300E-24E873DBA3F4}"/>
          </ac:picMkLst>
        </pc:picChg>
        <pc:picChg chg="add mod ord">
          <ac:chgData name="Madhusudana Reddy Singana" userId="8ccc4b30-7400-4df2-a25f-df5a0a1128c2" providerId="ADAL" clId="{35F981F8-4391-465F-9B27-7C458CEAC36D}" dt="2024-06-03T15:39:02.874" v="4329" actId="1076"/>
          <ac:picMkLst>
            <pc:docMk/>
            <pc:sldMk cId="1339877383" sldId="289"/>
            <ac:picMk id="1030" creationId="{509D23A2-D51A-6045-EF4F-61B59C26E5C5}"/>
          </ac:picMkLst>
        </pc:picChg>
        <pc:picChg chg="add">
          <ac:chgData name="Madhusudana Reddy Singana" userId="8ccc4b30-7400-4df2-a25f-df5a0a1128c2" providerId="ADAL" clId="{35F981F8-4391-465F-9B27-7C458CEAC36D}" dt="2024-06-03T13:52:20.230" v="3677"/>
          <ac:picMkLst>
            <pc:docMk/>
            <pc:sldMk cId="1339877383" sldId="289"/>
            <ac:picMk id="1032" creationId="{FD317719-6B9F-BD6E-9410-2FFF3F5B5D14}"/>
          </ac:picMkLst>
        </pc:picChg>
        <pc:cxnChg chg="add del">
          <ac:chgData name="Madhusudana Reddy Singana" userId="8ccc4b30-7400-4df2-a25f-df5a0a1128c2" providerId="ADAL" clId="{35F981F8-4391-465F-9B27-7C458CEAC36D}" dt="2024-06-03T15:35:32.136" v="4295" actId="26606"/>
          <ac:cxnSpMkLst>
            <pc:docMk/>
            <pc:sldMk cId="1339877383" sldId="289"/>
            <ac:cxnSpMk id="1039" creationId="{4D4D9825-BF05-4FC7-94DE-0E7C866993CE}"/>
          </ac:cxnSpMkLst>
        </pc:cxnChg>
        <pc:cxnChg chg="add del">
          <ac:chgData name="Madhusudana Reddy Singana" userId="8ccc4b30-7400-4df2-a25f-df5a0a1128c2" providerId="ADAL" clId="{35F981F8-4391-465F-9B27-7C458CEAC36D}" dt="2024-06-03T15:36:15.525" v="4297" actId="26606"/>
          <ac:cxnSpMkLst>
            <pc:docMk/>
            <pc:sldMk cId="1339877383" sldId="289"/>
            <ac:cxnSpMk id="1060" creationId="{4D4D9825-BF05-4FC7-94DE-0E7C866993CE}"/>
          </ac:cxnSpMkLst>
        </pc:cxnChg>
        <pc:cxnChg chg="add del">
          <ac:chgData name="Madhusudana Reddy Singana" userId="8ccc4b30-7400-4df2-a25f-df5a0a1128c2" providerId="ADAL" clId="{35F981F8-4391-465F-9B27-7C458CEAC36D}" dt="2024-06-03T15:36:15.525" v="4297" actId="26606"/>
          <ac:cxnSpMkLst>
            <pc:docMk/>
            <pc:sldMk cId="1339877383" sldId="289"/>
            <ac:cxnSpMk id="1064" creationId="{E8EF2C47-53DA-4F9F-918A-F6057C8EB82D}"/>
          </ac:cxnSpMkLst>
        </pc:cxnChg>
        <pc:cxnChg chg="add del">
          <ac:chgData name="Madhusudana Reddy Singana" userId="8ccc4b30-7400-4df2-a25f-df5a0a1128c2" providerId="ADAL" clId="{35F981F8-4391-465F-9B27-7C458CEAC36D}" dt="2024-06-03T16:42:19.173" v="4562"/>
          <ac:cxnSpMkLst>
            <pc:docMk/>
            <pc:sldMk cId="1339877383" sldId="289"/>
            <ac:cxnSpMk id="1072" creationId="{4D4D9825-BF05-4FC7-94DE-0E7C866993CE}"/>
          </ac:cxnSpMkLst>
        </pc:cxnChg>
        <pc:cxnChg chg="add del">
          <ac:chgData name="Madhusudana Reddy Singana" userId="8ccc4b30-7400-4df2-a25f-df5a0a1128c2" providerId="ADAL" clId="{35F981F8-4391-465F-9B27-7C458CEAC36D}" dt="2024-06-03T16:42:19.173" v="4562"/>
          <ac:cxnSpMkLst>
            <pc:docMk/>
            <pc:sldMk cId="1339877383" sldId="289"/>
            <ac:cxnSpMk id="1078" creationId="{05DA45A8-E2EA-4AC4-B129-9C17785C7905}"/>
          </ac:cxnSpMkLst>
        </pc:cxnChg>
      </pc:sldChg>
      <pc:sldChg chg="addSp delSp modSp new del mod setBg modClrScheme delDesignElem chgLayout">
        <pc:chgData name="Madhusudana Reddy Singana" userId="8ccc4b30-7400-4df2-a25f-df5a0a1128c2" providerId="ADAL" clId="{35F981F8-4391-465F-9B27-7C458CEAC36D}" dt="2024-06-03T14:51:03.676" v="3859" actId="2696"/>
        <pc:sldMkLst>
          <pc:docMk/>
          <pc:sldMk cId="1340157147" sldId="290"/>
        </pc:sldMkLst>
        <pc:spChg chg="del mod">
          <ac:chgData name="Madhusudana Reddy Singana" userId="8ccc4b30-7400-4df2-a25f-df5a0a1128c2" providerId="ADAL" clId="{35F981F8-4391-465F-9B27-7C458CEAC36D}" dt="2024-06-03T14:42:02.606" v="3739" actId="478"/>
          <ac:spMkLst>
            <pc:docMk/>
            <pc:sldMk cId="1340157147" sldId="290"/>
            <ac:spMk id="2" creationId="{8EBD1F7E-E65A-2649-D516-DA69327F1613}"/>
          </ac:spMkLst>
        </pc:spChg>
        <pc:spChg chg="del mod">
          <ac:chgData name="Madhusudana Reddy Singana" userId="8ccc4b30-7400-4df2-a25f-df5a0a1128c2" providerId="ADAL" clId="{35F981F8-4391-465F-9B27-7C458CEAC36D}" dt="2024-06-03T14:41:54.947" v="3737" actId="478"/>
          <ac:spMkLst>
            <pc:docMk/>
            <pc:sldMk cId="1340157147" sldId="290"/>
            <ac:spMk id="3" creationId="{983FF026-5763-6208-6C3C-332459D3784D}"/>
          </ac:spMkLst>
        </pc:spChg>
        <pc:spChg chg="del mod">
          <ac:chgData name="Madhusudana Reddy Singana" userId="8ccc4b30-7400-4df2-a25f-df5a0a1128c2" providerId="ADAL" clId="{35F981F8-4391-465F-9B27-7C458CEAC36D}" dt="2024-06-03T14:42:06.752" v="3741" actId="478"/>
          <ac:spMkLst>
            <pc:docMk/>
            <pc:sldMk cId="1340157147" sldId="290"/>
            <ac:spMk id="4" creationId="{705479CC-E5F9-2F07-DF28-96AA82F3BE4A}"/>
          </ac:spMkLst>
        </pc:spChg>
        <pc:spChg chg="add mod ord">
          <ac:chgData name="Madhusudana Reddy Singana" userId="8ccc4b30-7400-4df2-a25f-df5a0a1128c2" providerId="ADAL" clId="{35F981F8-4391-465F-9B27-7C458CEAC36D}" dt="2024-06-03T14:50:58.021" v="3858" actId="26606"/>
          <ac:spMkLst>
            <pc:docMk/>
            <pc:sldMk cId="1340157147" sldId="290"/>
            <ac:spMk id="5" creationId="{20FBFF38-3BDE-EAB8-092B-20DC5C02E428}"/>
          </ac:spMkLst>
        </pc:spChg>
        <pc:spChg chg="add del mod ord">
          <ac:chgData name="Madhusudana Reddy Singana" userId="8ccc4b30-7400-4df2-a25f-df5a0a1128c2" providerId="ADAL" clId="{35F981F8-4391-465F-9B27-7C458CEAC36D}" dt="2024-06-03T14:43:31.506" v="3748" actId="700"/>
          <ac:spMkLst>
            <pc:docMk/>
            <pc:sldMk cId="1340157147" sldId="290"/>
            <ac:spMk id="6" creationId="{82EBA5CE-D702-11C8-2C46-A09409217FC8}"/>
          </ac:spMkLst>
        </pc:spChg>
        <pc:spChg chg="add del mod ord">
          <ac:chgData name="Madhusudana Reddy Singana" userId="8ccc4b30-7400-4df2-a25f-df5a0a1128c2" providerId="ADAL" clId="{35F981F8-4391-465F-9B27-7C458CEAC36D}" dt="2024-06-03T14:43:31.506" v="3748" actId="700"/>
          <ac:spMkLst>
            <pc:docMk/>
            <pc:sldMk cId="1340157147" sldId="290"/>
            <ac:spMk id="7" creationId="{620D5423-5281-BDEF-45B1-5C3DD41B54F3}"/>
          </ac:spMkLst>
        </pc:spChg>
        <pc:spChg chg="add del mod ord">
          <ac:chgData name="Madhusudana Reddy Singana" userId="8ccc4b30-7400-4df2-a25f-df5a0a1128c2" providerId="ADAL" clId="{35F981F8-4391-465F-9B27-7C458CEAC36D}" dt="2024-06-03T14:50:12.530" v="3840" actId="26606"/>
          <ac:spMkLst>
            <pc:docMk/>
            <pc:sldMk cId="1340157147" sldId="290"/>
            <ac:spMk id="8" creationId="{31481060-4ED7-AF5F-5111-470D02D5D6E4}"/>
          </ac:spMkLst>
        </pc:spChg>
        <pc:spChg chg="add del mod ord">
          <ac:chgData name="Madhusudana Reddy Singana" userId="8ccc4b30-7400-4df2-a25f-df5a0a1128c2" providerId="ADAL" clId="{35F981F8-4391-465F-9B27-7C458CEAC36D}" dt="2024-06-03T14:48:30.241" v="3810" actId="478"/>
          <ac:spMkLst>
            <pc:docMk/>
            <pc:sldMk cId="1340157147" sldId="290"/>
            <ac:spMk id="9" creationId="{2BB0C943-610D-EE50-F7F0-C62BE492B311}"/>
          </ac:spMkLst>
        </pc:spChg>
        <pc:spChg chg="add del mod ord">
          <ac:chgData name="Madhusudana Reddy Singana" userId="8ccc4b30-7400-4df2-a25f-df5a0a1128c2" providerId="ADAL" clId="{35F981F8-4391-465F-9B27-7C458CEAC36D}" dt="2024-06-03T14:49:15.410" v="3823" actId="700"/>
          <ac:spMkLst>
            <pc:docMk/>
            <pc:sldMk cId="1340157147" sldId="290"/>
            <ac:spMk id="10" creationId="{0BCB0010-796A-F871-3F3D-7BCCC0F21C57}"/>
          </ac:spMkLst>
        </pc:spChg>
        <pc:spChg chg="add mod">
          <ac:chgData name="Madhusudana Reddy Singana" userId="8ccc4b30-7400-4df2-a25f-df5a0a1128c2" providerId="ADAL" clId="{35F981F8-4391-465F-9B27-7C458CEAC36D}" dt="2024-06-03T14:49:02.344" v="3817" actId="14100"/>
          <ac:spMkLst>
            <pc:docMk/>
            <pc:sldMk cId="1340157147" sldId="290"/>
            <ac:spMk id="11" creationId="{EDA8455C-32B0-01D3-134D-5C026DEF6C79}"/>
          </ac:spMkLst>
        </pc:spChg>
        <pc:spChg chg="add">
          <ac:chgData name="Madhusudana Reddy Singana" userId="8ccc4b30-7400-4df2-a25f-df5a0a1128c2" providerId="ADAL" clId="{35F981F8-4391-465F-9B27-7C458CEAC36D}" dt="2024-06-03T14:49:06.423" v="3819"/>
          <ac:spMkLst>
            <pc:docMk/>
            <pc:sldMk cId="1340157147" sldId="290"/>
            <ac:spMk id="12" creationId="{4A1B3A1C-FF99-3328-EF20-C6C46E298A16}"/>
          </ac:spMkLst>
        </pc:spChg>
        <pc:spChg chg="add del">
          <ac:chgData name="Madhusudana Reddy Singana" userId="8ccc4b30-7400-4df2-a25f-df5a0a1128c2" providerId="ADAL" clId="{35F981F8-4391-465F-9B27-7C458CEAC36D}" dt="2024-06-03T14:50:04.368" v="3833" actId="26606"/>
          <ac:spMkLst>
            <pc:docMk/>
            <pc:sldMk cId="1340157147" sldId="290"/>
            <ac:spMk id="14" creationId="{C3DB5541-D156-4B14-AD5E-D54317AEA0D2}"/>
          </ac:spMkLst>
        </pc:spChg>
        <pc:spChg chg="add del">
          <ac:chgData name="Madhusudana Reddy Singana" userId="8ccc4b30-7400-4df2-a25f-df5a0a1128c2" providerId="ADAL" clId="{35F981F8-4391-465F-9B27-7C458CEAC36D}" dt="2024-06-03T14:49:53.653" v="3829" actId="26606"/>
          <ac:spMkLst>
            <pc:docMk/>
            <pc:sldMk cId="1340157147" sldId="290"/>
            <ac:spMk id="15" creationId="{AD83A341-BD44-4CC6-98EA-1A340BADFCE6}"/>
          </ac:spMkLst>
        </pc:spChg>
        <pc:spChg chg="add del">
          <ac:chgData name="Madhusudana Reddy Singana" userId="8ccc4b30-7400-4df2-a25f-df5a0a1128c2" providerId="ADAL" clId="{35F981F8-4391-465F-9B27-7C458CEAC36D}" dt="2024-06-03T14:50:04.368" v="3833" actId="26606"/>
          <ac:spMkLst>
            <pc:docMk/>
            <pc:sldMk cId="1340157147" sldId="290"/>
            <ac:spMk id="16" creationId="{1425B494-7EBC-49BB-B941-CDD9B7042FBD}"/>
          </ac:spMkLst>
        </pc:spChg>
        <pc:spChg chg="add del">
          <ac:chgData name="Madhusudana Reddy Singana" userId="8ccc4b30-7400-4df2-a25f-df5a0a1128c2" providerId="ADAL" clId="{35F981F8-4391-465F-9B27-7C458CEAC36D}" dt="2024-06-03T14:49:53.653" v="3829" actId="26606"/>
          <ac:spMkLst>
            <pc:docMk/>
            <pc:sldMk cId="1340157147" sldId="290"/>
            <ac:spMk id="17" creationId="{C0C64351-D358-462B-8481-0A9C4420EA7A}"/>
          </ac:spMkLst>
        </pc:spChg>
        <pc:spChg chg="add del">
          <ac:chgData name="Madhusudana Reddy Singana" userId="8ccc4b30-7400-4df2-a25f-df5a0a1128c2" providerId="ADAL" clId="{35F981F8-4391-465F-9B27-7C458CEAC36D}" dt="2024-06-03T14:49:53.653" v="3829" actId="26606"/>
          <ac:spMkLst>
            <pc:docMk/>
            <pc:sldMk cId="1340157147" sldId="290"/>
            <ac:spMk id="19" creationId="{C47847B4-34AE-4784-9831-6525319953BC}"/>
          </ac:spMkLst>
        </pc:spChg>
        <pc:spChg chg="add del">
          <ac:chgData name="Madhusudana Reddy Singana" userId="8ccc4b30-7400-4df2-a25f-df5a0a1128c2" providerId="ADAL" clId="{35F981F8-4391-465F-9B27-7C458CEAC36D}" dt="2024-06-03T14:49:57.766" v="3831" actId="26606"/>
          <ac:spMkLst>
            <pc:docMk/>
            <pc:sldMk cId="1340157147" sldId="290"/>
            <ac:spMk id="21" creationId="{AD83A341-BD44-4CC6-98EA-1A340BADFCE6}"/>
          </ac:spMkLst>
        </pc:spChg>
        <pc:spChg chg="add del">
          <ac:chgData name="Madhusudana Reddy Singana" userId="8ccc4b30-7400-4df2-a25f-df5a0a1128c2" providerId="ADAL" clId="{35F981F8-4391-465F-9B27-7C458CEAC36D}" dt="2024-06-03T14:49:57.766" v="3831" actId="26606"/>
          <ac:spMkLst>
            <pc:docMk/>
            <pc:sldMk cId="1340157147" sldId="290"/>
            <ac:spMk id="22" creationId="{C0C64351-D358-462B-8481-0A9C4420EA7A}"/>
          </ac:spMkLst>
        </pc:spChg>
        <pc:spChg chg="add del">
          <ac:chgData name="Madhusudana Reddy Singana" userId="8ccc4b30-7400-4df2-a25f-df5a0a1128c2" providerId="ADAL" clId="{35F981F8-4391-465F-9B27-7C458CEAC36D}" dt="2024-06-03T14:49:57.766" v="3831" actId="26606"/>
          <ac:spMkLst>
            <pc:docMk/>
            <pc:sldMk cId="1340157147" sldId="290"/>
            <ac:spMk id="23" creationId="{C47847B4-34AE-4784-9831-6525319953BC}"/>
          </ac:spMkLst>
        </pc:spChg>
        <pc:spChg chg="add del">
          <ac:chgData name="Madhusudana Reddy Singana" userId="8ccc4b30-7400-4df2-a25f-df5a0a1128c2" providerId="ADAL" clId="{35F981F8-4391-465F-9B27-7C458CEAC36D}" dt="2024-06-03T14:50:12.495" v="3839" actId="26606"/>
          <ac:spMkLst>
            <pc:docMk/>
            <pc:sldMk cId="1340157147" sldId="290"/>
            <ac:spMk id="32" creationId="{AD83A341-BD44-4CC6-98EA-1A340BADFCE6}"/>
          </ac:spMkLst>
        </pc:spChg>
        <pc:spChg chg="add del">
          <ac:chgData name="Madhusudana Reddy Singana" userId="8ccc4b30-7400-4df2-a25f-df5a0a1128c2" providerId="ADAL" clId="{35F981F8-4391-465F-9B27-7C458CEAC36D}" dt="2024-06-03T14:50:12.495" v="3839" actId="26606"/>
          <ac:spMkLst>
            <pc:docMk/>
            <pc:sldMk cId="1340157147" sldId="290"/>
            <ac:spMk id="33" creationId="{C0C64351-D358-462B-8481-0A9C4420EA7A}"/>
          </ac:spMkLst>
        </pc:spChg>
        <pc:spChg chg="add del">
          <ac:chgData name="Madhusudana Reddy Singana" userId="8ccc4b30-7400-4df2-a25f-df5a0a1128c2" providerId="ADAL" clId="{35F981F8-4391-465F-9B27-7C458CEAC36D}" dt="2024-06-03T14:50:12.495" v="3839" actId="26606"/>
          <ac:spMkLst>
            <pc:docMk/>
            <pc:sldMk cId="1340157147" sldId="290"/>
            <ac:spMk id="34" creationId="{31481060-4ED7-AF5F-5111-470D02D5D6E4}"/>
          </ac:spMkLst>
        </pc:spChg>
        <pc:spChg chg="add del">
          <ac:chgData name="Madhusudana Reddy Singana" userId="8ccc4b30-7400-4df2-a25f-df5a0a1128c2" providerId="ADAL" clId="{35F981F8-4391-465F-9B27-7C458CEAC36D}" dt="2024-06-03T14:50:12.495" v="3839" actId="26606"/>
          <ac:spMkLst>
            <pc:docMk/>
            <pc:sldMk cId="1340157147" sldId="290"/>
            <ac:spMk id="35" creationId="{C47847B4-34AE-4784-9831-6525319953BC}"/>
          </ac:spMkLst>
        </pc:spChg>
        <pc:spChg chg="add del">
          <ac:chgData name="Madhusudana Reddy Singana" userId="8ccc4b30-7400-4df2-a25f-df5a0a1128c2" providerId="ADAL" clId="{35F981F8-4391-465F-9B27-7C458CEAC36D}" dt="2024-06-03T14:50:24.364" v="3841" actId="700"/>
          <ac:spMkLst>
            <pc:docMk/>
            <pc:sldMk cId="1340157147" sldId="290"/>
            <ac:spMk id="38" creationId="{AD83A341-BD44-4CC6-98EA-1A340BADFCE6}"/>
          </ac:spMkLst>
        </pc:spChg>
        <pc:spChg chg="add del">
          <ac:chgData name="Madhusudana Reddy Singana" userId="8ccc4b30-7400-4df2-a25f-df5a0a1128c2" providerId="ADAL" clId="{35F981F8-4391-465F-9B27-7C458CEAC36D}" dt="2024-06-03T14:50:24.364" v="3841" actId="700"/>
          <ac:spMkLst>
            <pc:docMk/>
            <pc:sldMk cId="1340157147" sldId="290"/>
            <ac:spMk id="39" creationId="{C0C64351-D358-462B-8481-0A9C4420EA7A}"/>
          </ac:spMkLst>
        </pc:spChg>
        <pc:spChg chg="add mod ord">
          <ac:chgData name="Madhusudana Reddy Singana" userId="8ccc4b30-7400-4df2-a25f-df5a0a1128c2" providerId="ADAL" clId="{35F981F8-4391-465F-9B27-7C458CEAC36D}" dt="2024-06-03T14:50:58.021" v="3858" actId="26606"/>
          <ac:spMkLst>
            <pc:docMk/>
            <pc:sldMk cId="1340157147" sldId="290"/>
            <ac:spMk id="40" creationId="{31481060-4ED7-AF5F-5111-470D02D5D6E4}"/>
          </ac:spMkLst>
        </pc:spChg>
        <pc:spChg chg="add del">
          <ac:chgData name="Madhusudana Reddy Singana" userId="8ccc4b30-7400-4df2-a25f-df5a0a1128c2" providerId="ADAL" clId="{35F981F8-4391-465F-9B27-7C458CEAC36D}" dt="2024-06-03T14:50:24.364" v="3841" actId="700"/>
          <ac:spMkLst>
            <pc:docMk/>
            <pc:sldMk cId="1340157147" sldId="290"/>
            <ac:spMk id="41" creationId="{C47847B4-34AE-4784-9831-6525319953BC}"/>
          </ac:spMkLst>
        </pc:spChg>
        <pc:spChg chg="add del">
          <ac:chgData name="Madhusudana Reddy Singana" userId="8ccc4b30-7400-4df2-a25f-df5a0a1128c2" providerId="ADAL" clId="{35F981F8-4391-465F-9B27-7C458CEAC36D}" dt="2024-06-03T14:50:36.740" v="3848" actId="26606"/>
          <ac:spMkLst>
            <pc:docMk/>
            <pc:sldMk cId="1340157147" sldId="290"/>
            <ac:spMk id="44" creationId="{E451F2AB-3861-48C5-9859-786EBCA8CB8B}"/>
          </ac:spMkLst>
        </pc:spChg>
        <pc:spChg chg="add del">
          <ac:chgData name="Madhusudana Reddy Singana" userId="8ccc4b30-7400-4df2-a25f-df5a0a1128c2" providerId="ADAL" clId="{35F981F8-4391-465F-9B27-7C458CEAC36D}" dt="2024-06-03T14:50:36.740" v="3848" actId="26606"/>
          <ac:spMkLst>
            <pc:docMk/>
            <pc:sldMk cId="1340157147" sldId="290"/>
            <ac:spMk id="45" creationId="{F11FBB6F-8451-472C-98A6-5FE42988D372}"/>
          </ac:spMkLst>
        </pc:spChg>
        <pc:spChg chg="add del">
          <ac:chgData name="Madhusudana Reddy Singana" userId="8ccc4b30-7400-4df2-a25f-df5a0a1128c2" providerId="ADAL" clId="{35F981F8-4391-465F-9B27-7C458CEAC36D}" dt="2024-06-03T14:50:58.018" v="3857" actId="26606"/>
          <ac:spMkLst>
            <pc:docMk/>
            <pc:sldMk cId="1340157147" sldId="290"/>
            <ac:spMk id="46" creationId="{E451F2AB-3861-48C5-9859-786EBCA8CB8B}"/>
          </ac:spMkLst>
        </pc:spChg>
        <pc:spChg chg="add del">
          <ac:chgData name="Madhusudana Reddy Singana" userId="8ccc4b30-7400-4df2-a25f-df5a0a1128c2" providerId="ADAL" clId="{35F981F8-4391-465F-9B27-7C458CEAC36D}" dt="2024-06-03T14:50:30.741" v="3844" actId="26606"/>
          <ac:spMkLst>
            <pc:docMk/>
            <pc:sldMk cId="1340157147" sldId="290"/>
            <ac:spMk id="47" creationId="{E704FB0A-3918-43DC-83E9-600217A87145}"/>
          </ac:spMkLst>
        </pc:spChg>
        <pc:spChg chg="add del">
          <ac:chgData name="Madhusudana Reddy Singana" userId="8ccc4b30-7400-4df2-a25f-df5a0a1128c2" providerId="ADAL" clId="{35F981F8-4391-465F-9B27-7C458CEAC36D}" dt="2024-06-03T14:50:37.641" v="3850" actId="26606"/>
          <ac:spMkLst>
            <pc:docMk/>
            <pc:sldMk cId="1340157147" sldId="290"/>
            <ac:spMk id="48" creationId="{E704FB0A-3918-43DC-83E9-600217A87145}"/>
          </ac:spMkLst>
        </pc:spChg>
        <pc:spChg chg="add del">
          <ac:chgData name="Madhusudana Reddy Singana" userId="8ccc4b30-7400-4df2-a25f-df5a0a1128c2" providerId="ADAL" clId="{35F981F8-4391-465F-9B27-7C458CEAC36D}" dt="2024-06-03T14:50:30.741" v="3844" actId="26606"/>
          <ac:spMkLst>
            <pc:docMk/>
            <pc:sldMk cId="1340157147" sldId="290"/>
            <ac:spMk id="49" creationId="{1D1DF376-FCFE-4FC3-A377-79806F9885D0}"/>
          </ac:spMkLst>
        </pc:spChg>
        <pc:spChg chg="add del">
          <ac:chgData name="Madhusudana Reddy Singana" userId="8ccc4b30-7400-4df2-a25f-df5a0a1128c2" providerId="ADAL" clId="{35F981F8-4391-465F-9B27-7C458CEAC36D}" dt="2024-06-03T14:50:37.641" v="3850" actId="26606"/>
          <ac:spMkLst>
            <pc:docMk/>
            <pc:sldMk cId="1340157147" sldId="290"/>
            <ac:spMk id="50" creationId="{1D1DF376-FCFE-4FC3-A377-79806F9885D0}"/>
          </ac:spMkLst>
        </pc:spChg>
        <pc:spChg chg="add del">
          <ac:chgData name="Madhusudana Reddy Singana" userId="8ccc4b30-7400-4df2-a25f-df5a0a1128c2" providerId="ADAL" clId="{35F981F8-4391-465F-9B27-7C458CEAC36D}" dt="2024-06-03T14:50:30.741" v="3844" actId="26606"/>
          <ac:spMkLst>
            <pc:docMk/>
            <pc:sldMk cId="1340157147" sldId="290"/>
            <ac:spMk id="51" creationId="{6C12B9F6-7F8D-48DD-97E3-EE3587AB960E}"/>
          </ac:spMkLst>
        </pc:spChg>
        <pc:spChg chg="add del">
          <ac:chgData name="Madhusudana Reddy Singana" userId="8ccc4b30-7400-4df2-a25f-df5a0a1128c2" providerId="ADAL" clId="{35F981F8-4391-465F-9B27-7C458CEAC36D}" dt="2024-06-03T14:50:37.641" v="3850" actId="26606"/>
          <ac:spMkLst>
            <pc:docMk/>
            <pc:sldMk cId="1340157147" sldId="290"/>
            <ac:spMk id="52" creationId="{6C12B9F6-7F8D-48DD-97E3-EE3587AB960E}"/>
          </ac:spMkLst>
        </pc:spChg>
        <pc:spChg chg="add del">
          <ac:chgData name="Madhusudana Reddy Singana" userId="8ccc4b30-7400-4df2-a25f-df5a0a1128c2" providerId="ADAL" clId="{35F981F8-4391-465F-9B27-7C458CEAC36D}" dt="2024-06-03T14:50:58.018" v="3857" actId="26606"/>
          <ac:spMkLst>
            <pc:docMk/>
            <pc:sldMk cId="1340157147" sldId="290"/>
            <ac:spMk id="53" creationId="{F11FBB6F-8451-472C-98A6-5FE42988D372}"/>
          </ac:spMkLst>
        </pc:spChg>
        <pc:spChg chg="add del">
          <ac:chgData name="Madhusudana Reddy Singana" userId="8ccc4b30-7400-4df2-a25f-df5a0a1128c2" providerId="ADAL" clId="{35F981F8-4391-465F-9B27-7C458CEAC36D}" dt="2024-06-03T14:50:44.789" v="3852" actId="700"/>
          <ac:spMkLst>
            <pc:docMk/>
            <pc:sldMk cId="1340157147" sldId="290"/>
            <ac:spMk id="54" creationId="{AD83A341-BD44-4CC6-98EA-1A340BADFCE6}"/>
          </ac:spMkLst>
        </pc:spChg>
        <pc:spChg chg="add del">
          <ac:chgData name="Madhusudana Reddy Singana" userId="8ccc4b30-7400-4df2-a25f-df5a0a1128c2" providerId="ADAL" clId="{35F981F8-4391-465F-9B27-7C458CEAC36D}" dt="2024-06-03T14:50:44.789" v="3852" actId="700"/>
          <ac:spMkLst>
            <pc:docMk/>
            <pc:sldMk cId="1340157147" sldId="290"/>
            <ac:spMk id="55" creationId="{C0C64351-D358-462B-8481-0A9C4420EA7A}"/>
          </ac:spMkLst>
        </pc:spChg>
        <pc:spChg chg="add del">
          <ac:chgData name="Madhusudana Reddy Singana" userId="8ccc4b30-7400-4df2-a25f-df5a0a1128c2" providerId="ADAL" clId="{35F981F8-4391-465F-9B27-7C458CEAC36D}" dt="2024-06-03T14:50:44.789" v="3852" actId="700"/>
          <ac:spMkLst>
            <pc:docMk/>
            <pc:sldMk cId="1340157147" sldId="290"/>
            <ac:spMk id="56" creationId="{C47847B4-34AE-4784-9831-6525319953BC}"/>
          </ac:spMkLst>
        </pc:spChg>
        <pc:spChg chg="add">
          <ac:chgData name="Madhusudana Reddy Singana" userId="8ccc4b30-7400-4df2-a25f-df5a0a1128c2" providerId="ADAL" clId="{35F981F8-4391-465F-9B27-7C458CEAC36D}" dt="2024-06-03T14:50:58.021" v="3858" actId="26606"/>
          <ac:spMkLst>
            <pc:docMk/>
            <pc:sldMk cId="1340157147" sldId="290"/>
            <ac:spMk id="57" creationId="{AD83A341-BD44-4CC6-98EA-1A340BADFCE6}"/>
          </ac:spMkLst>
        </pc:spChg>
        <pc:spChg chg="add">
          <ac:chgData name="Madhusudana Reddy Singana" userId="8ccc4b30-7400-4df2-a25f-df5a0a1128c2" providerId="ADAL" clId="{35F981F8-4391-465F-9B27-7C458CEAC36D}" dt="2024-06-03T14:50:58.021" v="3858" actId="26606"/>
          <ac:spMkLst>
            <pc:docMk/>
            <pc:sldMk cId="1340157147" sldId="290"/>
            <ac:spMk id="58" creationId="{C0C64351-D358-462B-8481-0A9C4420EA7A}"/>
          </ac:spMkLst>
        </pc:spChg>
        <pc:spChg chg="add">
          <ac:chgData name="Madhusudana Reddy Singana" userId="8ccc4b30-7400-4df2-a25f-df5a0a1128c2" providerId="ADAL" clId="{35F981F8-4391-465F-9B27-7C458CEAC36D}" dt="2024-06-03T14:50:58.021" v="3858" actId="26606"/>
          <ac:spMkLst>
            <pc:docMk/>
            <pc:sldMk cId="1340157147" sldId="290"/>
            <ac:spMk id="59" creationId="{C47847B4-34AE-4784-9831-6525319953BC}"/>
          </ac:spMkLst>
        </pc:spChg>
        <pc:graphicFrameChg chg="add del">
          <ac:chgData name="Madhusudana Reddy Singana" userId="8ccc4b30-7400-4df2-a25f-df5a0a1128c2" providerId="ADAL" clId="{35F981F8-4391-465F-9B27-7C458CEAC36D}" dt="2024-06-03T14:50:04.368" v="3833" actId="26606"/>
          <ac:graphicFrameMkLst>
            <pc:docMk/>
            <pc:sldMk cId="1340157147" sldId="290"/>
            <ac:graphicFrameMk id="26" creationId="{1B6090DA-256B-B021-1101-FA2C09AEA8F6}"/>
          </ac:graphicFrameMkLst>
        </pc:graphicFrameChg>
        <pc:graphicFrameChg chg="add del">
          <ac:chgData name="Madhusudana Reddy Singana" userId="8ccc4b30-7400-4df2-a25f-df5a0a1128c2" providerId="ADAL" clId="{35F981F8-4391-465F-9B27-7C458CEAC36D}" dt="2024-06-03T14:50:09.487" v="3835" actId="26606"/>
          <ac:graphicFrameMkLst>
            <pc:docMk/>
            <pc:sldMk cId="1340157147" sldId="290"/>
            <ac:graphicFrameMk id="28" creationId="{2316648C-8040-554C-CD0C-3F5BD09F4D33}"/>
          </ac:graphicFrameMkLst>
        </pc:graphicFrameChg>
        <pc:graphicFrameChg chg="add del">
          <ac:chgData name="Madhusudana Reddy Singana" userId="8ccc4b30-7400-4df2-a25f-df5a0a1128c2" providerId="ADAL" clId="{35F981F8-4391-465F-9B27-7C458CEAC36D}" dt="2024-06-03T14:50:11.721" v="3837" actId="26606"/>
          <ac:graphicFrameMkLst>
            <pc:docMk/>
            <pc:sldMk cId="1340157147" sldId="290"/>
            <ac:graphicFrameMk id="30" creationId="{B2B530FD-1149-8A9C-AF3F-C28972A3E4B2}"/>
          </ac:graphicFrameMkLst>
        </pc:graphicFrameChg>
        <pc:picChg chg="add del">
          <ac:chgData name="Madhusudana Reddy Singana" userId="8ccc4b30-7400-4df2-a25f-df5a0a1128c2" providerId="ADAL" clId="{35F981F8-4391-465F-9B27-7C458CEAC36D}" dt="2024-06-03T14:49:53.653" v="3829" actId="26606"/>
          <ac:picMkLst>
            <pc:docMk/>
            <pc:sldMk cId="1340157147" sldId="290"/>
            <ac:picMk id="13" creationId="{407EC83E-190F-3001-1B66-0523BE1F545F}"/>
          </ac:picMkLst>
        </pc:picChg>
        <pc:picChg chg="add del">
          <ac:chgData name="Madhusudana Reddy Singana" userId="8ccc4b30-7400-4df2-a25f-df5a0a1128c2" providerId="ADAL" clId="{35F981F8-4391-465F-9B27-7C458CEAC36D}" dt="2024-06-03T14:49:57.766" v="3831" actId="26606"/>
          <ac:picMkLst>
            <pc:docMk/>
            <pc:sldMk cId="1340157147" sldId="290"/>
            <ac:picMk id="24" creationId="{8DE0A8D4-A733-0FFE-0F4F-3464EB7C09AA}"/>
          </ac:picMkLst>
        </pc:picChg>
        <pc:picChg chg="add del">
          <ac:chgData name="Madhusudana Reddy Singana" userId="8ccc4b30-7400-4df2-a25f-df5a0a1128c2" providerId="ADAL" clId="{35F981F8-4391-465F-9B27-7C458CEAC36D}" dt="2024-06-03T14:50:12.495" v="3839" actId="26606"/>
          <ac:picMkLst>
            <pc:docMk/>
            <pc:sldMk cId="1340157147" sldId="290"/>
            <ac:picMk id="36" creationId="{8DE0A8D4-A733-0FFE-0F4F-3464EB7C09AA}"/>
          </ac:picMkLst>
        </pc:picChg>
        <pc:picChg chg="add mod">
          <ac:chgData name="Madhusudana Reddy Singana" userId="8ccc4b30-7400-4df2-a25f-df5a0a1128c2" providerId="ADAL" clId="{35F981F8-4391-465F-9B27-7C458CEAC36D}" dt="2024-06-03T14:50:58.018" v="3857" actId="26606"/>
          <ac:picMkLst>
            <pc:docMk/>
            <pc:sldMk cId="1340157147" sldId="290"/>
            <ac:picMk id="42" creationId="{407EC83E-190F-3001-1B66-0523BE1F545F}"/>
          </ac:picMkLst>
        </pc:picChg>
      </pc:sldChg>
      <pc:sldChg chg="addSp delSp modSp add mod setBg delDesignElem">
        <pc:chgData name="Madhusudana Reddy Singana" userId="8ccc4b30-7400-4df2-a25f-df5a0a1128c2" providerId="ADAL" clId="{35F981F8-4391-465F-9B27-7C458CEAC36D}" dt="2024-06-03T16:42:19.173" v="4562"/>
        <pc:sldMkLst>
          <pc:docMk/>
          <pc:sldMk cId="1627236935" sldId="290"/>
        </pc:sldMkLst>
        <pc:spChg chg="mod">
          <ac:chgData name="Madhusudana Reddy Singana" userId="8ccc4b30-7400-4df2-a25f-df5a0a1128c2" providerId="ADAL" clId="{35F981F8-4391-465F-9B27-7C458CEAC36D}" dt="2024-06-03T15:38:28.296" v="4326" actId="26606"/>
          <ac:spMkLst>
            <pc:docMk/>
            <pc:sldMk cId="1627236935" sldId="290"/>
            <ac:spMk id="2" creationId="{00000000-0000-0000-0000-000000000000}"/>
          </ac:spMkLst>
        </pc:spChg>
        <pc:spChg chg="mod">
          <ac:chgData name="Madhusudana Reddy Singana" userId="8ccc4b30-7400-4df2-a25f-df5a0a1128c2" providerId="ADAL" clId="{35F981F8-4391-465F-9B27-7C458CEAC36D}" dt="2024-06-03T15:38:28.296" v="4326" actId="26606"/>
          <ac:spMkLst>
            <pc:docMk/>
            <pc:sldMk cId="1627236935" sldId="290"/>
            <ac:spMk id="12" creationId="{00000000-0000-0000-0000-000000000000}"/>
          </ac:spMkLst>
        </pc:spChg>
        <pc:spChg chg="mod">
          <ac:chgData name="Madhusudana Reddy Singana" userId="8ccc4b30-7400-4df2-a25f-df5a0a1128c2" providerId="ADAL" clId="{35F981F8-4391-465F-9B27-7C458CEAC36D}" dt="2024-06-03T15:38:28.296" v="4326" actId="26606"/>
          <ac:spMkLst>
            <pc:docMk/>
            <pc:sldMk cId="1627236935" sldId="290"/>
            <ac:spMk id="14" creationId="{00000000-0000-0000-0000-000000000000}"/>
          </ac:spMkLst>
        </pc:spChg>
        <pc:spChg chg="mod">
          <ac:chgData name="Madhusudana Reddy Singana" userId="8ccc4b30-7400-4df2-a25f-df5a0a1128c2" providerId="ADAL" clId="{35F981F8-4391-465F-9B27-7C458CEAC36D}" dt="2024-06-03T15:38:45.947" v="4328" actId="27636"/>
          <ac:spMkLst>
            <pc:docMk/>
            <pc:sldMk cId="1627236935" sldId="290"/>
            <ac:spMk id="15" creationId="{F2521F79-9649-9A38-481B-251B99BD1560}"/>
          </ac:spMkLst>
        </pc:spChg>
        <pc:spChg chg="add del">
          <ac:chgData name="Madhusudana Reddy Singana" userId="8ccc4b30-7400-4df2-a25f-df5a0a1128c2" providerId="ADAL" clId="{35F981F8-4391-465F-9B27-7C458CEAC36D}" dt="2024-06-03T16:42:19.173" v="4562"/>
          <ac:spMkLst>
            <pc:docMk/>
            <pc:sldMk cId="1627236935" sldId="290"/>
            <ac:spMk id="17" creationId="{843969B5-FE3E-4150-B93F-B908A270CDF5}"/>
          </ac:spMkLst>
        </pc:spChg>
        <pc:spChg chg="add del">
          <ac:chgData name="Madhusudana Reddy Singana" userId="8ccc4b30-7400-4df2-a25f-df5a0a1128c2" providerId="ADAL" clId="{35F981F8-4391-465F-9B27-7C458CEAC36D}" dt="2024-06-03T16:42:19.173" v="4562"/>
          <ac:spMkLst>
            <pc:docMk/>
            <pc:sldMk cId="1627236935" sldId="290"/>
            <ac:spMk id="18" creationId="{11FCBB93-2B1C-491C-903C-769C626EA32F}"/>
          </ac:spMkLst>
        </pc:spChg>
        <pc:spChg chg="add del">
          <ac:chgData name="Madhusudana Reddy Singana" userId="8ccc4b30-7400-4df2-a25f-df5a0a1128c2" providerId="ADAL" clId="{35F981F8-4391-465F-9B27-7C458CEAC36D}" dt="2024-06-03T16:42:19.173" v="4562"/>
          <ac:spMkLst>
            <pc:docMk/>
            <pc:sldMk cId="1627236935" sldId="290"/>
            <ac:spMk id="19" creationId="{650464D7-9DE6-4DE1-865A-27A05DB100EB}"/>
          </ac:spMkLst>
        </pc:spChg>
        <pc:spChg chg="add del">
          <ac:chgData name="Madhusudana Reddy Singana" userId="8ccc4b30-7400-4df2-a25f-df5a0a1128c2" providerId="ADAL" clId="{35F981F8-4391-465F-9B27-7C458CEAC36D}" dt="2024-06-03T15:38:21.493" v="4319" actId="26606"/>
          <ac:spMkLst>
            <pc:docMk/>
            <pc:sldMk cId="1627236935" sldId="290"/>
            <ac:spMk id="20" creationId="{29149A8A-94BF-497D-AFCE-2F5384ACE97A}"/>
          </ac:spMkLst>
        </pc:spChg>
        <pc:spChg chg="add del">
          <ac:chgData name="Madhusudana Reddy Singana" userId="8ccc4b30-7400-4df2-a25f-df5a0a1128c2" providerId="ADAL" clId="{35F981F8-4391-465F-9B27-7C458CEAC36D}" dt="2024-06-03T15:38:21.493" v="4319" actId="26606"/>
          <ac:spMkLst>
            <pc:docMk/>
            <pc:sldMk cId="1627236935" sldId="290"/>
            <ac:spMk id="22" creationId="{EAEE9208-8461-49AC-86B1-56B04EB11998}"/>
          </ac:spMkLst>
        </pc:spChg>
        <pc:spChg chg="add del">
          <ac:chgData name="Madhusudana Reddy Singana" userId="8ccc4b30-7400-4df2-a25f-df5a0a1128c2" providerId="ADAL" clId="{35F981F8-4391-465F-9B27-7C458CEAC36D}" dt="2024-06-03T15:38:21.493" v="4319" actId="26606"/>
          <ac:spMkLst>
            <pc:docMk/>
            <pc:sldMk cId="1627236935" sldId="290"/>
            <ac:spMk id="24" creationId="{C835124F-DEB9-4709-9BB0-78FC9113A80E}"/>
          </ac:spMkLst>
        </pc:spChg>
        <pc:spChg chg="add del">
          <ac:chgData name="Madhusudana Reddy Singana" userId="8ccc4b30-7400-4df2-a25f-df5a0a1128c2" providerId="ADAL" clId="{35F981F8-4391-465F-9B27-7C458CEAC36D}" dt="2024-06-03T15:38:22.541" v="4321" actId="26606"/>
          <ac:spMkLst>
            <pc:docMk/>
            <pc:sldMk cId="1627236935" sldId="290"/>
            <ac:spMk id="26" creationId="{9B3C60A3-4E82-45D1-8328-7440A9EB45FF}"/>
          </ac:spMkLst>
        </pc:spChg>
        <pc:spChg chg="add del">
          <ac:chgData name="Madhusudana Reddy Singana" userId="8ccc4b30-7400-4df2-a25f-df5a0a1128c2" providerId="ADAL" clId="{35F981F8-4391-465F-9B27-7C458CEAC36D}" dt="2024-06-03T15:38:22.541" v="4321" actId="26606"/>
          <ac:spMkLst>
            <pc:docMk/>
            <pc:sldMk cId="1627236935" sldId="290"/>
            <ac:spMk id="27" creationId="{236368CE-AF00-47F0-88CD-D862F627515A}"/>
          </ac:spMkLst>
        </pc:spChg>
        <pc:spChg chg="add del">
          <ac:chgData name="Madhusudana Reddy Singana" userId="8ccc4b30-7400-4df2-a25f-df5a0a1128c2" providerId="ADAL" clId="{35F981F8-4391-465F-9B27-7C458CEAC36D}" dt="2024-06-03T15:38:22.541" v="4321" actId="26606"/>
          <ac:spMkLst>
            <pc:docMk/>
            <pc:sldMk cId="1627236935" sldId="290"/>
            <ac:spMk id="29" creationId="{1011F05C-FD37-486B-9F4E-653308776083}"/>
          </ac:spMkLst>
        </pc:spChg>
        <pc:spChg chg="del">
          <ac:chgData name="Madhusudana Reddy Singana" userId="8ccc4b30-7400-4df2-a25f-df5a0a1128c2" providerId="ADAL" clId="{35F981F8-4391-465F-9B27-7C458CEAC36D}" dt="2024-06-03T15:17:54.631" v="4052"/>
          <ac:spMkLst>
            <pc:docMk/>
            <pc:sldMk cId="1627236935" sldId="290"/>
            <ac:spMk id="30" creationId="{E2264E67-6F59-4D8D-8E5F-8245B0FEAE76}"/>
          </ac:spMkLst>
        </pc:spChg>
        <pc:spChg chg="del">
          <ac:chgData name="Madhusudana Reddy Singana" userId="8ccc4b30-7400-4df2-a25f-df5a0a1128c2" providerId="ADAL" clId="{35F981F8-4391-465F-9B27-7C458CEAC36D}" dt="2024-06-03T15:17:54.631" v="4052"/>
          <ac:spMkLst>
            <pc:docMk/>
            <pc:sldMk cId="1627236935" sldId="290"/>
            <ac:spMk id="31" creationId="{158E1C6E-D299-4F5D-B15B-155EBF7F62FD}"/>
          </ac:spMkLst>
        </pc:spChg>
        <pc:spChg chg="add del">
          <ac:chgData name="Madhusudana Reddy Singana" userId="8ccc4b30-7400-4df2-a25f-df5a0a1128c2" providerId="ADAL" clId="{35F981F8-4391-465F-9B27-7C458CEAC36D}" dt="2024-06-03T15:38:25.335" v="4323" actId="26606"/>
          <ac:spMkLst>
            <pc:docMk/>
            <pc:sldMk cId="1627236935" sldId="290"/>
            <ac:spMk id="32" creationId="{843969B5-FE3E-4150-B93F-B908A270CDF5}"/>
          </ac:spMkLst>
        </pc:spChg>
        <pc:spChg chg="add del">
          <ac:chgData name="Madhusudana Reddy Singana" userId="8ccc4b30-7400-4df2-a25f-df5a0a1128c2" providerId="ADAL" clId="{35F981F8-4391-465F-9B27-7C458CEAC36D}" dt="2024-06-03T15:38:25.335" v="4323" actId="26606"/>
          <ac:spMkLst>
            <pc:docMk/>
            <pc:sldMk cId="1627236935" sldId="290"/>
            <ac:spMk id="33" creationId="{11FCBB93-2B1C-491C-903C-769C626EA32F}"/>
          </ac:spMkLst>
        </pc:spChg>
        <pc:spChg chg="add del">
          <ac:chgData name="Madhusudana Reddy Singana" userId="8ccc4b30-7400-4df2-a25f-df5a0a1128c2" providerId="ADAL" clId="{35F981F8-4391-465F-9B27-7C458CEAC36D}" dt="2024-06-03T15:38:25.335" v="4323" actId="26606"/>
          <ac:spMkLst>
            <pc:docMk/>
            <pc:sldMk cId="1627236935" sldId="290"/>
            <ac:spMk id="34" creationId="{650464D7-9DE6-4DE1-865A-27A05DB100EB}"/>
          </ac:spMkLst>
        </pc:spChg>
        <pc:cxnChg chg="add del">
          <ac:chgData name="Madhusudana Reddy Singana" userId="8ccc4b30-7400-4df2-a25f-df5a0a1128c2" providerId="ADAL" clId="{35F981F8-4391-465F-9B27-7C458CEAC36D}" dt="2024-06-03T15:38:22.541" v="4321" actId="26606"/>
          <ac:cxnSpMkLst>
            <pc:docMk/>
            <pc:sldMk cId="1627236935" sldId="290"/>
            <ac:cxnSpMk id="28" creationId="{05DA45A8-E2EA-4AC4-B129-9C17785C7905}"/>
          </ac:cxnSpMkLst>
        </pc:cxnChg>
      </pc:sldChg>
      <pc:sldChg chg="addSp delSp modSp add mod setBg delDesignElem">
        <pc:chgData name="Madhusudana Reddy Singana" userId="8ccc4b30-7400-4df2-a25f-df5a0a1128c2" providerId="ADAL" clId="{35F981F8-4391-465F-9B27-7C458CEAC36D}" dt="2024-06-03T16:42:19.173" v="4562"/>
        <pc:sldMkLst>
          <pc:docMk/>
          <pc:sldMk cId="882491486" sldId="291"/>
        </pc:sldMkLst>
        <pc:spChg chg="mod">
          <ac:chgData name="Madhusudana Reddy Singana" userId="8ccc4b30-7400-4df2-a25f-df5a0a1128c2" providerId="ADAL" clId="{35F981F8-4391-465F-9B27-7C458CEAC36D}" dt="2024-06-03T15:38:07.727" v="4313" actId="26606"/>
          <ac:spMkLst>
            <pc:docMk/>
            <pc:sldMk cId="882491486" sldId="291"/>
            <ac:spMk id="2" creationId="{00000000-0000-0000-0000-000000000000}"/>
          </ac:spMkLst>
        </pc:spChg>
        <pc:spChg chg="mod">
          <ac:chgData name="Madhusudana Reddy Singana" userId="8ccc4b30-7400-4df2-a25f-df5a0a1128c2" providerId="ADAL" clId="{35F981F8-4391-465F-9B27-7C458CEAC36D}" dt="2024-06-03T15:38:07.727" v="4313" actId="26606"/>
          <ac:spMkLst>
            <pc:docMk/>
            <pc:sldMk cId="882491486" sldId="291"/>
            <ac:spMk id="12" creationId="{00000000-0000-0000-0000-000000000000}"/>
          </ac:spMkLst>
        </pc:spChg>
        <pc:spChg chg="mod">
          <ac:chgData name="Madhusudana Reddy Singana" userId="8ccc4b30-7400-4df2-a25f-df5a0a1128c2" providerId="ADAL" clId="{35F981F8-4391-465F-9B27-7C458CEAC36D}" dt="2024-06-03T15:38:07.727" v="4313" actId="26606"/>
          <ac:spMkLst>
            <pc:docMk/>
            <pc:sldMk cId="882491486" sldId="291"/>
            <ac:spMk id="14" creationId="{00000000-0000-0000-0000-000000000000}"/>
          </ac:spMkLst>
        </pc:spChg>
        <pc:spChg chg="mod">
          <ac:chgData name="Madhusudana Reddy Singana" userId="8ccc4b30-7400-4df2-a25f-df5a0a1128c2" providerId="ADAL" clId="{35F981F8-4391-465F-9B27-7C458CEAC36D}" dt="2024-06-03T15:38:07.794" v="4314" actId="27636"/>
          <ac:spMkLst>
            <pc:docMk/>
            <pc:sldMk cId="882491486" sldId="291"/>
            <ac:spMk id="15" creationId="{F2521F79-9649-9A38-481B-251B99BD1560}"/>
          </ac:spMkLst>
        </pc:spChg>
        <pc:spChg chg="add del">
          <ac:chgData name="Madhusudana Reddy Singana" userId="8ccc4b30-7400-4df2-a25f-df5a0a1128c2" providerId="ADAL" clId="{35F981F8-4391-465F-9B27-7C458CEAC36D}" dt="2024-06-03T16:42:19.173" v="4562"/>
          <ac:spMkLst>
            <pc:docMk/>
            <pc:sldMk cId="882491486" sldId="291"/>
            <ac:spMk id="20" creationId="{843969B5-FE3E-4150-B93F-B908A270CDF5}"/>
          </ac:spMkLst>
        </pc:spChg>
        <pc:spChg chg="add del">
          <ac:chgData name="Madhusudana Reddy Singana" userId="8ccc4b30-7400-4df2-a25f-df5a0a1128c2" providerId="ADAL" clId="{35F981F8-4391-465F-9B27-7C458CEAC36D}" dt="2024-06-03T16:42:19.173" v="4562"/>
          <ac:spMkLst>
            <pc:docMk/>
            <pc:sldMk cId="882491486" sldId="291"/>
            <ac:spMk id="22" creationId="{11FCBB93-2B1C-491C-903C-769C626EA32F}"/>
          </ac:spMkLst>
        </pc:spChg>
        <pc:spChg chg="add del">
          <ac:chgData name="Madhusudana Reddy Singana" userId="8ccc4b30-7400-4df2-a25f-df5a0a1128c2" providerId="ADAL" clId="{35F981F8-4391-465F-9B27-7C458CEAC36D}" dt="2024-06-03T16:42:19.173" v="4562"/>
          <ac:spMkLst>
            <pc:docMk/>
            <pc:sldMk cId="882491486" sldId="291"/>
            <ac:spMk id="24" creationId="{650464D7-9DE6-4DE1-865A-27A05DB100EB}"/>
          </ac:spMkLst>
        </pc:spChg>
        <pc:spChg chg="del">
          <ac:chgData name="Madhusudana Reddy Singana" userId="8ccc4b30-7400-4df2-a25f-df5a0a1128c2" providerId="ADAL" clId="{35F981F8-4391-465F-9B27-7C458CEAC36D}" dt="2024-06-03T15:17:54.631" v="4052"/>
          <ac:spMkLst>
            <pc:docMk/>
            <pc:sldMk cId="882491486" sldId="291"/>
            <ac:spMk id="30" creationId="{E2264E67-6F59-4D8D-8E5F-8245B0FEAE76}"/>
          </ac:spMkLst>
        </pc:spChg>
        <pc:spChg chg="del">
          <ac:chgData name="Madhusudana Reddy Singana" userId="8ccc4b30-7400-4df2-a25f-df5a0a1128c2" providerId="ADAL" clId="{35F981F8-4391-465F-9B27-7C458CEAC36D}" dt="2024-06-03T15:17:54.631" v="4052"/>
          <ac:spMkLst>
            <pc:docMk/>
            <pc:sldMk cId="882491486" sldId="291"/>
            <ac:spMk id="31" creationId="{158E1C6E-D299-4F5D-B15B-155EBF7F62FD}"/>
          </ac:spMkLst>
        </pc:spChg>
      </pc:sldChg>
      <pc:sldChg chg="addSp delSp modSp add mod setBg delDesignElem">
        <pc:chgData name="Madhusudana Reddy Singana" userId="8ccc4b30-7400-4df2-a25f-df5a0a1128c2" providerId="ADAL" clId="{35F981F8-4391-465F-9B27-7C458CEAC36D}" dt="2024-06-03T16:42:19.173" v="4562"/>
        <pc:sldMkLst>
          <pc:docMk/>
          <pc:sldMk cId="1234693950" sldId="292"/>
        </pc:sldMkLst>
        <pc:spChg chg="mod">
          <ac:chgData name="Madhusudana Reddy Singana" userId="8ccc4b30-7400-4df2-a25f-df5a0a1128c2" providerId="ADAL" clId="{35F981F8-4391-465F-9B27-7C458CEAC36D}" dt="2024-06-03T15:38:10.235" v="4315" actId="26606"/>
          <ac:spMkLst>
            <pc:docMk/>
            <pc:sldMk cId="1234693950" sldId="292"/>
            <ac:spMk id="2" creationId="{00000000-0000-0000-0000-000000000000}"/>
          </ac:spMkLst>
        </pc:spChg>
        <pc:spChg chg="mod">
          <ac:chgData name="Madhusudana Reddy Singana" userId="8ccc4b30-7400-4df2-a25f-df5a0a1128c2" providerId="ADAL" clId="{35F981F8-4391-465F-9B27-7C458CEAC36D}" dt="2024-06-03T15:38:10.235" v="4315" actId="26606"/>
          <ac:spMkLst>
            <pc:docMk/>
            <pc:sldMk cId="1234693950" sldId="292"/>
            <ac:spMk id="12" creationId="{00000000-0000-0000-0000-000000000000}"/>
          </ac:spMkLst>
        </pc:spChg>
        <pc:spChg chg="mod">
          <ac:chgData name="Madhusudana Reddy Singana" userId="8ccc4b30-7400-4df2-a25f-df5a0a1128c2" providerId="ADAL" clId="{35F981F8-4391-465F-9B27-7C458CEAC36D}" dt="2024-06-03T15:38:10.235" v="4315" actId="26606"/>
          <ac:spMkLst>
            <pc:docMk/>
            <pc:sldMk cId="1234693950" sldId="292"/>
            <ac:spMk id="14" creationId="{00000000-0000-0000-0000-000000000000}"/>
          </ac:spMkLst>
        </pc:spChg>
        <pc:spChg chg="mod">
          <ac:chgData name="Madhusudana Reddy Singana" userId="8ccc4b30-7400-4df2-a25f-df5a0a1128c2" providerId="ADAL" clId="{35F981F8-4391-465F-9B27-7C458CEAC36D}" dt="2024-06-03T15:38:10.235" v="4315" actId="26606"/>
          <ac:spMkLst>
            <pc:docMk/>
            <pc:sldMk cId="1234693950" sldId="292"/>
            <ac:spMk id="15" creationId="{F2521F79-9649-9A38-481B-251B99BD1560}"/>
          </ac:spMkLst>
        </pc:spChg>
        <pc:spChg chg="add del">
          <ac:chgData name="Madhusudana Reddy Singana" userId="8ccc4b30-7400-4df2-a25f-df5a0a1128c2" providerId="ADAL" clId="{35F981F8-4391-465F-9B27-7C458CEAC36D}" dt="2024-06-03T16:42:19.173" v="4562"/>
          <ac:spMkLst>
            <pc:docMk/>
            <pc:sldMk cId="1234693950" sldId="292"/>
            <ac:spMk id="20" creationId="{843969B5-FE3E-4150-B93F-B908A270CDF5}"/>
          </ac:spMkLst>
        </pc:spChg>
        <pc:spChg chg="add del">
          <ac:chgData name="Madhusudana Reddy Singana" userId="8ccc4b30-7400-4df2-a25f-df5a0a1128c2" providerId="ADAL" clId="{35F981F8-4391-465F-9B27-7C458CEAC36D}" dt="2024-06-03T16:42:19.173" v="4562"/>
          <ac:spMkLst>
            <pc:docMk/>
            <pc:sldMk cId="1234693950" sldId="292"/>
            <ac:spMk id="22" creationId="{11FCBB93-2B1C-491C-903C-769C626EA32F}"/>
          </ac:spMkLst>
        </pc:spChg>
        <pc:spChg chg="add del">
          <ac:chgData name="Madhusudana Reddy Singana" userId="8ccc4b30-7400-4df2-a25f-df5a0a1128c2" providerId="ADAL" clId="{35F981F8-4391-465F-9B27-7C458CEAC36D}" dt="2024-06-03T16:42:19.173" v="4562"/>
          <ac:spMkLst>
            <pc:docMk/>
            <pc:sldMk cId="1234693950" sldId="292"/>
            <ac:spMk id="24" creationId="{650464D7-9DE6-4DE1-865A-27A05DB100EB}"/>
          </ac:spMkLst>
        </pc:spChg>
        <pc:spChg chg="del">
          <ac:chgData name="Madhusudana Reddy Singana" userId="8ccc4b30-7400-4df2-a25f-df5a0a1128c2" providerId="ADAL" clId="{35F981F8-4391-465F-9B27-7C458CEAC36D}" dt="2024-06-03T15:17:54.631" v="4052"/>
          <ac:spMkLst>
            <pc:docMk/>
            <pc:sldMk cId="1234693950" sldId="292"/>
            <ac:spMk id="30" creationId="{E2264E67-6F59-4D8D-8E5F-8245B0FEAE76}"/>
          </ac:spMkLst>
        </pc:spChg>
        <pc:spChg chg="del">
          <ac:chgData name="Madhusudana Reddy Singana" userId="8ccc4b30-7400-4df2-a25f-df5a0a1128c2" providerId="ADAL" clId="{35F981F8-4391-465F-9B27-7C458CEAC36D}" dt="2024-06-03T15:17:54.631" v="4052"/>
          <ac:spMkLst>
            <pc:docMk/>
            <pc:sldMk cId="1234693950" sldId="292"/>
            <ac:spMk id="31" creationId="{158E1C6E-D299-4F5D-B15B-155EBF7F62FD}"/>
          </ac:spMkLst>
        </pc:spChg>
      </pc:sldChg>
      <pc:sldChg chg="addSp delSp modSp add mod setBg delDesignElem">
        <pc:chgData name="Madhusudana Reddy Singana" userId="8ccc4b30-7400-4df2-a25f-df5a0a1128c2" providerId="ADAL" clId="{35F981F8-4391-465F-9B27-7C458CEAC36D}" dt="2024-06-03T16:42:19.173" v="4562"/>
        <pc:sldMkLst>
          <pc:docMk/>
          <pc:sldMk cId="1076908767" sldId="293"/>
        </pc:sldMkLst>
        <pc:spChg chg="mod">
          <ac:chgData name="Madhusudana Reddy Singana" userId="8ccc4b30-7400-4df2-a25f-df5a0a1128c2" providerId="ADAL" clId="{35F981F8-4391-465F-9B27-7C458CEAC36D}" dt="2024-06-03T15:38:12.692" v="4316" actId="26606"/>
          <ac:spMkLst>
            <pc:docMk/>
            <pc:sldMk cId="1076908767" sldId="293"/>
            <ac:spMk id="2" creationId="{00000000-0000-0000-0000-000000000000}"/>
          </ac:spMkLst>
        </pc:spChg>
        <pc:spChg chg="mod">
          <ac:chgData name="Madhusudana Reddy Singana" userId="8ccc4b30-7400-4df2-a25f-df5a0a1128c2" providerId="ADAL" clId="{35F981F8-4391-465F-9B27-7C458CEAC36D}" dt="2024-06-03T15:38:12.692" v="4316" actId="26606"/>
          <ac:spMkLst>
            <pc:docMk/>
            <pc:sldMk cId="1076908767" sldId="293"/>
            <ac:spMk id="12" creationId="{00000000-0000-0000-0000-000000000000}"/>
          </ac:spMkLst>
        </pc:spChg>
        <pc:spChg chg="del mod">
          <ac:chgData name="Madhusudana Reddy Singana" userId="8ccc4b30-7400-4df2-a25f-df5a0a1128c2" providerId="ADAL" clId="{35F981F8-4391-465F-9B27-7C458CEAC36D}" dt="2024-06-03T15:09:26.636" v="4027" actId="478"/>
          <ac:spMkLst>
            <pc:docMk/>
            <pc:sldMk cId="1076908767" sldId="293"/>
            <ac:spMk id="14" creationId="{00000000-0000-0000-0000-000000000000}"/>
          </ac:spMkLst>
        </pc:spChg>
        <pc:spChg chg="mod">
          <ac:chgData name="Madhusudana Reddy Singana" userId="8ccc4b30-7400-4df2-a25f-df5a0a1128c2" providerId="ADAL" clId="{35F981F8-4391-465F-9B27-7C458CEAC36D}" dt="2024-06-03T15:38:12.740" v="4317" actId="27636"/>
          <ac:spMkLst>
            <pc:docMk/>
            <pc:sldMk cId="1076908767" sldId="293"/>
            <ac:spMk id="15" creationId="{F2521F79-9649-9A38-481B-251B99BD1560}"/>
          </ac:spMkLst>
        </pc:spChg>
        <pc:spChg chg="add del">
          <ac:chgData name="Madhusudana Reddy Singana" userId="8ccc4b30-7400-4df2-a25f-df5a0a1128c2" providerId="ADAL" clId="{35F981F8-4391-465F-9B27-7C458CEAC36D}" dt="2024-06-03T16:42:19.173" v="4562"/>
          <ac:spMkLst>
            <pc:docMk/>
            <pc:sldMk cId="1076908767" sldId="293"/>
            <ac:spMk id="20" creationId="{843969B5-FE3E-4150-B93F-B908A270CDF5}"/>
          </ac:spMkLst>
        </pc:spChg>
        <pc:spChg chg="add del">
          <ac:chgData name="Madhusudana Reddy Singana" userId="8ccc4b30-7400-4df2-a25f-df5a0a1128c2" providerId="ADAL" clId="{35F981F8-4391-465F-9B27-7C458CEAC36D}" dt="2024-06-03T16:42:19.173" v="4562"/>
          <ac:spMkLst>
            <pc:docMk/>
            <pc:sldMk cId="1076908767" sldId="293"/>
            <ac:spMk id="22" creationId="{11FCBB93-2B1C-491C-903C-769C626EA32F}"/>
          </ac:spMkLst>
        </pc:spChg>
        <pc:spChg chg="add del">
          <ac:chgData name="Madhusudana Reddy Singana" userId="8ccc4b30-7400-4df2-a25f-df5a0a1128c2" providerId="ADAL" clId="{35F981F8-4391-465F-9B27-7C458CEAC36D}" dt="2024-06-03T16:42:19.173" v="4562"/>
          <ac:spMkLst>
            <pc:docMk/>
            <pc:sldMk cId="1076908767" sldId="293"/>
            <ac:spMk id="24" creationId="{650464D7-9DE6-4DE1-865A-27A05DB100EB}"/>
          </ac:spMkLst>
        </pc:spChg>
        <pc:spChg chg="del">
          <ac:chgData name="Madhusudana Reddy Singana" userId="8ccc4b30-7400-4df2-a25f-df5a0a1128c2" providerId="ADAL" clId="{35F981F8-4391-465F-9B27-7C458CEAC36D}" dt="2024-06-03T15:17:54.631" v="4052"/>
          <ac:spMkLst>
            <pc:docMk/>
            <pc:sldMk cId="1076908767" sldId="293"/>
            <ac:spMk id="30" creationId="{E2264E67-6F59-4D8D-8E5F-8245B0FEAE76}"/>
          </ac:spMkLst>
        </pc:spChg>
        <pc:spChg chg="del">
          <ac:chgData name="Madhusudana Reddy Singana" userId="8ccc4b30-7400-4df2-a25f-df5a0a1128c2" providerId="ADAL" clId="{35F981F8-4391-465F-9B27-7C458CEAC36D}" dt="2024-06-03T15:17:54.631" v="4052"/>
          <ac:spMkLst>
            <pc:docMk/>
            <pc:sldMk cId="1076908767" sldId="293"/>
            <ac:spMk id="31" creationId="{158E1C6E-D299-4F5D-B15B-155EBF7F62FD}"/>
          </ac:spMkLst>
        </pc:spChg>
      </pc:sldChg>
      <pc:sldChg chg="addSp delSp modSp add mod ord setBg setClrOvrMap">
        <pc:chgData name="Madhusudana Reddy Singana" userId="8ccc4b30-7400-4df2-a25f-df5a0a1128c2" providerId="ADAL" clId="{35F981F8-4391-465F-9B27-7C458CEAC36D}" dt="2024-06-03T17:07:29.068" v="4703" actId="26606"/>
        <pc:sldMkLst>
          <pc:docMk/>
          <pc:sldMk cId="1639807615" sldId="294"/>
        </pc:sldMkLst>
        <pc:spChg chg="ord">
          <ac:chgData name="Madhusudana Reddy Singana" userId="8ccc4b30-7400-4df2-a25f-df5a0a1128c2" providerId="ADAL" clId="{35F981F8-4391-465F-9B27-7C458CEAC36D}" dt="2024-06-03T16:58:54.143" v="4633" actId="26606"/>
          <ac:spMkLst>
            <pc:docMk/>
            <pc:sldMk cId="1639807615" sldId="294"/>
            <ac:spMk id="2" creationId="{00000000-0000-0000-0000-000000000000}"/>
          </ac:spMkLst>
        </pc:spChg>
        <pc:spChg chg="mod">
          <ac:chgData name="Madhusudana Reddy Singana" userId="8ccc4b30-7400-4df2-a25f-df5a0a1128c2" providerId="ADAL" clId="{35F981F8-4391-465F-9B27-7C458CEAC36D}" dt="2024-06-03T17:07:29.068" v="4703" actId="26606"/>
          <ac:spMkLst>
            <pc:docMk/>
            <pc:sldMk cId="1639807615" sldId="294"/>
            <ac:spMk id="14" creationId="{00000000-0000-0000-0000-000000000000}"/>
          </ac:spMkLst>
        </pc:spChg>
        <pc:spChg chg="mod ord">
          <ac:chgData name="Madhusudana Reddy Singana" userId="8ccc4b30-7400-4df2-a25f-df5a0a1128c2" providerId="ADAL" clId="{35F981F8-4391-465F-9B27-7C458CEAC36D}" dt="2024-06-03T17:04:39.823" v="4675" actId="26606"/>
          <ac:spMkLst>
            <pc:docMk/>
            <pc:sldMk cId="1639807615" sldId="294"/>
            <ac:spMk id="16" creationId="{00000000-0000-0000-0000-000000000000}"/>
          </ac:spMkLst>
        </pc:spChg>
        <pc:spChg chg="mod">
          <ac:chgData name="Madhusudana Reddy Singana" userId="8ccc4b30-7400-4df2-a25f-df5a0a1128c2" providerId="ADAL" clId="{35F981F8-4391-465F-9B27-7C458CEAC36D}" dt="2024-06-03T17:07:29.068" v="4703" actId="26606"/>
          <ac:spMkLst>
            <pc:docMk/>
            <pc:sldMk cId="1639807615" sldId="294"/>
            <ac:spMk id="61" creationId="{C6FD45B3-9C3C-DD69-FD02-D8243795A281}"/>
          </ac:spMkLst>
        </pc:spChg>
        <pc:spChg chg="add del">
          <ac:chgData name="Madhusudana Reddy Singana" userId="8ccc4b30-7400-4df2-a25f-df5a0a1128c2" providerId="ADAL" clId="{35F981F8-4391-465F-9B27-7C458CEAC36D}" dt="2024-06-03T16:58:54.143" v="4633" actId="26606"/>
          <ac:spMkLst>
            <pc:docMk/>
            <pc:sldMk cId="1639807615" sldId="294"/>
            <ac:spMk id="66" creationId="{3741B58E-3B65-4A01-A276-975AB2CF8A08}"/>
          </ac:spMkLst>
        </pc:spChg>
        <pc:spChg chg="add del">
          <ac:chgData name="Madhusudana Reddy Singana" userId="8ccc4b30-7400-4df2-a25f-df5a0a1128c2" providerId="ADAL" clId="{35F981F8-4391-465F-9B27-7C458CEAC36D}" dt="2024-06-03T16:58:54.143" v="4633" actId="26606"/>
          <ac:spMkLst>
            <pc:docMk/>
            <pc:sldMk cId="1639807615" sldId="294"/>
            <ac:spMk id="68" creationId="{7AAC67C3-831B-4AB1-A259-DFB839CAFAFC}"/>
          </ac:spMkLst>
        </pc:spChg>
        <pc:spChg chg="add del">
          <ac:chgData name="Madhusudana Reddy Singana" userId="8ccc4b30-7400-4df2-a25f-df5a0a1128c2" providerId="ADAL" clId="{35F981F8-4391-465F-9B27-7C458CEAC36D}" dt="2024-06-03T16:58:54.143" v="4633" actId="26606"/>
          <ac:spMkLst>
            <pc:docMk/>
            <pc:sldMk cId="1639807615" sldId="294"/>
            <ac:spMk id="70" creationId="{054B3F04-9EAC-45C0-B3CE-0387EEA10A0C}"/>
          </ac:spMkLst>
        </pc:spChg>
        <pc:spChg chg="add del">
          <ac:chgData name="Madhusudana Reddy Singana" userId="8ccc4b30-7400-4df2-a25f-df5a0a1128c2" providerId="ADAL" clId="{35F981F8-4391-465F-9B27-7C458CEAC36D}" dt="2024-06-03T16:58:44.001" v="4624" actId="26606"/>
          <ac:spMkLst>
            <pc:docMk/>
            <pc:sldMk cId="1639807615" sldId="294"/>
            <ac:spMk id="5127" creationId="{843969B5-FE3E-4150-B93F-B908A270CDF5}"/>
          </ac:spMkLst>
        </pc:spChg>
        <pc:spChg chg="add del">
          <ac:chgData name="Madhusudana Reddy Singana" userId="8ccc4b30-7400-4df2-a25f-df5a0a1128c2" providerId="ADAL" clId="{35F981F8-4391-465F-9B27-7C458CEAC36D}" dt="2024-06-03T16:58:44.001" v="4624" actId="26606"/>
          <ac:spMkLst>
            <pc:docMk/>
            <pc:sldMk cId="1639807615" sldId="294"/>
            <ac:spMk id="5129" creationId="{11FCBB93-2B1C-491C-903C-769C626EA32F}"/>
          </ac:spMkLst>
        </pc:spChg>
        <pc:spChg chg="add del">
          <ac:chgData name="Madhusudana Reddy Singana" userId="8ccc4b30-7400-4df2-a25f-df5a0a1128c2" providerId="ADAL" clId="{35F981F8-4391-465F-9B27-7C458CEAC36D}" dt="2024-06-03T16:58:44.001" v="4624" actId="26606"/>
          <ac:spMkLst>
            <pc:docMk/>
            <pc:sldMk cId="1639807615" sldId="294"/>
            <ac:spMk id="5131" creationId="{650464D7-9DE6-4DE1-865A-27A05DB100EB}"/>
          </ac:spMkLst>
        </pc:spChg>
        <pc:spChg chg="add del">
          <ac:chgData name="Madhusudana Reddy Singana" userId="8ccc4b30-7400-4df2-a25f-df5a0a1128c2" providerId="ADAL" clId="{35F981F8-4391-465F-9B27-7C458CEAC36D}" dt="2024-06-03T16:58:47.048" v="4626" actId="26606"/>
          <ac:spMkLst>
            <pc:docMk/>
            <pc:sldMk cId="1639807615" sldId="294"/>
            <ac:spMk id="5133" creationId="{F9AD6E12-8A58-4D86-AACD-D58C4B256629}"/>
          </ac:spMkLst>
        </pc:spChg>
        <pc:spChg chg="add del">
          <ac:chgData name="Madhusudana Reddy Singana" userId="8ccc4b30-7400-4df2-a25f-df5a0a1128c2" providerId="ADAL" clId="{35F981F8-4391-465F-9B27-7C458CEAC36D}" dt="2024-06-03T16:58:47.048" v="4626" actId="26606"/>
          <ac:spMkLst>
            <pc:docMk/>
            <pc:sldMk cId="1639807615" sldId="294"/>
            <ac:spMk id="5134" creationId="{34D33442-D148-4775-BF80-91F053E57183}"/>
          </ac:spMkLst>
        </pc:spChg>
        <pc:spChg chg="add del">
          <ac:chgData name="Madhusudana Reddy Singana" userId="8ccc4b30-7400-4df2-a25f-df5a0a1128c2" providerId="ADAL" clId="{35F981F8-4391-465F-9B27-7C458CEAC36D}" dt="2024-06-03T16:58:47.048" v="4626" actId="26606"/>
          <ac:spMkLst>
            <pc:docMk/>
            <pc:sldMk cId="1639807615" sldId="294"/>
            <ac:spMk id="5136" creationId="{BD5E068D-E677-4E1B-8CE2-8CE1826A1D0A}"/>
          </ac:spMkLst>
        </pc:spChg>
        <pc:spChg chg="add del">
          <ac:chgData name="Madhusudana Reddy Singana" userId="8ccc4b30-7400-4df2-a25f-df5a0a1128c2" providerId="ADAL" clId="{35F981F8-4391-465F-9B27-7C458CEAC36D}" dt="2024-06-03T16:58:48.409" v="4628" actId="26606"/>
          <ac:spMkLst>
            <pc:docMk/>
            <pc:sldMk cId="1639807615" sldId="294"/>
            <ac:spMk id="5139" creationId="{A35B60BD-D465-494B-94F6-885E5E29BA89}"/>
          </ac:spMkLst>
        </pc:spChg>
        <pc:spChg chg="add del">
          <ac:chgData name="Madhusudana Reddy Singana" userId="8ccc4b30-7400-4df2-a25f-df5a0a1128c2" providerId="ADAL" clId="{35F981F8-4391-465F-9B27-7C458CEAC36D}" dt="2024-06-03T16:58:48.409" v="4628" actId="26606"/>
          <ac:spMkLst>
            <pc:docMk/>
            <pc:sldMk cId="1639807615" sldId="294"/>
            <ac:spMk id="5140" creationId="{130CC877-DB14-4DAD-BD23-63D3E97ED393}"/>
          </ac:spMkLst>
        </pc:spChg>
        <pc:spChg chg="add del">
          <ac:chgData name="Madhusudana Reddy Singana" userId="8ccc4b30-7400-4df2-a25f-df5a0a1128c2" providerId="ADAL" clId="{35F981F8-4391-465F-9B27-7C458CEAC36D}" dt="2024-06-03T16:58:52.128" v="4630" actId="26606"/>
          <ac:spMkLst>
            <pc:docMk/>
            <pc:sldMk cId="1639807615" sldId="294"/>
            <ac:spMk id="5142" creationId="{2A7C97B8-2379-40E5-A95F-FB5E61A53047}"/>
          </ac:spMkLst>
        </pc:spChg>
        <pc:spChg chg="add del">
          <ac:chgData name="Madhusudana Reddy Singana" userId="8ccc4b30-7400-4df2-a25f-df5a0a1128c2" providerId="ADAL" clId="{35F981F8-4391-465F-9B27-7C458CEAC36D}" dt="2024-06-03T16:58:52.128" v="4630" actId="26606"/>
          <ac:spMkLst>
            <pc:docMk/>
            <pc:sldMk cId="1639807615" sldId="294"/>
            <ac:spMk id="5144" creationId="{863FF3CE-53DE-41A6-A8DF-EE8A85EDCF39}"/>
          </ac:spMkLst>
        </pc:spChg>
        <pc:spChg chg="add del">
          <ac:chgData name="Madhusudana Reddy Singana" userId="8ccc4b30-7400-4df2-a25f-df5a0a1128c2" providerId="ADAL" clId="{35F981F8-4391-465F-9B27-7C458CEAC36D}" dt="2024-06-03T16:58:52.128" v="4630" actId="26606"/>
          <ac:spMkLst>
            <pc:docMk/>
            <pc:sldMk cId="1639807615" sldId="294"/>
            <ac:spMk id="5145" creationId="{B0F0D992-B6E9-451D-A97E-B81C761D08DB}"/>
          </ac:spMkLst>
        </pc:spChg>
        <pc:spChg chg="add del">
          <ac:chgData name="Madhusudana Reddy Singana" userId="8ccc4b30-7400-4df2-a25f-df5a0a1128c2" providerId="ADAL" clId="{35F981F8-4391-465F-9B27-7C458CEAC36D}" dt="2024-06-03T16:58:54.127" v="4632" actId="26606"/>
          <ac:spMkLst>
            <pc:docMk/>
            <pc:sldMk cId="1639807615" sldId="294"/>
            <ac:spMk id="5147" creationId="{A79D8643-4A93-4E8C-A5A3-6EF0ED0242AE}"/>
          </ac:spMkLst>
        </pc:spChg>
        <pc:spChg chg="add del">
          <ac:chgData name="Madhusudana Reddy Singana" userId="8ccc4b30-7400-4df2-a25f-df5a0a1128c2" providerId="ADAL" clId="{35F981F8-4391-465F-9B27-7C458CEAC36D}" dt="2024-06-03T16:58:54.127" v="4632" actId="26606"/>
          <ac:spMkLst>
            <pc:docMk/>
            <pc:sldMk cId="1639807615" sldId="294"/>
            <ac:spMk id="5148" creationId="{0C16FFF9-1609-47CD-9D75-F83A71295691}"/>
          </ac:spMkLst>
        </pc:spChg>
        <pc:spChg chg="add del">
          <ac:chgData name="Madhusudana Reddy Singana" userId="8ccc4b30-7400-4df2-a25f-df5a0a1128c2" providerId="ADAL" clId="{35F981F8-4391-465F-9B27-7C458CEAC36D}" dt="2024-06-03T16:58:54.127" v="4632" actId="26606"/>
          <ac:spMkLst>
            <pc:docMk/>
            <pc:sldMk cId="1639807615" sldId="294"/>
            <ac:spMk id="5149" creationId="{8F306319-6F1B-4023-9A6E-1474DCC9A5DB}"/>
          </ac:spMkLst>
        </pc:spChg>
        <pc:spChg chg="add del">
          <ac:chgData name="Madhusudana Reddy Singana" userId="8ccc4b30-7400-4df2-a25f-df5a0a1128c2" providerId="ADAL" clId="{35F981F8-4391-465F-9B27-7C458CEAC36D}" dt="2024-06-03T16:59:25.867" v="4636" actId="26606"/>
          <ac:spMkLst>
            <pc:docMk/>
            <pc:sldMk cId="1639807615" sldId="294"/>
            <ac:spMk id="5151" creationId="{F8D9221F-01B2-4347-9175-AF976855D582}"/>
          </ac:spMkLst>
        </pc:spChg>
        <pc:spChg chg="add del">
          <ac:chgData name="Madhusudana Reddy Singana" userId="8ccc4b30-7400-4df2-a25f-df5a0a1128c2" providerId="ADAL" clId="{35F981F8-4391-465F-9B27-7C458CEAC36D}" dt="2024-06-03T16:59:25.867" v="4636" actId="26606"/>
          <ac:spMkLst>
            <pc:docMk/>
            <pc:sldMk cId="1639807615" sldId="294"/>
            <ac:spMk id="5152" creationId="{B2126150-6EE8-4B16-B140-2F71B6BE31C9}"/>
          </ac:spMkLst>
        </pc:spChg>
        <pc:spChg chg="add del">
          <ac:chgData name="Madhusudana Reddy Singana" userId="8ccc4b30-7400-4df2-a25f-df5a0a1128c2" providerId="ADAL" clId="{35F981F8-4391-465F-9B27-7C458CEAC36D}" dt="2024-06-03T16:59:55.058" v="4642" actId="26606"/>
          <ac:spMkLst>
            <pc:docMk/>
            <pc:sldMk cId="1639807615" sldId="294"/>
            <ac:spMk id="5157" creationId="{D02FF74F-004A-40F8-9BBA-1170E3C12996}"/>
          </ac:spMkLst>
        </pc:spChg>
        <pc:spChg chg="add del">
          <ac:chgData name="Madhusudana Reddy Singana" userId="8ccc4b30-7400-4df2-a25f-df5a0a1128c2" providerId="ADAL" clId="{35F981F8-4391-465F-9B27-7C458CEAC36D}" dt="2024-06-03T16:59:55.058" v="4642" actId="26606"/>
          <ac:spMkLst>
            <pc:docMk/>
            <pc:sldMk cId="1639807615" sldId="294"/>
            <ac:spMk id="5159" creationId="{747D77ED-28A8-4135-8177-8466BFF329A1}"/>
          </ac:spMkLst>
        </pc:spChg>
        <pc:spChg chg="add del">
          <ac:chgData name="Madhusudana Reddy Singana" userId="8ccc4b30-7400-4df2-a25f-df5a0a1128c2" providerId="ADAL" clId="{35F981F8-4391-465F-9B27-7C458CEAC36D}" dt="2024-06-03T16:59:55.058" v="4642" actId="26606"/>
          <ac:spMkLst>
            <pc:docMk/>
            <pc:sldMk cId="1639807615" sldId="294"/>
            <ac:spMk id="5161" creationId="{F2E484CB-1781-4421-8EB9-D785B95047F9}"/>
          </ac:spMkLst>
        </pc:spChg>
        <pc:spChg chg="add del">
          <ac:chgData name="Madhusudana Reddy Singana" userId="8ccc4b30-7400-4df2-a25f-df5a0a1128c2" providerId="ADAL" clId="{35F981F8-4391-465F-9B27-7C458CEAC36D}" dt="2024-06-03T17:00:37.273" v="4649" actId="26606"/>
          <ac:spMkLst>
            <pc:docMk/>
            <pc:sldMk cId="1639807615" sldId="294"/>
            <ac:spMk id="5166" creationId="{F8D9221F-01B2-4347-9175-AF976855D582}"/>
          </ac:spMkLst>
        </pc:spChg>
        <pc:spChg chg="add del">
          <ac:chgData name="Madhusudana Reddy Singana" userId="8ccc4b30-7400-4df2-a25f-df5a0a1128c2" providerId="ADAL" clId="{35F981F8-4391-465F-9B27-7C458CEAC36D}" dt="2024-06-03T17:00:37.273" v="4649" actId="26606"/>
          <ac:spMkLst>
            <pc:docMk/>
            <pc:sldMk cId="1639807615" sldId="294"/>
            <ac:spMk id="5168" creationId="{B2126150-6EE8-4B16-B140-2F71B6BE31C9}"/>
          </ac:spMkLst>
        </pc:spChg>
        <pc:spChg chg="add del">
          <ac:chgData name="Madhusudana Reddy Singana" userId="8ccc4b30-7400-4df2-a25f-df5a0a1128c2" providerId="ADAL" clId="{35F981F8-4391-465F-9B27-7C458CEAC36D}" dt="2024-06-03T17:07:29.068" v="4703" actId="26606"/>
          <ac:spMkLst>
            <pc:docMk/>
            <pc:sldMk cId="1639807615" sldId="294"/>
            <ac:spMk id="5173" creationId="{D02FF74F-004A-40F8-9BBA-1170E3C12996}"/>
          </ac:spMkLst>
        </pc:spChg>
        <pc:spChg chg="add del">
          <ac:chgData name="Madhusudana Reddy Singana" userId="8ccc4b30-7400-4df2-a25f-df5a0a1128c2" providerId="ADAL" clId="{35F981F8-4391-465F-9B27-7C458CEAC36D}" dt="2024-06-03T17:07:29.068" v="4703" actId="26606"/>
          <ac:spMkLst>
            <pc:docMk/>
            <pc:sldMk cId="1639807615" sldId="294"/>
            <ac:spMk id="5175" creationId="{747D77ED-28A8-4135-8177-8466BFF329A1}"/>
          </ac:spMkLst>
        </pc:spChg>
        <pc:spChg chg="add del">
          <ac:chgData name="Madhusudana Reddy Singana" userId="8ccc4b30-7400-4df2-a25f-df5a0a1128c2" providerId="ADAL" clId="{35F981F8-4391-465F-9B27-7C458CEAC36D}" dt="2024-06-03T17:07:29.068" v="4703" actId="26606"/>
          <ac:spMkLst>
            <pc:docMk/>
            <pc:sldMk cId="1639807615" sldId="294"/>
            <ac:spMk id="5177" creationId="{F2E484CB-1781-4421-8EB9-D785B95047F9}"/>
          </ac:spMkLst>
        </pc:spChg>
        <pc:spChg chg="add del">
          <ac:chgData name="Madhusudana Reddy Singana" userId="8ccc4b30-7400-4df2-a25f-df5a0a1128c2" providerId="ADAL" clId="{35F981F8-4391-465F-9B27-7C458CEAC36D}" dt="2024-06-03T17:07:20.582" v="4701" actId="26606"/>
          <ac:spMkLst>
            <pc:docMk/>
            <pc:sldMk cId="1639807615" sldId="294"/>
            <ac:spMk id="5182" creationId="{F8D9221F-01B2-4347-9175-AF976855D582}"/>
          </ac:spMkLst>
        </pc:spChg>
        <pc:spChg chg="add del">
          <ac:chgData name="Madhusudana Reddy Singana" userId="8ccc4b30-7400-4df2-a25f-df5a0a1128c2" providerId="ADAL" clId="{35F981F8-4391-465F-9B27-7C458CEAC36D}" dt="2024-06-03T17:07:20.582" v="4701" actId="26606"/>
          <ac:spMkLst>
            <pc:docMk/>
            <pc:sldMk cId="1639807615" sldId="294"/>
            <ac:spMk id="5184" creationId="{B2126150-6EE8-4B16-B140-2F71B6BE31C9}"/>
          </ac:spMkLst>
        </pc:spChg>
        <pc:spChg chg="add del">
          <ac:chgData name="Madhusudana Reddy Singana" userId="8ccc4b30-7400-4df2-a25f-df5a0a1128c2" providerId="ADAL" clId="{35F981F8-4391-465F-9B27-7C458CEAC36D}" dt="2024-06-03T17:07:29.068" v="4703" actId="26606"/>
          <ac:spMkLst>
            <pc:docMk/>
            <pc:sldMk cId="1639807615" sldId="294"/>
            <ac:spMk id="5186" creationId="{650464D7-9DE6-4DE1-865A-27A05DB100EB}"/>
          </ac:spMkLst>
        </pc:spChg>
        <pc:spChg chg="add del">
          <ac:chgData name="Madhusudana Reddy Singana" userId="8ccc4b30-7400-4df2-a25f-df5a0a1128c2" providerId="ADAL" clId="{35F981F8-4391-465F-9B27-7C458CEAC36D}" dt="2024-06-03T17:07:29.068" v="4703" actId="26606"/>
          <ac:spMkLst>
            <pc:docMk/>
            <pc:sldMk cId="1639807615" sldId="294"/>
            <ac:spMk id="5187" creationId="{843969B5-FE3E-4150-B93F-B908A270CDF5}"/>
          </ac:spMkLst>
        </pc:spChg>
        <pc:spChg chg="add del">
          <ac:chgData name="Madhusudana Reddy Singana" userId="8ccc4b30-7400-4df2-a25f-df5a0a1128c2" providerId="ADAL" clId="{35F981F8-4391-465F-9B27-7C458CEAC36D}" dt="2024-06-03T17:07:29.068" v="4703" actId="26606"/>
          <ac:spMkLst>
            <pc:docMk/>
            <pc:sldMk cId="1639807615" sldId="294"/>
            <ac:spMk id="5188" creationId="{11FCBB93-2B1C-491C-903C-769C626EA32F}"/>
          </ac:spMkLst>
        </pc:spChg>
        <pc:picChg chg="add del mod ord">
          <ac:chgData name="Madhusudana Reddy Singana" userId="8ccc4b30-7400-4df2-a25f-df5a0a1128c2" providerId="ADAL" clId="{35F981F8-4391-465F-9B27-7C458CEAC36D}" dt="2024-06-03T17:00:25.962" v="4647" actId="478"/>
          <ac:picMkLst>
            <pc:docMk/>
            <pc:sldMk cId="1639807615" sldId="294"/>
            <ac:picMk id="5122" creationId="{5CB2EACF-B3BC-1865-2271-9F0A34661D0F}"/>
          </ac:picMkLst>
        </pc:picChg>
        <pc:picChg chg="add mod ord">
          <ac:chgData name="Madhusudana Reddy Singana" userId="8ccc4b30-7400-4df2-a25f-df5a0a1128c2" providerId="ADAL" clId="{35F981F8-4391-465F-9B27-7C458CEAC36D}" dt="2024-06-03T17:07:29.068" v="4703" actId="26606"/>
          <ac:picMkLst>
            <pc:docMk/>
            <pc:sldMk cId="1639807615" sldId="294"/>
            <ac:picMk id="5124" creationId="{5AEE19E5-77AF-F1C1-7D9B-982EBC5CFA63}"/>
          </ac:picMkLst>
        </pc:picChg>
        <pc:cxnChg chg="add del">
          <ac:chgData name="Madhusudana Reddy Singana" userId="8ccc4b30-7400-4df2-a25f-df5a0a1128c2" providerId="ADAL" clId="{35F981F8-4391-465F-9B27-7C458CEAC36D}" dt="2024-06-03T16:58:47.048" v="4626" actId="26606"/>
          <ac:cxnSpMkLst>
            <pc:docMk/>
            <pc:sldMk cId="1639807615" sldId="294"/>
            <ac:cxnSpMk id="5135" creationId="{E8EF2C47-53DA-4F9F-918A-F6057C8EB82D}"/>
          </ac:cxnSpMkLst>
        </pc:cxnChg>
        <pc:cxnChg chg="add del">
          <ac:chgData name="Madhusudana Reddy Singana" userId="8ccc4b30-7400-4df2-a25f-df5a0a1128c2" providerId="ADAL" clId="{35F981F8-4391-465F-9B27-7C458CEAC36D}" dt="2024-06-03T16:58:48.409" v="4628" actId="26606"/>
          <ac:cxnSpMkLst>
            <pc:docMk/>
            <pc:sldMk cId="1639807615" sldId="294"/>
            <ac:cxnSpMk id="5138" creationId="{8D46104E-653E-4816-AAEB-4211685E41EF}"/>
          </ac:cxnSpMkLst>
        </pc:cxnChg>
        <pc:cxnChg chg="add del">
          <ac:chgData name="Madhusudana Reddy Singana" userId="8ccc4b30-7400-4df2-a25f-df5a0a1128c2" providerId="ADAL" clId="{35F981F8-4391-465F-9B27-7C458CEAC36D}" dt="2024-06-03T16:58:52.128" v="4630" actId="26606"/>
          <ac:cxnSpMkLst>
            <pc:docMk/>
            <pc:sldMk cId="1639807615" sldId="294"/>
            <ac:cxnSpMk id="5143" creationId="{AC29A6B1-EC94-4744-BE48-B764337E95BE}"/>
          </ac:cxnSpMkLst>
        </pc:cxnChg>
      </pc:sldChg>
      <pc:sldChg chg="addSp delSp modSp add mod setBg">
        <pc:chgData name="Madhusudana Reddy Singana" userId="8ccc4b30-7400-4df2-a25f-df5a0a1128c2" providerId="ADAL" clId="{35F981F8-4391-465F-9B27-7C458CEAC36D}" dt="2024-06-03T17:06:27.370" v="4699" actId="26606"/>
        <pc:sldMkLst>
          <pc:docMk/>
          <pc:sldMk cId="1044288185" sldId="295"/>
        </pc:sldMkLst>
        <pc:spChg chg="mod">
          <ac:chgData name="Madhusudana Reddy Singana" userId="8ccc4b30-7400-4df2-a25f-df5a0a1128c2" providerId="ADAL" clId="{35F981F8-4391-465F-9B27-7C458CEAC36D}" dt="2024-06-03T17:06:04.482" v="4693" actId="26606"/>
          <ac:spMkLst>
            <pc:docMk/>
            <pc:sldMk cId="1044288185" sldId="295"/>
            <ac:spMk id="14" creationId="{00000000-0000-0000-0000-000000000000}"/>
          </ac:spMkLst>
        </pc:spChg>
        <pc:spChg chg="mod">
          <ac:chgData name="Madhusudana Reddy Singana" userId="8ccc4b30-7400-4df2-a25f-df5a0a1128c2" providerId="ADAL" clId="{35F981F8-4391-465F-9B27-7C458CEAC36D}" dt="2024-06-03T17:03:48.302" v="4664" actId="26606"/>
          <ac:spMkLst>
            <pc:docMk/>
            <pc:sldMk cId="1044288185" sldId="295"/>
            <ac:spMk id="16" creationId="{00000000-0000-0000-0000-000000000000}"/>
          </ac:spMkLst>
        </pc:spChg>
        <pc:spChg chg="add del mod">
          <ac:chgData name="Madhusudana Reddy Singana" userId="8ccc4b30-7400-4df2-a25f-df5a0a1128c2" providerId="ADAL" clId="{35F981F8-4391-465F-9B27-7C458CEAC36D}" dt="2024-06-03T17:06:27.370" v="4699" actId="26606"/>
          <ac:spMkLst>
            <pc:docMk/>
            <pc:sldMk cId="1044288185" sldId="295"/>
            <ac:spMk id="61" creationId="{C6FD45B3-9C3C-DD69-FD02-D8243795A281}"/>
          </ac:spMkLst>
        </pc:spChg>
        <pc:spChg chg="del">
          <ac:chgData name="Madhusudana Reddy Singana" userId="8ccc4b30-7400-4df2-a25f-df5a0a1128c2" providerId="ADAL" clId="{35F981F8-4391-465F-9B27-7C458CEAC36D}" dt="2024-06-03T17:03:48.302" v="4664" actId="26606"/>
          <ac:spMkLst>
            <pc:docMk/>
            <pc:sldMk cId="1044288185" sldId="295"/>
            <ac:spMk id="5173" creationId="{D02FF74F-004A-40F8-9BBA-1170E3C12996}"/>
          </ac:spMkLst>
        </pc:spChg>
        <pc:spChg chg="del">
          <ac:chgData name="Madhusudana Reddy Singana" userId="8ccc4b30-7400-4df2-a25f-df5a0a1128c2" providerId="ADAL" clId="{35F981F8-4391-465F-9B27-7C458CEAC36D}" dt="2024-06-03T17:03:48.302" v="4664" actId="26606"/>
          <ac:spMkLst>
            <pc:docMk/>
            <pc:sldMk cId="1044288185" sldId="295"/>
            <ac:spMk id="5175" creationId="{747D77ED-28A8-4135-8177-8466BFF329A1}"/>
          </ac:spMkLst>
        </pc:spChg>
        <pc:spChg chg="del">
          <ac:chgData name="Madhusudana Reddy Singana" userId="8ccc4b30-7400-4df2-a25f-df5a0a1128c2" providerId="ADAL" clId="{35F981F8-4391-465F-9B27-7C458CEAC36D}" dt="2024-06-03T17:03:48.302" v="4664" actId="26606"/>
          <ac:spMkLst>
            <pc:docMk/>
            <pc:sldMk cId="1044288185" sldId="295"/>
            <ac:spMk id="5177" creationId="{F2E484CB-1781-4421-8EB9-D785B95047F9}"/>
          </ac:spMkLst>
        </pc:spChg>
        <pc:spChg chg="add del">
          <ac:chgData name="Madhusudana Reddy Singana" userId="8ccc4b30-7400-4df2-a25f-df5a0a1128c2" providerId="ADAL" clId="{35F981F8-4391-465F-9B27-7C458CEAC36D}" dt="2024-06-03T17:06:01.270" v="4691" actId="26606"/>
          <ac:spMkLst>
            <pc:docMk/>
            <pc:sldMk cId="1044288185" sldId="295"/>
            <ac:spMk id="6150" creationId="{C6FD45B3-9C3C-DD69-FD02-D8243795A281}"/>
          </ac:spMkLst>
        </pc:spChg>
        <pc:spChg chg="add del">
          <ac:chgData name="Madhusudana Reddy Singana" userId="8ccc4b30-7400-4df2-a25f-df5a0a1128c2" providerId="ADAL" clId="{35F981F8-4391-465F-9B27-7C458CEAC36D}" dt="2024-06-03T17:06:04.482" v="4693" actId="26606"/>
          <ac:spMkLst>
            <pc:docMk/>
            <pc:sldMk cId="1044288185" sldId="295"/>
            <ac:spMk id="6151" creationId="{29149A8A-94BF-497D-AFCE-2F5384ACE97A}"/>
          </ac:spMkLst>
        </pc:spChg>
        <pc:spChg chg="add del">
          <ac:chgData name="Madhusudana Reddy Singana" userId="8ccc4b30-7400-4df2-a25f-df5a0a1128c2" providerId="ADAL" clId="{35F981F8-4391-465F-9B27-7C458CEAC36D}" dt="2024-06-03T17:06:04.482" v="4693" actId="26606"/>
          <ac:spMkLst>
            <pc:docMk/>
            <pc:sldMk cId="1044288185" sldId="295"/>
            <ac:spMk id="6152" creationId="{C6FD45B3-9C3C-DD69-FD02-D8243795A281}"/>
          </ac:spMkLst>
        </pc:spChg>
        <pc:spChg chg="add del">
          <ac:chgData name="Madhusudana Reddy Singana" userId="8ccc4b30-7400-4df2-a25f-df5a0a1128c2" providerId="ADAL" clId="{35F981F8-4391-465F-9B27-7C458CEAC36D}" dt="2024-06-03T17:06:04.482" v="4693" actId="26606"/>
          <ac:spMkLst>
            <pc:docMk/>
            <pc:sldMk cId="1044288185" sldId="295"/>
            <ac:spMk id="6153" creationId="{EAEE9208-8461-49AC-86B1-56B04EB11998}"/>
          </ac:spMkLst>
        </pc:spChg>
        <pc:spChg chg="add del">
          <ac:chgData name="Madhusudana Reddy Singana" userId="8ccc4b30-7400-4df2-a25f-df5a0a1128c2" providerId="ADAL" clId="{35F981F8-4391-465F-9B27-7C458CEAC36D}" dt="2024-06-03T17:06:04.482" v="4693" actId="26606"/>
          <ac:spMkLst>
            <pc:docMk/>
            <pc:sldMk cId="1044288185" sldId="295"/>
            <ac:spMk id="6155" creationId="{C835124F-DEB9-4709-9BB0-78FC9113A80E}"/>
          </ac:spMkLst>
        </pc:spChg>
        <pc:spChg chg="add del">
          <ac:chgData name="Madhusudana Reddy Singana" userId="8ccc4b30-7400-4df2-a25f-df5a0a1128c2" providerId="ADAL" clId="{35F981F8-4391-465F-9B27-7C458CEAC36D}" dt="2024-06-03T17:06:27.370" v="4699" actId="26606"/>
          <ac:spMkLst>
            <pc:docMk/>
            <pc:sldMk cId="1044288185" sldId="295"/>
            <ac:spMk id="6157" creationId="{C6FD45B3-9C3C-DD69-FD02-D8243795A281}"/>
          </ac:spMkLst>
        </pc:spChg>
        <pc:graphicFrameChg chg="add del">
          <ac:chgData name="Madhusudana Reddy Singana" userId="8ccc4b30-7400-4df2-a25f-df5a0a1128c2" providerId="ADAL" clId="{35F981F8-4391-465F-9B27-7C458CEAC36D}" dt="2024-06-03T17:05:56.568" v="4689" actId="26606"/>
          <ac:graphicFrameMkLst>
            <pc:docMk/>
            <pc:sldMk cId="1044288185" sldId="295"/>
            <ac:graphicFrameMk id="6148" creationId="{935EA366-CED8-41E5-0419-856C13D3AE56}"/>
          </ac:graphicFrameMkLst>
        </pc:graphicFrameChg>
        <pc:picChg chg="del">
          <ac:chgData name="Madhusudana Reddy Singana" userId="8ccc4b30-7400-4df2-a25f-df5a0a1128c2" providerId="ADAL" clId="{35F981F8-4391-465F-9B27-7C458CEAC36D}" dt="2024-06-03T17:03:41.820" v="4663" actId="478"/>
          <ac:picMkLst>
            <pc:docMk/>
            <pc:sldMk cId="1044288185" sldId="295"/>
            <ac:picMk id="5124" creationId="{5AEE19E5-77AF-F1C1-7D9B-982EBC5CFA63}"/>
          </ac:picMkLst>
        </pc:picChg>
        <pc:picChg chg="add mod ord">
          <ac:chgData name="Madhusudana Reddy Singana" userId="8ccc4b30-7400-4df2-a25f-df5a0a1128c2" providerId="ADAL" clId="{35F981F8-4391-465F-9B27-7C458CEAC36D}" dt="2024-06-03T17:06:27.370" v="4699" actId="26606"/>
          <ac:picMkLst>
            <pc:docMk/>
            <pc:sldMk cId="1044288185" sldId="295"/>
            <ac:picMk id="6146" creationId="{83E22606-0954-8DA6-B591-CB935321ABF3}"/>
          </ac:picMkLst>
        </pc:picChg>
      </pc:sldChg>
      <pc:sldChg chg="addSp delSp modSp add mod setBg">
        <pc:chgData name="Madhusudana Reddy Singana" userId="8ccc4b30-7400-4df2-a25f-df5a0a1128c2" providerId="ADAL" clId="{35F981F8-4391-465F-9B27-7C458CEAC36D}" dt="2024-06-06T09:37:11.306" v="5559" actId="27636"/>
        <pc:sldMkLst>
          <pc:docMk/>
          <pc:sldMk cId="1095042329" sldId="296"/>
        </pc:sldMkLst>
        <pc:spChg chg="mod">
          <ac:chgData name="Madhusudana Reddy Singana" userId="8ccc4b30-7400-4df2-a25f-df5a0a1128c2" providerId="ADAL" clId="{35F981F8-4391-465F-9B27-7C458CEAC36D}" dt="2024-06-03T17:22:50.964" v="4749" actId="26606"/>
          <ac:spMkLst>
            <pc:docMk/>
            <pc:sldMk cId="1095042329" sldId="296"/>
            <ac:spMk id="14" creationId="{00000000-0000-0000-0000-000000000000}"/>
          </ac:spMkLst>
        </pc:spChg>
        <pc:spChg chg="del mod">
          <ac:chgData name="Madhusudana Reddy Singana" userId="8ccc4b30-7400-4df2-a25f-df5a0a1128c2" providerId="ADAL" clId="{35F981F8-4391-465F-9B27-7C458CEAC36D}" dt="2024-06-06T08:30:56.329" v="5406" actId="478"/>
          <ac:spMkLst>
            <pc:docMk/>
            <pc:sldMk cId="1095042329" sldId="296"/>
            <ac:spMk id="16" creationId="{00000000-0000-0000-0000-000000000000}"/>
          </ac:spMkLst>
        </pc:spChg>
        <pc:spChg chg="add del">
          <ac:chgData name="Madhusudana Reddy Singana" userId="8ccc4b30-7400-4df2-a25f-df5a0a1128c2" providerId="ADAL" clId="{35F981F8-4391-465F-9B27-7C458CEAC36D}" dt="2024-06-03T17:22:50.964" v="4749" actId="26606"/>
          <ac:spMkLst>
            <pc:docMk/>
            <pc:sldMk cId="1095042329" sldId="296"/>
            <ac:spMk id="61" creationId="{C6FD45B3-9C3C-DD69-FD02-D8243795A281}"/>
          </ac:spMkLst>
        </pc:spChg>
        <pc:spChg chg="add">
          <ac:chgData name="Madhusudana Reddy Singana" userId="8ccc4b30-7400-4df2-a25f-df5a0a1128c2" providerId="ADAL" clId="{35F981F8-4391-465F-9B27-7C458CEAC36D}" dt="2024-06-03T17:22:50.964" v="4749" actId="26606"/>
          <ac:spMkLst>
            <pc:docMk/>
            <pc:sldMk cId="1095042329" sldId="296"/>
            <ac:spMk id="66" creationId="{3741B58E-3B65-4A01-A276-975AB2CF8A08}"/>
          </ac:spMkLst>
        </pc:spChg>
        <pc:spChg chg="add del">
          <ac:chgData name="Madhusudana Reddy Singana" userId="8ccc4b30-7400-4df2-a25f-df5a0a1128c2" providerId="ADAL" clId="{35F981F8-4391-465F-9B27-7C458CEAC36D}" dt="2024-06-03T17:22:34.392" v="4744" actId="26606"/>
          <ac:spMkLst>
            <pc:docMk/>
            <pc:sldMk cId="1095042329" sldId="296"/>
            <ac:spMk id="67" creationId="{C7682A25-42C8-4715-BF21-184A2A338A8B}"/>
          </ac:spMkLst>
        </pc:spChg>
        <pc:spChg chg="add">
          <ac:chgData name="Madhusudana Reddy Singana" userId="8ccc4b30-7400-4df2-a25f-df5a0a1128c2" providerId="ADAL" clId="{35F981F8-4391-465F-9B27-7C458CEAC36D}" dt="2024-06-03T17:22:50.964" v="4749" actId="26606"/>
          <ac:spMkLst>
            <pc:docMk/>
            <pc:sldMk cId="1095042329" sldId="296"/>
            <ac:spMk id="68" creationId="{7AAC67C3-831B-4AB1-A259-DFB839CAFAFC}"/>
          </ac:spMkLst>
        </pc:spChg>
        <pc:spChg chg="add">
          <ac:chgData name="Madhusudana Reddy Singana" userId="8ccc4b30-7400-4df2-a25f-df5a0a1128c2" providerId="ADAL" clId="{35F981F8-4391-465F-9B27-7C458CEAC36D}" dt="2024-06-03T17:22:50.964" v="4749" actId="26606"/>
          <ac:spMkLst>
            <pc:docMk/>
            <pc:sldMk cId="1095042329" sldId="296"/>
            <ac:spMk id="70" creationId="{054B3F04-9EAC-45C0-B3CE-0387EEA10A0C}"/>
          </ac:spMkLst>
        </pc:spChg>
        <pc:spChg chg="add del">
          <ac:chgData name="Madhusudana Reddy Singana" userId="8ccc4b30-7400-4df2-a25f-df5a0a1128c2" providerId="ADAL" clId="{35F981F8-4391-465F-9B27-7C458CEAC36D}" dt="2024-06-03T17:22:34.392" v="4744" actId="26606"/>
          <ac:spMkLst>
            <pc:docMk/>
            <pc:sldMk cId="1095042329" sldId="296"/>
            <ac:spMk id="71" creationId="{83AD8F8B-6BDD-4751-800C-E84F1A8FABC0}"/>
          </ac:spMkLst>
        </pc:spChg>
        <pc:spChg chg="add del">
          <ac:chgData name="Madhusudana Reddy Singana" userId="8ccc4b30-7400-4df2-a25f-df5a0a1128c2" providerId="ADAL" clId="{35F981F8-4391-465F-9B27-7C458CEAC36D}" dt="2024-06-03T17:22:34.392" v="4744" actId="26606"/>
          <ac:spMkLst>
            <pc:docMk/>
            <pc:sldMk cId="1095042329" sldId="296"/>
            <ac:spMk id="73" creationId="{8021D79A-75FF-4A04-80E0-85755EA72715}"/>
          </ac:spMkLst>
        </pc:spChg>
        <pc:spChg chg="add mod">
          <ac:chgData name="Madhusudana Reddy Singana" userId="8ccc4b30-7400-4df2-a25f-df5a0a1128c2" providerId="ADAL" clId="{35F981F8-4391-465F-9B27-7C458CEAC36D}" dt="2024-06-06T09:37:11.306" v="5559" actId="27636"/>
          <ac:spMkLst>
            <pc:docMk/>
            <pc:sldMk cId="1095042329" sldId="296"/>
            <ac:spMk id="79" creationId="{C6FD45B3-9C3C-DD69-FD02-D8243795A281}"/>
          </ac:spMkLst>
        </pc:spChg>
        <pc:graphicFrameChg chg="add del">
          <ac:chgData name="Madhusudana Reddy Singana" userId="8ccc4b30-7400-4df2-a25f-df5a0a1128c2" providerId="ADAL" clId="{35F981F8-4391-465F-9B27-7C458CEAC36D}" dt="2024-06-03T17:22:34.392" v="4744" actId="26606"/>
          <ac:graphicFrameMkLst>
            <pc:docMk/>
            <pc:sldMk cId="1095042329" sldId="296"/>
            <ac:graphicFrameMk id="63" creationId="{BC5E5C7F-A147-869F-1DC0-F71706CE6418}"/>
          </ac:graphicFrameMkLst>
        </pc:graphicFrameChg>
        <pc:graphicFrameChg chg="add del">
          <ac:chgData name="Madhusudana Reddy Singana" userId="8ccc4b30-7400-4df2-a25f-df5a0a1128c2" providerId="ADAL" clId="{35F981F8-4391-465F-9B27-7C458CEAC36D}" dt="2024-06-03T17:22:42.117" v="4746" actId="26606"/>
          <ac:graphicFrameMkLst>
            <pc:docMk/>
            <pc:sldMk cId="1095042329" sldId="296"/>
            <ac:graphicFrameMk id="75" creationId="{3BEA0CA2-FDC6-C0F2-F7F9-BC09AC4D0587}"/>
          </ac:graphicFrameMkLst>
        </pc:graphicFrameChg>
        <pc:graphicFrameChg chg="add del">
          <ac:chgData name="Madhusudana Reddy Singana" userId="8ccc4b30-7400-4df2-a25f-df5a0a1128c2" providerId="ADAL" clId="{35F981F8-4391-465F-9B27-7C458CEAC36D}" dt="2024-06-03T17:22:50.960" v="4748" actId="26606"/>
          <ac:graphicFrameMkLst>
            <pc:docMk/>
            <pc:sldMk cId="1095042329" sldId="296"/>
            <ac:graphicFrameMk id="77" creationId="{6873DAF1-0064-90E0-584D-DB24D280507E}"/>
          </ac:graphicFrameMkLst>
        </pc:graphicFrameChg>
        <pc:picChg chg="add del">
          <ac:chgData name="Madhusudana Reddy Singana" userId="8ccc4b30-7400-4df2-a25f-df5a0a1128c2" providerId="ADAL" clId="{35F981F8-4391-465F-9B27-7C458CEAC36D}" dt="2024-06-03T17:32:14.065" v="4834" actId="22"/>
          <ac:picMkLst>
            <pc:docMk/>
            <pc:sldMk cId="1095042329" sldId="296"/>
            <ac:picMk id="4" creationId="{DD6E299E-9B75-DF0E-A9E2-47126797C796}"/>
          </ac:picMkLst>
        </pc:picChg>
        <pc:picChg chg="del">
          <ac:chgData name="Madhusudana Reddy Singana" userId="8ccc4b30-7400-4df2-a25f-df5a0a1128c2" providerId="ADAL" clId="{35F981F8-4391-465F-9B27-7C458CEAC36D}" dt="2024-06-03T17:22:22.895" v="4742" actId="478"/>
          <ac:picMkLst>
            <pc:docMk/>
            <pc:sldMk cId="1095042329" sldId="296"/>
            <ac:picMk id="6146" creationId="{83E22606-0954-8DA6-B591-CB935321ABF3}"/>
          </ac:picMkLst>
        </pc:picChg>
        <pc:cxnChg chg="add del">
          <ac:chgData name="Madhusudana Reddy Singana" userId="8ccc4b30-7400-4df2-a25f-df5a0a1128c2" providerId="ADAL" clId="{35F981F8-4391-465F-9B27-7C458CEAC36D}" dt="2024-06-03T17:22:34.392" v="4744" actId="26606"/>
          <ac:cxnSpMkLst>
            <pc:docMk/>
            <pc:sldMk cId="1095042329" sldId="296"/>
            <ac:cxnSpMk id="69" creationId="{51736393-45A9-49C6-90FF-3486BD42356D}"/>
          </ac:cxnSpMkLst>
        </pc:cxnChg>
      </pc:sldChg>
      <pc:sldChg chg="addSp delSp modSp add mod">
        <pc:chgData name="Madhusudana Reddy Singana" userId="8ccc4b30-7400-4df2-a25f-df5a0a1128c2" providerId="ADAL" clId="{35F981F8-4391-465F-9B27-7C458CEAC36D}" dt="2024-06-06T09:40:25.179" v="5577" actId="1076"/>
        <pc:sldMkLst>
          <pc:docMk/>
          <pc:sldMk cId="3668217787" sldId="297"/>
        </pc:sldMkLst>
        <pc:spChg chg="add mod">
          <ac:chgData name="Madhusudana Reddy Singana" userId="8ccc4b30-7400-4df2-a25f-df5a0a1128c2" providerId="ADAL" clId="{35F981F8-4391-465F-9B27-7C458CEAC36D}" dt="2024-06-06T09:32:06.196" v="5534" actId="255"/>
          <ac:spMkLst>
            <pc:docMk/>
            <pc:sldMk cId="3668217787" sldId="297"/>
            <ac:spMk id="3" creationId="{8DB06694-BADF-4DB9-9480-0C45AEB6078B}"/>
          </ac:spMkLst>
        </pc:spChg>
        <pc:spChg chg="add del mod">
          <ac:chgData name="Madhusudana Reddy Singana" userId="8ccc4b30-7400-4df2-a25f-df5a0a1128c2" providerId="ADAL" clId="{35F981F8-4391-465F-9B27-7C458CEAC36D}" dt="2024-06-06T09:40:25.179" v="5577" actId="1076"/>
          <ac:spMkLst>
            <pc:docMk/>
            <pc:sldMk cId="3668217787" sldId="297"/>
            <ac:spMk id="6" creationId="{1372A193-5FC8-FECA-7ABF-795F3E586BAB}"/>
          </ac:spMkLst>
        </pc:spChg>
        <pc:spChg chg="add mod">
          <ac:chgData name="Madhusudana Reddy Singana" userId="8ccc4b30-7400-4df2-a25f-df5a0a1128c2" providerId="ADAL" clId="{35F981F8-4391-465F-9B27-7C458CEAC36D}" dt="2024-06-06T09:40:05.671" v="5575" actId="14100"/>
          <ac:spMkLst>
            <pc:docMk/>
            <pc:sldMk cId="3668217787" sldId="297"/>
            <ac:spMk id="9" creationId="{91CA4649-A597-07A8-BD12-AAEBA130118E}"/>
          </ac:spMkLst>
        </pc:spChg>
        <pc:spChg chg="del mod">
          <ac:chgData name="Madhusudana Reddy Singana" userId="8ccc4b30-7400-4df2-a25f-df5a0a1128c2" providerId="ADAL" clId="{35F981F8-4391-465F-9B27-7C458CEAC36D}" dt="2024-06-06T08:25:53.679" v="5399" actId="478"/>
          <ac:spMkLst>
            <pc:docMk/>
            <pc:sldMk cId="3668217787" sldId="297"/>
            <ac:spMk id="16" creationId="{00000000-0000-0000-0000-000000000000}"/>
          </ac:spMkLst>
        </pc:spChg>
        <pc:spChg chg="del mod">
          <ac:chgData name="Madhusudana Reddy Singana" userId="8ccc4b30-7400-4df2-a25f-df5a0a1128c2" providerId="ADAL" clId="{35F981F8-4391-465F-9B27-7C458CEAC36D}" dt="2024-06-03T17:32:27.245" v="4837" actId="22"/>
          <ac:spMkLst>
            <pc:docMk/>
            <pc:sldMk cId="3668217787" sldId="297"/>
            <ac:spMk id="79" creationId="{C6FD45B3-9C3C-DD69-FD02-D8243795A281}"/>
          </ac:spMkLst>
        </pc:spChg>
        <pc:graphicFrameChg chg="add del mod modGraphic">
          <ac:chgData name="Madhusudana Reddy Singana" userId="8ccc4b30-7400-4df2-a25f-df5a0a1128c2" providerId="ADAL" clId="{35F981F8-4391-465F-9B27-7C458CEAC36D}" dt="2024-06-06T09:39:42.770" v="5569" actId="478"/>
          <ac:graphicFrameMkLst>
            <pc:docMk/>
            <pc:sldMk cId="3668217787" sldId="297"/>
            <ac:graphicFrameMk id="7" creationId="{49B90F9D-204E-B31C-5DF5-520A8189635F}"/>
          </ac:graphicFrameMkLst>
        </pc:graphicFrameChg>
        <pc:picChg chg="add mod ord">
          <ac:chgData name="Madhusudana Reddy Singana" userId="8ccc4b30-7400-4df2-a25f-df5a0a1128c2" providerId="ADAL" clId="{35F981F8-4391-465F-9B27-7C458CEAC36D}" dt="2024-06-06T09:30:04.440" v="5519" actId="1076"/>
          <ac:picMkLst>
            <pc:docMk/>
            <pc:sldMk cId="3668217787" sldId="297"/>
            <ac:picMk id="4" creationId="{76BCC7EF-3E03-5923-F545-C14D573CCC1D}"/>
          </ac:picMkLst>
        </pc:picChg>
      </pc:sldChg>
      <pc:sldChg chg="add del">
        <pc:chgData name="Madhusudana Reddy Singana" userId="8ccc4b30-7400-4df2-a25f-df5a0a1128c2" providerId="ADAL" clId="{35F981F8-4391-465F-9B27-7C458CEAC36D}" dt="2024-06-05T07:47:30.129" v="4960" actId="2696"/>
        <pc:sldMkLst>
          <pc:docMk/>
          <pc:sldMk cId="3406441160" sldId="298"/>
        </pc:sldMkLst>
      </pc:sldChg>
      <pc:sldMasterChg chg="modSldLayout">
        <pc:chgData name="Madhusudana Reddy Singana" userId="8ccc4b30-7400-4df2-a25f-df5a0a1128c2" providerId="ADAL" clId="{35F981F8-4391-465F-9B27-7C458CEAC36D}" dt="2024-06-02T16:37:18.973" v="1930"/>
        <pc:sldMasterMkLst>
          <pc:docMk/>
          <pc:sldMasterMk cId="3802896388" sldId="2147483666"/>
        </pc:sldMasterMkLst>
        <pc:sldLayoutChg chg="delSp">
          <pc:chgData name="Madhusudana Reddy Singana" userId="8ccc4b30-7400-4df2-a25f-df5a0a1128c2" providerId="ADAL" clId="{35F981F8-4391-465F-9B27-7C458CEAC36D}" dt="2024-06-02T16:37:18.973" v="1930"/>
          <pc:sldLayoutMkLst>
            <pc:docMk/>
            <pc:sldMasterMk cId="3802896388" sldId="2147483666"/>
            <pc:sldLayoutMk cId="363894350" sldId="2147483678"/>
          </pc:sldLayoutMkLst>
          <pc:spChg chg="del">
            <ac:chgData name="Madhusudana Reddy Singana" userId="8ccc4b30-7400-4df2-a25f-df5a0a1128c2" providerId="ADAL" clId="{35F981F8-4391-465F-9B27-7C458CEAC36D}" dt="2024-06-02T16:37:18.973" v="1930"/>
            <ac:spMkLst>
              <pc:docMk/>
              <pc:sldMasterMk cId="3802896388" sldId="2147483666"/>
              <pc:sldLayoutMk cId="363894350" sldId="2147483678"/>
              <ac:spMk id="17" creationId="{00000000-0000-0000-0000-000000000000}"/>
            </ac:spMkLst>
          </pc:spChg>
          <pc:picChg chg="del">
            <ac:chgData name="Madhusudana Reddy Singana" userId="8ccc4b30-7400-4df2-a25f-df5a0a1128c2" providerId="ADAL" clId="{35F981F8-4391-465F-9B27-7C458CEAC36D}" dt="2024-06-02T16:37:18.973" v="1930"/>
            <ac:picMkLst>
              <pc:docMk/>
              <pc:sldMasterMk cId="3802896388" sldId="2147483666"/>
              <pc:sldLayoutMk cId="363894350" sldId="2147483678"/>
              <ac:picMk id="16" creationId="{00000000-0000-0000-0000-000000000000}"/>
            </ac:picMkLst>
          </pc:picChg>
          <pc:picChg chg="del">
            <ac:chgData name="Madhusudana Reddy Singana" userId="8ccc4b30-7400-4df2-a25f-df5a0a1128c2" providerId="ADAL" clId="{35F981F8-4391-465F-9B27-7C458CEAC36D}" dt="2024-06-02T16:37:18.973" v="1930"/>
            <ac:picMkLst>
              <pc:docMk/>
              <pc:sldMasterMk cId="3802896388" sldId="2147483666"/>
              <pc:sldLayoutMk cId="363894350" sldId="2147483678"/>
              <ac:picMk id="18" creationId="{00000000-0000-0000-0000-000000000000}"/>
            </ac:picMkLst>
          </pc:picChg>
        </pc:sldLayoutChg>
      </pc:sldMasterChg>
      <pc:sldMasterChg chg="setBg modSldLayout">
        <pc:chgData name="Madhusudana Reddy Singana" userId="8ccc4b30-7400-4df2-a25f-df5a0a1128c2" providerId="ADAL" clId="{35F981F8-4391-465F-9B27-7C458CEAC36D}" dt="2024-06-03T10:48:53.069" v="2795"/>
        <pc:sldMasterMkLst>
          <pc:docMk/>
          <pc:sldMasterMk cId="2516097646" sldId="2147484257"/>
        </pc:sldMasterMkLst>
        <pc:sldLayoutChg chg="setBg">
          <pc:chgData name="Madhusudana Reddy Singana" userId="8ccc4b30-7400-4df2-a25f-df5a0a1128c2" providerId="ADAL" clId="{35F981F8-4391-465F-9B27-7C458CEAC36D}" dt="2024-06-03T10:48:45.653" v="2794"/>
          <pc:sldLayoutMkLst>
            <pc:docMk/>
            <pc:sldMasterMk cId="2516097646" sldId="2147484257"/>
            <pc:sldLayoutMk cId="3566510133" sldId="2147484272"/>
          </pc:sldLayoutMkLst>
        </pc:sldLayoutChg>
      </pc:sldMasterChg>
      <pc:sldMasterChg chg="setBg">
        <pc:chgData name="Madhusudana Reddy Singana" userId="8ccc4b30-7400-4df2-a25f-df5a0a1128c2" providerId="ADAL" clId="{35F981F8-4391-465F-9B27-7C458CEAC36D}" dt="2024-06-03T10:49:03.693" v="2799"/>
        <pc:sldMasterMkLst>
          <pc:docMk/>
          <pc:sldMasterMk cId="1118621221" sldId="2147484308"/>
        </pc:sldMasterMkLst>
      </pc:sldMasterChg>
      <pc:sldMasterChg chg="setBg">
        <pc:chgData name="Madhusudana Reddy Singana" userId="8ccc4b30-7400-4df2-a25f-df5a0a1128c2" providerId="ADAL" clId="{35F981F8-4391-465F-9B27-7C458CEAC36D}" dt="2024-06-03T10:50:28.494" v="2803"/>
        <pc:sldMasterMkLst>
          <pc:docMk/>
          <pc:sldMasterMk cId="990956369" sldId="2147484359"/>
        </pc:sldMasterMkLst>
      </pc:sldMasterChg>
      <pc:sldMasterChg chg="setBg">
        <pc:chgData name="Madhusudana Reddy Singana" userId="8ccc4b30-7400-4df2-a25f-df5a0a1128c2" providerId="ADAL" clId="{35F981F8-4391-465F-9B27-7C458CEAC36D}" dt="2024-06-03T10:52:24.421" v="2830"/>
        <pc:sldMasterMkLst>
          <pc:docMk/>
          <pc:sldMasterMk cId="520706761" sldId="2147484393"/>
        </pc:sldMasterMkLst>
      </pc:sldMasterChg>
      <pc:sldMasterChg chg="setBg">
        <pc:chgData name="Madhusudana Reddy Singana" userId="8ccc4b30-7400-4df2-a25f-df5a0a1128c2" providerId="ADAL" clId="{35F981F8-4391-465F-9B27-7C458CEAC36D}" dt="2024-06-03T15:29:51.117" v="4185"/>
        <pc:sldMasterMkLst>
          <pc:docMk/>
          <pc:sldMasterMk cId="1188397717" sldId="2147484494"/>
        </pc:sldMasterMkLst>
      </pc:sldMasterChg>
    </pc:docChg>
  </pc:docChgLst>
  <pc:docChgLst>
    <pc:chgData name="Nikhil Shrirao" userId="S::nikhil.shrirao1@hitachids.com::99dc5878-9d0a-49e1-988c-4e29ce9a8468" providerId="AD" clId="Web-{77000EBE-2DE8-64F2-C000-788D05330D7F}"/>
    <pc:docChg chg="modSld">
      <pc:chgData name="Nikhil Shrirao" userId="S::nikhil.shrirao1@hitachids.com::99dc5878-9d0a-49e1-988c-4e29ce9a8468" providerId="AD" clId="Web-{77000EBE-2DE8-64F2-C000-788D05330D7F}" dt="2024-06-20T10:04:04.645" v="0" actId="1076"/>
      <pc:docMkLst>
        <pc:docMk/>
      </pc:docMkLst>
      <pc:sldChg chg="modSp">
        <pc:chgData name="Nikhil Shrirao" userId="S::nikhil.shrirao1@hitachids.com::99dc5878-9d0a-49e1-988c-4e29ce9a8468" providerId="AD" clId="Web-{77000EBE-2DE8-64F2-C000-788D05330D7F}" dt="2024-06-20T10:04:04.645" v="0" actId="1076"/>
        <pc:sldMkLst>
          <pc:docMk/>
          <pc:sldMk cId="0" sldId="256"/>
        </pc:sldMkLst>
        <pc:picChg chg="mod">
          <ac:chgData name="Nikhil Shrirao" userId="S::nikhil.shrirao1@hitachids.com::99dc5878-9d0a-49e1-988c-4e29ce9a8468" providerId="AD" clId="Web-{77000EBE-2DE8-64F2-C000-788D05330D7F}" dt="2024-06-20T10:04:04.645" v="0" actId="1076"/>
          <ac:picMkLst>
            <pc:docMk/>
            <pc:sldMk cId="0" sldId="256"/>
            <ac:picMk id="81" creationId="{26E700B6-4EDF-FC4C-3723-5B7DEAD1F28C}"/>
          </ac:picMkLst>
        </pc:picChg>
      </pc:sldChg>
    </pc:docChg>
  </pc:docChgLst>
  <pc:docChgLst>
    <pc:chgData clId="Web-{77000EBE-2DE8-64F2-C000-788D05330D7F}"/>
    <pc:docChg chg="modSld">
      <pc:chgData name="" userId="" providerId="" clId="Web-{77000EBE-2DE8-64F2-C000-788D05330D7F}" dt="2024-06-20T10:04:02.223" v="0" actId="1076"/>
      <pc:docMkLst>
        <pc:docMk/>
      </pc:docMkLst>
      <pc:sldChg chg="modSp">
        <pc:chgData name="" userId="" providerId="" clId="Web-{77000EBE-2DE8-64F2-C000-788D05330D7F}" dt="2024-06-20T10:04:02.223" v="0" actId="1076"/>
        <pc:sldMkLst>
          <pc:docMk/>
          <pc:sldMk cId="0" sldId="256"/>
        </pc:sldMkLst>
        <pc:picChg chg="mod">
          <ac:chgData name="" userId="" providerId="" clId="Web-{77000EBE-2DE8-64F2-C000-788D05330D7F}" dt="2024-06-20T10:04:02.223" v="0" actId="1076"/>
          <ac:picMkLst>
            <pc:docMk/>
            <pc:sldMk cId="0" sldId="256"/>
            <ac:picMk id="81" creationId="{26E700B6-4EDF-FC4C-3723-5B7DEAD1F28C}"/>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www.sailpoint.com/solutions/recommendations/" TargetMode="External"/><Relationship Id="rId2" Type="http://schemas.openxmlformats.org/officeDocument/2006/relationships/hyperlink" Target="https://www.sailpoint.com/solutions/access-modeling/" TargetMode="External"/><Relationship Id="rId1" Type="http://schemas.openxmlformats.org/officeDocument/2006/relationships/hyperlink" Target="https://www.sailpoint.com/solutions/access-insights/" TargetMode="External"/><Relationship Id="rId6" Type="http://schemas.openxmlformats.org/officeDocument/2006/relationships/hyperlink" Target="https://www.sailpoint.com/identity-library/identity-governance-leader-gartner-magic-quadrant/?elqct=Website&amp;elqchannel=OrganicDirect&amp;elqcta=GMQ-Overlay" TargetMode="External"/><Relationship Id="rId5" Type="http://schemas.openxmlformats.org/officeDocument/2006/relationships/hyperlink" Target="https://www.sailpoint.com/solutions/identitynow/?elqct=Website&amp;elqchannel=OrganicDirect&amp;elqcta=OrganicDirect" TargetMode="External"/><Relationship Id="rId4" Type="http://schemas.openxmlformats.org/officeDocument/2006/relationships/hyperlink" Target="https://www.sailpoint.com/solutions/cloud-governance/" TargetMode="External"/></Relationships>
</file>

<file path=ppt/diagrams/_rels/data5.xml.rels><?xml version="1.0" encoding="UTF-8" standalone="yes"?>
<Relationships xmlns="http://schemas.openxmlformats.org/package/2006/relationships"><Relationship Id="rId2" Type="http://schemas.openxmlformats.org/officeDocument/2006/relationships/hyperlink" Target="https://documentation.sailpoint.com/saas/help/workflows/workflow-actions.html" TargetMode="External"/><Relationship Id="rId1" Type="http://schemas.openxmlformats.org/officeDocument/2006/relationships/hyperlink" Target="https://documentation.sailpoint.com/saas/help/workflows/workflow-operators.html" TargetMode="External"/></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3" Type="http://schemas.openxmlformats.org/officeDocument/2006/relationships/hyperlink" Target="https://documentation.sailpoint.com/connectors/identitynow/landingpages/help/landingpages/identitynow_connectivity_landing.html" TargetMode="External"/><Relationship Id="rId2" Type="http://schemas.openxmlformats.org/officeDocument/2006/relationships/hyperlink" Target="https://documentation.sailpoint.com/saas/help/index.html" TargetMode="External"/><Relationship Id="rId1" Type="http://schemas.openxmlformats.org/officeDocument/2006/relationships/hyperlink" Target="https://developer.sailpoint.com/docs/" TargetMode="External"/><Relationship Id="rId6" Type="http://schemas.openxmlformats.org/officeDocument/2006/relationships/hyperlink" Target="mailto:IAM.TCB.Bangalore@hitachivantara.com" TargetMode="External"/><Relationship Id="rId5" Type="http://schemas.openxmlformats.org/officeDocument/2006/relationships/hyperlink" Target="mailto:nikhil.shrirao1@hitachids.com" TargetMode="External"/><Relationship Id="rId4" Type="http://schemas.openxmlformats.org/officeDocument/2006/relationships/hyperlink" Target="mailto:aman.verma@hitachids.com"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sailpoint.com/solutions/recommendations/" TargetMode="External"/><Relationship Id="rId2" Type="http://schemas.openxmlformats.org/officeDocument/2006/relationships/hyperlink" Target="https://www.sailpoint.com/solutions/access-modeling/" TargetMode="External"/><Relationship Id="rId1" Type="http://schemas.openxmlformats.org/officeDocument/2006/relationships/hyperlink" Target="https://www.sailpoint.com/solutions/access-insights/" TargetMode="External"/><Relationship Id="rId6" Type="http://schemas.openxmlformats.org/officeDocument/2006/relationships/hyperlink" Target="https://www.sailpoint.com/identity-library/identity-governance-leader-gartner-magic-quadrant/?elqct=Website&amp;elqchannel=OrganicDirect&amp;elqcta=GMQ-Overlay" TargetMode="External"/><Relationship Id="rId5" Type="http://schemas.openxmlformats.org/officeDocument/2006/relationships/hyperlink" Target="https://www.sailpoint.com/solutions/identitynow/?elqct=Website&amp;elqchannel=OrganicDirect&amp;elqcta=OrganicDirect" TargetMode="External"/><Relationship Id="rId4" Type="http://schemas.openxmlformats.org/officeDocument/2006/relationships/hyperlink" Target="https://www.sailpoint.com/solutions/cloud-governance/" TargetMode="External"/></Relationships>
</file>

<file path=ppt/diagrams/_rels/drawing5.xml.rels><?xml version="1.0" encoding="UTF-8" standalone="yes"?>
<Relationships xmlns="http://schemas.openxmlformats.org/package/2006/relationships"><Relationship Id="rId2" Type="http://schemas.openxmlformats.org/officeDocument/2006/relationships/hyperlink" Target="https://documentation.sailpoint.com/saas/help/workflows/workflow-actions.html" TargetMode="External"/><Relationship Id="rId1" Type="http://schemas.openxmlformats.org/officeDocument/2006/relationships/hyperlink" Target="https://documentation.sailpoint.com/saas/help/workflows/workflow-operators.html"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3" Type="http://schemas.openxmlformats.org/officeDocument/2006/relationships/hyperlink" Target="https://documentation.sailpoint.com/connectors/identitynow/landingpages/help/landingpages/identitynow_connectivity_landing.html" TargetMode="External"/><Relationship Id="rId2" Type="http://schemas.openxmlformats.org/officeDocument/2006/relationships/hyperlink" Target="https://documentation.sailpoint.com/saas/help/index.html" TargetMode="External"/><Relationship Id="rId1" Type="http://schemas.openxmlformats.org/officeDocument/2006/relationships/hyperlink" Target="https://developer.sailpoint.com/docs/" TargetMode="External"/><Relationship Id="rId6" Type="http://schemas.openxmlformats.org/officeDocument/2006/relationships/hyperlink" Target="mailto:IAM.TCB.Bangalore@hitachivantara.com" TargetMode="External"/><Relationship Id="rId5" Type="http://schemas.openxmlformats.org/officeDocument/2006/relationships/hyperlink" Target="mailto:nikhil.shrirao1@hitachids.com" TargetMode="External"/><Relationship Id="rId4" Type="http://schemas.openxmlformats.org/officeDocument/2006/relationships/hyperlink" Target="mailto:aman.verma@hitachids.co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EED84-5E22-4AB7-A6B1-1DB03471790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1795998-7CFA-452E-8AAB-7963F6FA8D7A}">
      <dgm:prSet/>
      <dgm:spPr/>
      <dgm:t>
        <a:bodyPr/>
        <a:lstStyle/>
        <a:p>
          <a:r>
            <a:rPr lang="en-US" b="1" i="0" dirty="0" err="1"/>
            <a:t>IdentityIQ</a:t>
          </a:r>
          <a:r>
            <a:rPr lang="en-US" b="1" i="0" dirty="0"/>
            <a:t> vs IdentityNow</a:t>
          </a:r>
          <a:endParaRPr lang="en-US" dirty="0"/>
        </a:p>
      </dgm:t>
    </dgm:pt>
    <dgm:pt modelId="{D060E593-F288-4BE9-9D6D-C4221CDE9DBB}" type="parTrans" cxnId="{A2EB2AC3-47EE-4040-97C0-A88723580347}">
      <dgm:prSet/>
      <dgm:spPr/>
      <dgm:t>
        <a:bodyPr/>
        <a:lstStyle/>
        <a:p>
          <a:endParaRPr lang="en-US"/>
        </a:p>
      </dgm:t>
    </dgm:pt>
    <dgm:pt modelId="{387522D0-1F6B-4E64-95D9-F7F16E16ED01}" type="sibTrans" cxnId="{A2EB2AC3-47EE-4040-97C0-A88723580347}">
      <dgm:prSet/>
      <dgm:spPr/>
      <dgm:t>
        <a:bodyPr/>
        <a:lstStyle/>
        <a:p>
          <a:endParaRPr lang="en-US"/>
        </a:p>
      </dgm:t>
    </dgm:pt>
    <dgm:pt modelId="{9EC5C9E9-3AD4-4974-A8C0-5840830BBCB6}">
      <dgm:prSet/>
      <dgm:spPr/>
      <dgm:t>
        <a:bodyPr/>
        <a:lstStyle/>
        <a:p>
          <a:r>
            <a:rPr lang="en-US" b="1" i="0" dirty="0"/>
            <a:t>Getting started with IdentityNow</a:t>
          </a:r>
          <a:endParaRPr lang="en-US" dirty="0"/>
        </a:p>
      </dgm:t>
    </dgm:pt>
    <dgm:pt modelId="{1F9A71FF-7A7E-4D00-A72F-7F6B663E1B57}" type="parTrans" cxnId="{237E2767-0059-477B-9BF5-3263EEA43882}">
      <dgm:prSet/>
      <dgm:spPr/>
      <dgm:t>
        <a:bodyPr/>
        <a:lstStyle/>
        <a:p>
          <a:endParaRPr lang="en-US"/>
        </a:p>
      </dgm:t>
    </dgm:pt>
    <dgm:pt modelId="{AE12E65F-53F6-43DF-A804-1A7DC7418FCB}" type="sibTrans" cxnId="{237E2767-0059-477B-9BF5-3263EEA43882}">
      <dgm:prSet/>
      <dgm:spPr/>
      <dgm:t>
        <a:bodyPr/>
        <a:lstStyle/>
        <a:p>
          <a:endParaRPr lang="en-US"/>
        </a:p>
      </dgm:t>
    </dgm:pt>
    <dgm:pt modelId="{AD97756A-4C17-405A-96FC-ED4D47D6BF7E}">
      <dgm:prSet/>
      <dgm:spPr/>
      <dgm:t>
        <a:bodyPr/>
        <a:lstStyle/>
        <a:p>
          <a:r>
            <a:rPr lang="en-US" b="1" dirty="0"/>
            <a:t>Rules/Transforms</a:t>
          </a:r>
          <a:endParaRPr lang="en-US" dirty="0"/>
        </a:p>
      </dgm:t>
    </dgm:pt>
    <dgm:pt modelId="{C177DCDF-B385-44D8-B099-DF873451E9DF}" type="parTrans" cxnId="{050F044B-88FB-450C-B165-A0BFAEC8179E}">
      <dgm:prSet/>
      <dgm:spPr/>
      <dgm:t>
        <a:bodyPr/>
        <a:lstStyle/>
        <a:p>
          <a:endParaRPr lang="en-US"/>
        </a:p>
      </dgm:t>
    </dgm:pt>
    <dgm:pt modelId="{B7577D6A-EB6B-43BD-82C2-3530E8DBFD63}" type="sibTrans" cxnId="{050F044B-88FB-450C-B165-A0BFAEC8179E}">
      <dgm:prSet/>
      <dgm:spPr/>
      <dgm:t>
        <a:bodyPr/>
        <a:lstStyle/>
        <a:p>
          <a:endParaRPr lang="en-US"/>
        </a:p>
      </dgm:t>
    </dgm:pt>
    <dgm:pt modelId="{6F238A43-AB46-4028-9C7B-275E7CFB95AD}">
      <dgm:prSet/>
      <dgm:spPr/>
      <dgm:t>
        <a:bodyPr/>
        <a:lstStyle/>
        <a:p>
          <a:r>
            <a:rPr lang="en-US" b="1" dirty="0"/>
            <a:t>Event Triggers</a:t>
          </a:r>
          <a:endParaRPr lang="en-US" dirty="0"/>
        </a:p>
      </dgm:t>
    </dgm:pt>
    <dgm:pt modelId="{8F57FF8D-1ACE-42F1-9EC1-A0FA50FF714C}" type="parTrans" cxnId="{83B9E94B-98F5-4AA9-9065-50375A6A75C4}">
      <dgm:prSet/>
      <dgm:spPr/>
      <dgm:t>
        <a:bodyPr/>
        <a:lstStyle/>
        <a:p>
          <a:endParaRPr lang="en-US"/>
        </a:p>
      </dgm:t>
    </dgm:pt>
    <dgm:pt modelId="{E5A81750-4C1D-42BA-9F7F-93B6CF7E17B0}" type="sibTrans" cxnId="{83B9E94B-98F5-4AA9-9065-50375A6A75C4}">
      <dgm:prSet/>
      <dgm:spPr/>
      <dgm:t>
        <a:bodyPr/>
        <a:lstStyle/>
        <a:p>
          <a:endParaRPr lang="en-US"/>
        </a:p>
      </dgm:t>
    </dgm:pt>
    <dgm:pt modelId="{9A8610F0-BB3B-4E93-AE51-26E14DE212AA}">
      <dgm:prSet/>
      <dgm:spPr/>
      <dgm:t>
        <a:bodyPr/>
        <a:lstStyle/>
        <a:p>
          <a:r>
            <a:rPr lang="en-US" b="1"/>
            <a:t>Workflows</a:t>
          </a:r>
          <a:endParaRPr lang="en-US"/>
        </a:p>
      </dgm:t>
    </dgm:pt>
    <dgm:pt modelId="{103A9275-A3E2-40DD-AA50-81E87700ED24}" type="parTrans" cxnId="{164C49D6-00FF-4C11-8D54-F1B12F041548}">
      <dgm:prSet/>
      <dgm:spPr/>
      <dgm:t>
        <a:bodyPr/>
        <a:lstStyle/>
        <a:p>
          <a:endParaRPr lang="en-US"/>
        </a:p>
      </dgm:t>
    </dgm:pt>
    <dgm:pt modelId="{550E6D8D-5F86-46CE-AF9A-3DDCBD0FA63D}" type="sibTrans" cxnId="{164C49D6-00FF-4C11-8D54-F1B12F041548}">
      <dgm:prSet/>
      <dgm:spPr/>
      <dgm:t>
        <a:bodyPr/>
        <a:lstStyle/>
        <a:p>
          <a:endParaRPr lang="en-US"/>
        </a:p>
      </dgm:t>
    </dgm:pt>
    <dgm:pt modelId="{CA9CAB1F-D54D-46A8-BE32-1A61C1C1CEE1}">
      <dgm:prSet/>
      <dgm:spPr/>
      <dgm:t>
        <a:bodyPr/>
        <a:lstStyle/>
        <a:p>
          <a:r>
            <a:rPr lang="en-US" b="1" dirty="0"/>
            <a:t>Rest API</a:t>
          </a:r>
          <a:endParaRPr lang="en-US" dirty="0"/>
        </a:p>
      </dgm:t>
    </dgm:pt>
    <dgm:pt modelId="{431FA7B9-222D-4EA4-85AD-0ADBD5522BDF}" type="parTrans" cxnId="{FA5D5953-FC5F-4497-86F3-0DD683AD458E}">
      <dgm:prSet/>
      <dgm:spPr/>
      <dgm:t>
        <a:bodyPr/>
        <a:lstStyle/>
        <a:p>
          <a:endParaRPr lang="en-US"/>
        </a:p>
      </dgm:t>
    </dgm:pt>
    <dgm:pt modelId="{A9F81402-4760-4F05-A7E3-70BB6DC30008}" type="sibTrans" cxnId="{FA5D5953-FC5F-4497-86F3-0DD683AD458E}">
      <dgm:prSet/>
      <dgm:spPr/>
      <dgm:t>
        <a:bodyPr/>
        <a:lstStyle/>
        <a:p>
          <a:endParaRPr lang="en-US"/>
        </a:p>
      </dgm:t>
    </dgm:pt>
    <dgm:pt modelId="{B65BF594-517D-4D33-9244-772316ED5838}">
      <dgm:prSet/>
      <dgm:spPr/>
      <dgm:t>
        <a:bodyPr/>
        <a:lstStyle/>
        <a:p>
          <a:r>
            <a:rPr lang="en-US" b="1"/>
            <a:t>Source Creation</a:t>
          </a:r>
          <a:endParaRPr lang="en-US"/>
        </a:p>
      </dgm:t>
    </dgm:pt>
    <dgm:pt modelId="{0AE5BF65-384B-405A-889C-3147574DE48C}" type="parTrans" cxnId="{77C814C4-8E87-491F-9634-C73A32BA1D36}">
      <dgm:prSet/>
      <dgm:spPr/>
      <dgm:t>
        <a:bodyPr/>
        <a:lstStyle/>
        <a:p>
          <a:endParaRPr lang="en-US"/>
        </a:p>
      </dgm:t>
    </dgm:pt>
    <dgm:pt modelId="{72959D4B-F2E4-4E70-B864-228291107C98}" type="sibTrans" cxnId="{77C814C4-8E87-491F-9634-C73A32BA1D36}">
      <dgm:prSet/>
      <dgm:spPr/>
      <dgm:t>
        <a:bodyPr/>
        <a:lstStyle/>
        <a:p>
          <a:endParaRPr lang="en-US"/>
        </a:p>
      </dgm:t>
    </dgm:pt>
    <dgm:pt modelId="{314E4515-AB3B-430B-A18B-6B6AF890C12A}">
      <dgm:prSet/>
      <dgm:spPr/>
      <dgm:t>
        <a:bodyPr/>
        <a:lstStyle/>
        <a:p>
          <a:r>
            <a:rPr lang="en-US" b="1" dirty="0"/>
            <a:t>Access Reviews </a:t>
          </a:r>
          <a:endParaRPr lang="en-US" dirty="0"/>
        </a:p>
      </dgm:t>
    </dgm:pt>
    <dgm:pt modelId="{BE5719B5-B0E0-4519-ACEA-6E432246DB68}" type="parTrans" cxnId="{9CF8DD89-1975-4A2E-9EDE-74194565C045}">
      <dgm:prSet/>
      <dgm:spPr/>
      <dgm:t>
        <a:bodyPr/>
        <a:lstStyle/>
        <a:p>
          <a:endParaRPr lang="en-US"/>
        </a:p>
      </dgm:t>
    </dgm:pt>
    <dgm:pt modelId="{B70BB2E7-04BA-4D37-A310-756B0A79786C}" type="sibTrans" cxnId="{9CF8DD89-1975-4A2E-9EDE-74194565C045}">
      <dgm:prSet/>
      <dgm:spPr/>
      <dgm:t>
        <a:bodyPr/>
        <a:lstStyle/>
        <a:p>
          <a:endParaRPr lang="en-US"/>
        </a:p>
      </dgm:t>
    </dgm:pt>
    <dgm:pt modelId="{FC5B05B5-5AF2-4AAF-AC80-9C9B3BBA8DC5}">
      <dgm:prSet/>
      <dgm:spPr/>
      <dgm:t>
        <a:bodyPr/>
        <a:lstStyle/>
        <a:p>
          <a:r>
            <a:rPr lang="en-US" b="1"/>
            <a:t>Access Requests</a:t>
          </a:r>
          <a:endParaRPr lang="en-US"/>
        </a:p>
      </dgm:t>
    </dgm:pt>
    <dgm:pt modelId="{36FC655B-2F69-4532-B12C-B8651100AF58}" type="parTrans" cxnId="{BB7E88A6-FC23-411C-BE5E-CE5F606618A7}">
      <dgm:prSet/>
      <dgm:spPr/>
      <dgm:t>
        <a:bodyPr/>
        <a:lstStyle/>
        <a:p>
          <a:endParaRPr lang="en-US"/>
        </a:p>
      </dgm:t>
    </dgm:pt>
    <dgm:pt modelId="{86EFEC07-A776-4218-8E34-DD5F92492A5B}" type="sibTrans" cxnId="{BB7E88A6-FC23-411C-BE5E-CE5F606618A7}">
      <dgm:prSet/>
      <dgm:spPr/>
      <dgm:t>
        <a:bodyPr/>
        <a:lstStyle/>
        <a:p>
          <a:endParaRPr lang="en-US"/>
        </a:p>
      </dgm:t>
    </dgm:pt>
    <dgm:pt modelId="{325765F6-4EB6-4C29-ACF8-E48EDC9C8199}">
      <dgm:prSet/>
      <dgm:spPr/>
      <dgm:t>
        <a:bodyPr/>
        <a:lstStyle/>
        <a:p>
          <a:r>
            <a:rPr lang="en-US" b="1"/>
            <a:t>ServiceNow Integration</a:t>
          </a:r>
          <a:endParaRPr lang="en-US"/>
        </a:p>
      </dgm:t>
    </dgm:pt>
    <dgm:pt modelId="{64CC3223-A9D2-4659-8CC4-1858740E7C0F}" type="parTrans" cxnId="{DC5D96F3-236D-45C0-BAE1-AAE8C23993F5}">
      <dgm:prSet/>
      <dgm:spPr/>
      <dgm:t>
        <a:bodyPr/>
        <a:lstStyle/>
        <a:p>
          <a:endParaRPr lang="en-US"/>
        </a:p>
      </dgm:t>
    </dgm:pt>
    <dgm:pt modelId="{9A694EF6-218E-4D96-9B1F-197D8CF4E341}" type="sibTrans" cxnId="{DC5D96F3-236D-45C0-BAE1-AAE8C23993F5}">
      <dgm:prSet/>
      <dgm:spPr/>
      <dgm:t>
        <a:bodyPr/>
        <a:lstStyle/>
        <a:p>
          <a:endParaRPr lang="en-US"/>
        </a:p>
      </dgm:t>
    </dgm:pt>
    <dgm:pt modelId="{FF07C181-F8C8-4A6B-9B19-74E5B2F18A8B}">
      <dgm:prSet/>
      <dgm:spPr/>
      <dgm:t>
        <a:bodyPr/>
        <a:lstStyle/>
        <a:p>
          <a:r>
            <a:rPr lang="en-US" b="1"/>
            <a:t>Okta Integration</a:t>
          </a:r>
          <a:endParaRPr lang="en-US"/>
        </a:p>
      </dgm:t>
    </dgm:pt>
    <dgm:pt modelId="{79D9C803-A7CF-4906-8E9F-792E4118015E}" type="parTrans" cxnId="{52BA18EE-4CB9-4127-B10B-BB27B23B3DB1}">
      <dgm:prSet/>
      <dgm:spPr/>
      <dgm:t>
        <a:bodyPr/>
        <a:lstStyle/>
        <a:p>
          <a:endParaRPr lang="en-US"/>
        </a:p>
      </dgm:t>
    </dgm:pt>
    <dgm:pt modelId="{2C374A79-EAF6-4C6D-A473-FAA97B598550}" type="sibTrans" cxnId="{52BA18EE-4CB9-4127-B10B-BB27B23B3DB1}">
      <dgm:prSet/>
      <dgm:spPr/>
      <dgm:t>
        <a:bodyPr/>
        <a:lstStyle/>
        <a:p>
          <a:endParaRPr lang="en-US"/>
        </a:p>
      </dgm:t>
    </dgm:pt>
    <dgm:pt modelId="{D3CA5120-36CB-40D2-9973-5C7292D988C9}">
      <dgm:prSet/>
      <dgm:spPr/>
      <dgm:t>
        <a:bodyPr/>
        <a:lstStyle/>
        <a:p>
          <a:r>
            <a:rPr lang="en-US" b="1"/>
            <a:t>SaaS Connectivity</a:t>
          </a:r>
          <a:endParaRPr lang="en-US"/>
        </a:p>
      </dgm:t>
    </dgm:pt>
    <dgm:pt modelId="{9B912CBD-77AF-4FD1-82BD-66C103E3D409}" type="parTrans" cxnId="{DC7F2851-E3CB-4AEB-9E7D-CA0A15BE0DC0}">
      <dgm:prSet/>
      <dgm:spPr/>
      <dgm:t>
        <a:bodyPr/>
        <a:lstStyle/>
        <a:p>
          <a:endParaRPr lang="en-US"/>
        </a:p>
      </dgm:t>
    </dgm:pt>
    <dgm:pt modelId="{5463BF6A-3FB8-4C4D-B1FB-C126E829D0B1}" type="sibTrans" cxnId="{DC7F2851-E3CB-4AEB-9E7D-CA0A15BE0DC0}">
      <dgm:prSet/>
      <dgm:spPr/>
      <dgm:t>
        <a:bodyPr/>
        <a:lstStyle/>
        <a:p>
          <a:endParaRPr lang="en-US"/>
        </a:p>
      </dgm:t>
    </dgm:pt>
    <dgm:pt modelId="{9C5D3C51-DB11-4FE7-B92C-4637D01D4244}">
      <dgm:prSet/>
      <dgm:spPr/>
      <dgm:t>
        <a:bodyPr/>
        <a:lstStyle/>
        <a:p>
          <a:r>
            <a:rPr lang="en-US" b="1"/>
            <a:t>Email Templates</a:t>
          </a:r>
          <a:endParaRPr lang="en-US"/>
        </a:p>
      </dgm:t>
    </dgm:pt>
    <dgm:pt modelId="{5FB32A43-7605-4A04-809B-7FC9FD1B1407}" type="parTrans" cxnId="{1DDA69CA-FA6D-4D75-AFB0-EEFD1364051A}">
      <dgm:prSet/>
      <dgm:spPr/>
      <dgm:t>
        <a:bodyPr/>
        <a:lstStyle/>
        <a:p>
          <a:endParaRPr lang="en-US"/>
        </a:p>
      </dgm:t>
    </dgm:pt>
    <dgm:pt modelId="{031B776D-EEEE-4308-9B7B-6DAB225C88B1}" type="sibTrans" cxnId="{1DDA69CA-FA6D-4D75-AFB0-EEFD1364051A}">
      <dgm:prSet/>
      <dgm:spPr/>
      <dgm:t>
        <a:bodyPr/>
        <a:lstStyle/>
        <a:p>
          <a:endParaRPr lang="en-US"/>
        </a:p>
      </dgm:t>
    </dgm:pt>
    <dgm:pt modelId="{62312DFF-62D3-40F6-991B-F303063A8DA2}">
      <dgm:prSet/>
      <dgm:spPr/>
      <dgm:t>
        <a:bodyPr/>
        <a:lstStyle/>
        <a:p>
          <a:r>
            <a:rPr lang="en-US" b="1"/>
            <a:t>Miscellaneous </a:t>
          </a:r>
          <a:endParaRPr lang="en-US"/>
        </a:p>
      </dgm:t>
    </dgm:pt>
    <dgm:pt modelId="{A3199DA7-569D-4093-B626-65BB3ABE6464}" type="parTrans" cxnId="{C8F4BFCA-FF24-4D39-8D3A-C2A6A2EE04CC}">
      <dgm:prSet/>
      <dgm:spPr/>
      <dgm:t>
        <a:bodyPr/>
        <a:lstStyle/>
        <a:p>
          <a:endParaRPr lang="en-US"/>
        </a:p>
      </dgm:t>
    </dgm:pt>
    <dgm:pt modelId="{3EE2EFC8-0D18-42FE-8BA9-A3A8006CD629}" type="sibTrans" cxnId="{C8F4BFCA-FF24-4D39-8D3A-C2A6A2EE04CC}">
      <dgm:prSet/>
      <dgm:spPr/>
      <dgm:t>
        <a:bodyPr/>
        <a:lstStyle/>
        <a:p>
          <a:endParaRPr lang="en-US"/>
        </a:p>
      </dgm:t>
    </dgm:pt>
    <dgm:pt modelId="{E170CCF1-1F5F-414B-9479-5870DF2102D9}" type="pres">
      <dgm:prSet presAssocID="{B65EED84-5E22-4AB7-A6B1-1DB034717905}" presName="vert0" presStyleCnt="0">
        <dgm:presLayoutVars>
          <dgm:dir/>
          <dgm:animOne val="branch"/>
          <dgm:animLvl val="lvl"/>
        </dgm:presLayoutVars>
      </dgm:prSet>
      <dgm:spPr/>
    </dgm:pt>
    <dgm:pt modelId="{EAD09CC4-1081-45EC-8620-1FE70E522F55}" type="pres">
      <dgm:prSet presAssocID="{E1795998-7CFA-452E-8AAB-7963F6FA8D7A}" presName="thickLine" presStyleLbl="alignNode1" presStyleIdx="0" presStyleCnt="14"/>
      <dgm:spPr/>
    </dgm:pt>
    <dgm:pt modelId="{60F18781-04EE-42F6-A058-2FAC5627F33F}" type="pres">
      <dgm:prSet presAssocID="{E1795998-7CFA-452E-8AAB-7963F6FA8D7A}" presName="horz1" presStyleCnt="0"/>
      <dgm:spPr/>
    </dgm:pt>
    <dgm:pt modelId="{A6706C35-95CB-472E-A1BE-234F5475ED51}" type="pres">
      <dgm:prSet presAssocID="{E1795998-7CFA-452E-8AAB-7963F6FA8D7A}" presName="tx1" presStyleLbl="revTx" presStyleIdx="0" presStyleCnt="14"/>
      <dgm:spPr/>
    </dgm:pt>
    <dgm:pt modelId="{8E950205-DD2F-41CB-AB4F-E81793555142}" type="pres">
      <dgm:prSet presAssocID="{E1795998-7CFA-452E-8AAB-7963F6FA8D7A}" presName="vert1" presStyleCnt="0"/>
      <dgm:spPr/>
    </dgm:pt>
    <dgm:pt modelId="{3E32721E-775F-4306-A395-0284E2DD617F}" type="pres">
      <dgm:prSet presAssocID="{9EC5C9E9-3AD4-4974-A8C0-5840830BBCB6}" presName="thickLine" presStyleLbl="alignNode1" presStyleIdx="1" presStyleCnt="14"/>
      <dgm:spPr/>
    </dgm:pt>
    <dgm:pt modelId="{A4A66263-5F6D-4538-9C6C-3623F2972256}" type="pres">
      <dgm:prSet presAssocID="{9EC5C9E9-3AD4-4974-A8C0-5840830BBCB6}" presName="horz1" presStyleCnt="0"/>
      <dgm:spPr/>
    </dgm:pt>
    <dgm:pt modelId="{B1BE5F09-5023-4131-AAC3-59FC441EAF2D}" type="pres">
      <dgm:prSet presAssocID="{9EC5C9E9-3AD4-4974-A8C0-5840830BBCB6}" presName="tx1" presStyleLbl="revTx" presStyleIdx="1" presStyleCnt="14"/>
      <dgm:spPr/>
    </dgm:pt>
    <dgm:pt modelId="{B5E166D2-EF8F-4849-8D16-B4A7CFF7772C}" type="pres">
      <dgm:prSet presAssocID="{9EC5C9E9-3AD4-4974-A8C0-5840830BBCB6}" presName="vert1" presStyleCnt="0"/>
      <dgm:spPr/>
    </dgm:pt>
    <dgm:pt modelId="{7A3D82A1-359E-482E-894A-39B110B6EC62}" type="pres">
      <dgm:prSet presAssocID="{AD97756A-4C17-405A-96FC-ED4D47D6BF7E}" presName="thickLine" presStyleLbl="alignNode1" presStyleIdx="2" presStyleCnt="14"/>
      <dgm:spPr/>
    </dgm:pt>
    <dgm:pt modelId="{A8EC2446-5007-46E4-84F1-6234200BD80F}" type="pres">
      <dgm:prSet presAssocID="{AD97756A-4C17-405A-96FC-ED4D47D6BF7E}" presName="horz1" presStyleCnt="0"/>
      <dgm:spPr/>
    </dgm:pt>
    <dgm:pt modelId="{A2E7B000-4411-4A7D-A381-A9F0CFED3702}" type="pres">
      <dgm:prSet presAssocID="{AD97756A-4C17-405A-96FC-ED4D47D6BF7E}" presName="tx1" presStyleLbl="revTx" presStyleIdx="2" presStyleCnt="14"/>
      <dgm:spPr/>
    </dgm:pt>
    <dgm:pt modelId="{DD55258B-2FD0-40F6-A3B9-39785D41EAC0}" type="pres">
      <dgm:prSet presAssocID="{AD97756A-4C17-405A-96FC-ED4D47D6BF7E}" presName="vert1" presStyleCnt="0"/>
      <dgm:spPr/>
    </dgm:pt>
    <dgm:pt modelId="{AF10A54C-B141-4853-8C48-103CFB42470A}" type="pres">
      <dgm:prSet presAssocID="{6F238A43-AB46-4028-9C7B-275E7CFB95AD}" presName="thickLine" presStyleLbl="alignNode1" presStyleIdx="3" presStyleCnt="14"/>
      <dgm:spPr/>
    </dgm:pt>
    <dgm:pt modelId="{857BAA58-C780-4B74-81D9-87F1FE2BE0C5}" type="pres">
      <dgm:prSet presAssocID="{6F238A43-AB46-4028-9C7B-275E7CFB95AD}" presName="horz1" presStyleCnt="0"/>
      <dgm:spPr/>
    </dgm:pt>
    <dgm:pt modelId="{80C5AD13-DF0D-4567-9167-DA54057CB689}" type="pres">
      <dgm:prSet presAssocID="{6F238A43-AB46-4028-9C7B-275E7CFB95AD}" presName="tx1" presStyleLbl="revTx" presStyleIdx="3" presStyleCnt="14"/>
      <dgm:spPr/>
    </dgm:pt>
    <dgm:pt modelId="{AFAC41BF-1E91-4C37-B701-4BB4C97B0A49}" type="pres">
      <dgm:prSet presAssocID="{6F238A43-AB46-4028-9C7B-275E7CFB95AD}" presName="vert1" presStyleCnt="0"/>
      <dgm:spPr/>
    </dgm:pt>
    <dgm:pt modelId="{7CE0DC47-AE76-46B2-9A3E-937B2941B8E9}" type="pres">
      <dgm:prSet presAssocID="{9A8610F0-BB3B-4E93-AE51-26E14DE212AA}" presName="thickLine" presStyleLbl="alignNode1" presStyleIdx="4" presStyleCnt="14"/>
      <dgm:spPr/>
    </dgm:pt>
    <dgm:pt modelId="{F2986AF3-6BFE-4B39-B4B7-0443D7DFFD3F}" type="pres">
      <dgm:prSet presAssocID="{9A8610F0-BB3B-4E93-AE51-26E14DE212AA}" presName="horz1" presStyleCnt="0"/>
      <dgm:spPr/>
    </dgm:pt>
    <dgm:pt modelId="{D1E94645-22D7-4719-8CD2-F841BA598160}" type="pres">
      <dgm:prSet presAssocID="{9A8610F0-BB3B-4E93-AE51-26E14DE212AA}" presName="tx1" presStyleLbl="revTx" presStyleIdx="4" presStyleCnt="14"/>
      <dgm:spPr/>
    </dgm:pt>
    <dgm:pt modelId="{55148A1E-2A08-434A-8625-C85BFE3C1C61}" type="pres">
      <dgm:prSet presAssocID="{9A8610F0-BB3B-4E93-AE51-26E14DE212AA}" presName="vert1" presStyleCnt="0"/>
      <dgm:spPr/>
    </dgm:pt>
    <dgm:pt modelId="{BC00AC7F-32F4-460F-9696-2AE4134C593A}" type="pres">
      <dgm:prSet presAssocID="{CA9CAB1F-D54D-46A8-BE32-1A61C1C1CEE1}" presName="thickLine" presStyleLbl="alignNode1" presStyleIdx="5" presStyleCnt="14"/>
      <dgm:spPr/>
    </dgm:pt>
    <dgm:pt modelId="{3EF5E7E2-C952-49C6-BED3-B7EEF70FE2E6}" type="pres">
      <dgm:prSet presAssocID="{CA9CAB1F-D54D-46A8-BE32-1A61C1C1CEE1}" presName="horz1" presStyleCnt="0"/>
      <dgm:spPr/>
    </dgm:pt>
    <dgm:pt modelId="{66D6D789-A5A7-4C8B-8A66-FD6608B9F107}" type="pres">
      <dgm:prSet presAssocID="{CA9CAB1F-D54D-46A8-BE32-1A61C1C1CEE1}" presName="tx1" presStyleLbl="revTx" presStyleIdx="5" presStyleCnt="14"/>
      <dgm:spPr/>
    </dgm:pt>
    <dgm:pt modelId="{AB34FA76-7B3A-4A54-8449-DB96B00DA6D2}" type="pres">
      <dgm:prSet presAssocID="{CA9CAB1F-D54D-46A8-BE32-1A61C1C1CEE1}" presName="vert1" presStyleCnt="0"/>
      <dgm:spPr/>
    </dgm:pt>
    <dgm:pt modelId="{928ED74D-3151-4B74-A4CC-CCF1EE02090F}" type="pres">
      <dgm:prSet presAssocID="{B65BF594-517D-4D33-9244-772316ED5838}" presName="thickLine" presStyleLbl="alignNode1" presStyleIdx="6" presStyleCnt="14"/>
      <dgm:spPr/>
    </dgm:pt>
    <dgm:pt modelId="{F9444971-4349-488D-8A83-FC389D33A577}" type="pres">
      <dgm:prSet presAssocID="{B65BF594-517D-4D33-9244-772316ED5838}" presName="horz1" presStyleCnt="0"/>
      <dgm:spPr/>
    </dgm:pt>
    <dgm:pt modelId="{570E442A-009F-48D2-BA3F-E1A62116229C}" type="pres">
      <dgm:prSet presAssocID="{B65BF594-517D-4D33-9244-772316ED5838}" presName="tx1" presStyleLbl="revTx" presStyleIdx="6" presStyleCnt="14"/>
      <dgm:spPr/>
    </dgm:pt>
    <dgm:pt modelId="{D7112E3C-E70E-41D1-8134-E6E830AC73B5}" type="pres">
      <dgm:prSet presAssocID="{B65BF594-517D-4D33-9244-772316ED5838}" presName="vert1" presStyleCnt="0"/>
      <dgm:spPr/>
    </dgm:pt>
    <dgm:pt modelId="{3E911DE6-0E63-4885-87A3-42269EC76049}" type="pres">
      <dgm:prSet presAssocID="{314E4515-AB3B-430B-A18B-6B6AF890C12A}" presName="thickLine" presStyleLbl="alignNode1" presStyleIdx="7" presStyleCnt="14"/>
      <dgm:spPr/>
    </dgm:pt>
    <dgm:pt modelId="{E608CEB9-E664-411F-848B-A27E1B5DC834}" type="pres">
      <dgm:prSet presAssocID="{314E4515-AB3B-430B-A18B-6B6AF890C12A}" presName="horz1" presStyleCnt="0"/>
      <dgm:spPr/>
    </dgm:pt>
    <dgm:pt modelId="{6FE8AC7F-A653-4802-BE67-0F066905DD6F}" type="pres">
      <dgm:prSet presAssocID="{314E4515-AB3B-430B-A18B-6B6AF890C12A}" presName="tx1" presStyleLbl="revTx" presStyleIdx="7" presStyleCnt="14"/>
      <dgm:spPr/>
    </dgm:pt>
    <dgm:pt modelId="{6B8BE60A-7289-40A9-B03A-9A1E6EE0B97E}" type="pres">
      <dgm:prSet presAssocID="{314E4515-AB3B-430B-A18B-6B6AF890C12A}" presName="vert1" presStyleCnt="0"/>
      <dgm:spPr/>
    </dgm:pt>
    <dgm:pt modelId="{9419E0F6-57AB-4092-8054-B74B381372A2}" type="pres">
      <dgm:prSet presAssocID="{FC5B05B5-5AF2-4AAF-AC80-9C9B3BBA8DC5}" presName="thickLine" presStyleLbl="alignNode1" presStyleIdx="8" presStyleCnt="14"/>
      <dgm:spPr/>
    </dgm:pt>
    <dgm:pt modelId="{35A4DC2B-F6A9-4F2C-B501-37B26C3A7752}" type="pres">
      <dgm:prSet presAssocID="{FC5B05B5-5AF2-4AAF-AC80-9C9B3BBA8DC5}" presName="horz1" presStyleCnt="0"/>
      <dgm:spPr/>
    </dgm:pt>
    <dgm:pt modelId="{0F431F8B-4B6D-44CD-A95F-DA0A1C7CD547}" type="pres">
      <dgm:prSet presAssocID="{FC5B05B5-5AF2-4AAF-AC80-9C9B3BBA8DC5}" presName="tx1" presStyleLbl="revTx" presStyleIdx="8" presStyleCnt="14"/>
      <dgm:spPr/>
    </dgm:pt>
    <dgm:pt modelId="{D4E046C6-4A11-4F11-903B-EA27285A3863}" type="pres">
      <dgm:prSet presAssocID="{FC5B05B5-5AF2-4AAF-AC80-9C9B3BBA8DC5}" presName="vert1" presStyleCnt="0"/>
      <dgm:spPr/>
    </dgm:pt>
    <dgm:pt modelId="{B84CE19A-F725-43DC-85AA-DB9A7D45FA87}" type="pres">
      <dgm:prSet presAssocID="{325765F6-4EB6-4C29-ACF8-E48EDC9C8199}" presName="thickLine" presStyleLbl="alignNode1" presStyleIdx="9" presStyleCnt="14"/>
      <dgm:spPr/>
    </dgm:pt>
    <dgm:pt modelId="{7CDDF684-24A4-47C7-B0F6-DD2D4AE6ECE3}" type="pres">
      <dgm:prSet presAssocID="{325765F6-4EB6-4C29-ACF8-E48EDC9C8199}" presName="horz1" presStyleCnt="0"/>
      <dgm:spPr/>
    </dgm:pt>
    <dgm:pt modelId="{069C8B91-314D-472E-9E32-9A6B03DA20D1}" type="pres">
      <dgm:prSet presAssocID="{325765F6-4EB6-4C29-ACF8-E48EDC9C8199}" presName="tx1" presStyleLbl="revTx" presStyleIdx="9" presStyleCnt="14"/>
      <dgm:spPr/>
    </dgm:pt>
    <dgm:pt modelId="{A367F2A9-9010-4852-B922-C200E011947E}" type="pres">
      <dgm:prSet presAssocID="{325765F6-4EB6-4C29-ACF8-E48EDC9C8199}" presName="vert1" presStyleCnt="0"/>
      <dgm:spPr/>
    </dgm:pt>
    <dgm:pt modelId="{1C9A422A-7C75-482A-84FC-EFD514ECE536}" type="pres">
      <dgm:prSet presAssocID="{FF07C181-F8C8-4A6B-9B19-74E5B2F18A8B}" presName="thickLine" presStyleLbl="alignNode1" presStyleIdx="10" presStyleCnt="14"/>
      <dgm:spPr/>
    </dgm:pt>
    <dgm:pt modelId="{99F4F8DC-2C55-4EED-9703-C748820EA73D}" type="pres">
      <dgm:prSet presAssocID="{FF07C181-F8C8-4A6B-9B19-74E5B2F18A8B}" presName="horz1" presStyleCnt="0"/>
      <dgm:spPr/>
    </dgm:pt>
    <dgm:pt modelId="{9BB15009-7BC5-43AE-9441-FE6A6E4237D6}" type="pres">
      <dgm:prSet presAssocID="{FF07C181-F8C8-4A6B-9B19-74E5B2F18A8B}" presName="tx1" presStyleLbl="revTx" presStyleIdx="10" presStyleCnt="14"/>
      <dgm:spPr/>
    </dgm:pt>
    <dgm:pt modelId="{DBF88AD5-B7B4-4628-ABE1-1B32A614DB94}" type="pres">
      <dgm:prSet presAssocID="{FF07C181-F8C8-4A6B-9B19-74E5B2F18A8B}" presName="vert1" presStyleCnt="0"/>
      <dgm:spPr/>
    </dgm:pt>
    <dgm:pt modelId="{96B4B57B-67CD-4A58-8D8D-AFE441593314}" type="pres">
      <dgm:prSet presAssocID="{D3CA5120-36CB-40D2-9973-5C7292D988C9}" presName="thickLine" presStyleLbl="alignNode1" presStyleIdx="11" presStyleCnt="14"/>
      <dgm:spPr/>
    </dgm:pt>
    <dgm:pt modelId="{0DF52992-0B19-421E-8D61-65DA8BD6003A}" type="pres">
      <dgm:prSet presAssocID="{D3CA5120-36CB-40D2-9973-5C7292D988C9}" presName="horz1" presStyleCnt="0"/>
      <dgm:spPr/>
    </dgm:pt>
    <dgm:pt modelId="{F19CA393-A869-4ECD-98DB-56FF4E696B68}" type="pres">
      <dgm:prSet presAssocID="{D3CA5120-36CB-40D2-9973-5C7292D988C9}" presName="tx1" presStyleLbl="revTx" presStyleIdx="11" presStyleCnt="14"/>
      <dgm:spPr/>
    </dgm:pt>
    <dgm:pt modelId="{2F0ABAE7-6950-4212-802D-F42032415D20}" type="pres">
      <dgm:prSet presAssocID="{D3CA5120-36CB-40D2-9973-5C7292D988C9}" presName="vert1" presStyleCnt="0"/>
      <dgm:spPr/>
    </dgm:pt>
    <dgm:pt modelId="{4B7F8363-F6E6-4B83-8898-0C1F44266548}" type="pres">
      <dgm:prSet presAssocID="{9C5D3C51-DB11-4FE7-B92C-4637D01D4244}" presName="thickLine" presStyleLbl="alignNode1" presStyleIdx="12" presStyleCnt="14"/>
      <dgm:spPr/>
    </dgm:pt>
    <dgm:pt modelId="{B2AB503B-2086-4A4C-84BB-3BABBC44AE17}" type="pres">
      <dgm:prSet presAssocID="{9C5D3C51-DB11-4FE7-B92C-4637D01D4244}" presName="horz1" presStyleCnt="0"/>
      <dgm:spPr/>
    </dgm:pt>
    <dgm:pt modelId="{9F15868E-63D1-42D9-8DBF-AD755AA99768}" type="pres">
      <dgm:prSet presAssocID="{9C5D3C51-DB11-4FE7-B92C-4637D01D4244}" presName="tx1" presStyleLbl="revTx" presStyleIdx="12" presStyleCnt="14"/>
      <dgm:spPr/>
    </dgm:pt>
    <dgm:pt modelId="{BC41FC5E-91ED-47A2-8AF9-2E8309149094}" type="pres">
      <dgm:prSet presAssocID="{9C5D3C51-DB11-4FE7-B92C-4637D01D4244}" presName="vert1" presStyleCnt="0"/>
      <dgm:spPr/>
    </dgm:pt>
    <dgm:pt modelId="{7F888EE2-F96C-4C5F-B63F-0CD4FBE65996}" type="pres">
      <dgm:prSet presAssocID="{62312DFF-62D3-40F6-991B-F303063A8DA2}" presName="thickLine" presStyleLbl="alignNode1" presStyleIdx="13" presStyleCnt="14"/>
      <dgm:spPr/>
    </dgm:pt>
    <dgm:pt modelId="{57B0A50E-7B7B-4B03-89FF-98AF875EE771}" type="pres">
      <dgm:prSet presAssocID="{62312DFF-62D3-40F6-991B-F303063A8DA2}" presName="horz1" presStyleCnt="0"/>
      <dgm:spPr/>
    </dgm:pt>
    <dgm:pt modelId="{09B926F0-78AE-4A7E-91AE-28F4FE23CCE4}" type="pres">
      <dgm:prSet presAssocID="{62312DFF-62D3-40F6-991B-F303063A8DA2}" presName="tx1" presStyleLbl="revTx" presStyleIdx="13" presStyleCnt="14"/>
      <dgm:spPr/>
    </dgm:pt>
    <dgm:pt modelId="{8F0633BE-9E19-4E23-BA0D-8762AB2181A3}" type="pres">
      <dgm:prSet presAssocID="{62312DFF-62D3-40F6-991B-F303063A8DA2}" presName="vert1" presStyleCnt="0"/>
      <dgm:spPr/>
    </dgm:pt>
  </dgm:ptLst>
  <dgm:cxnLst>
    <dgm:cxn modelId="{F1050307-1EFB-45B5-A176-89379004B7CE}" type="presOf" srcId="{325765F6-4EB6-4C29-ACF8-E48EDC9C8199}" destId="{069C8B91-314D-472E-9E32-9A6B03DA20D1}" srcOrd="0" destOrd="0" presId="urn:microsoft.com/office/officeart/2008/layout/LinedList"/>
    <dgm:cxn modelId="{03C8FF0A-3129-42A6-AF7B-C42E85A2858B}" type="presOf" srcId="{B65BF594-517D-4D33-9244-772316ED5838}" destId="{570E442A-009F-48D2-BA3F-E1A62116229C}" srcOrd="0" destOrd="0" presId="urn:microsoft.com/office/officeart/2008/layout/LinedList"/>
    <dgm:cxn modelId="{1388662E-16B4-40CC-8481-8B90C3F92937}" type="presOf" srcId="{E1795998-7CFA-452E-8AAB-7963F6FA8D7A}" destId="{A6706C35-95CB-472E-A1BE-234F5475ED51}" srcOrd="0" destOrd="0" presId="urn:microsoft.com/office/officeart/2008/layout/LinedList"/>
    <dgm:cxn modelId="{3DA98331-A222-496E-8321-27FE2A98A8DE}" type="presOf" srcId="{CA9CAB1F-D54D-46A8-BE32-1A61C1C1CEE1}" destId="{66D6D789-A5A7-4C8B-8A66-FD6608B9F107}" srcOrd="0" destOrd="0" presId="urn:microsoft.com/office/officeart/2008/layout/LinedList"/>
    <dgm:cxn modelId="{237E2767-0059-477B-9BF5-3263EEA43882}" srcId="{B65EED84-5E22-4AB7-A6B1-1DB034717905}" destId="{9EC5C9E9-3AD4-4974-A8C0-5840830BBCB6}" srcOrd="1" destOrd="0" parTransId="{1F9A71FF-7A7E-4D00-A72F-7F6B663E1B57}" sibTransId="{AE12E65F-53F6-43DF-A804-1A7DC7418FCB}"/>
    <dgm:cxn modelId="{FB8B026A-32BD-49AA-8E18-92FFA53AEAD3}" type="presOf" srcId="{62312DFF-62D3-40F6-991B-F303063A8DA2}" destId="{09B926F0-78AE-4A7E-91AE-28F4FE23CCE4}" srcOrd="0" destOrd="0" presId="urn:microsoft.com/office/officeart/2008/layout/LinedList"/>
    <dgm:cxn modelId="{050F044B-88FB-450C-B165-A0BFAEC8179E}" srcId="{B65EED84-5E22-4AB7-A6B1-1DB034717905}" destId="{AD97756A-4C17-405A-96FC-ED4D47D6BF7E}" srcOrd="2" destOrd="0" parTransId="{C177DCDF-B385-44D8-B099-DF873451E9DF}" sibTransId="{B7577D6A-EB6B-43BD-82C2-3530E8DBFD63}"/>
    <dgm:cxn modelId="{DBFA874B-F22D-4702-8684-2DF4DC144CE6}" type="presOf" srcId="{B65EED84-5E22-4AB7-A6B1-1DB034717905}" destId="{E170CCF1-1F5F-414B-9479-5870DF2102D9}" srcOrd="0" destOrd="0" presId="urn:microsoft.com/office/officeart/2008/layout/LinedList"/>
    <dgm:cxn modelId="{83B9E94B-98F5-4AA9-9065-50375A6A75C4}" srcId="{B65EED84-5E22-4AB7-A6B1-1DB034717905}" destId="{6F238A43-AB46-4028-9C7B-275E7CFB95AD}" srcOrd="3" destOrd="0" parTransId="{8F57FF8D-1ACE-42F1-9EC1-A0FA50FF714C}" sibTransId="{E5A81750-4C1D-42BA-9F7F-93B6CF7E17B0}"/>
    <dgm:cxn modelId="{4C4AAA6D-8F32-426E-B184-76B73464CEC1}" type="presOf" srcId="{9A8610F0-BB3B-4E93-AE51-26E14DE212AA}" destId="{D1E94645-22D7-4719-8CD2-F841BA598160}" srcOrd="0" destOrd="0" presId="urn:microsoft.com/office/officeart/2008/layout/LinedList"/>
    <dgm:cxn modelId="{DC7F2851-E3CB-4AEB-9E7D-CA0A15BE0DC0}" srcId="{B65EED84-5E22-4AB7-A6B1-1DB034717905}" destId="{D3CA5120-36CB-40D2-9973-5C7292D988C9}" srcOrd="11" destOrd="0" parTransId="{9B912CBD-77AF-4FD1-82BD-66C103E3D409}" sibTransId="{5463BF6A-3FB8-4C4D-B1FB-C126E829D0B1}"/>
    <dgm:cxn modelId="{FA5D5953-FC5F-4497-86F3-0DD683AD458E}" srcId="{B65EED84-5E22-4AB7-A6B1-1DB034717905}" destId="{CA9CAB1F-D54D-46A8-BE32-1A61C1C1CEE1}" srcOrd="5" destOrd="0" parTransId="{431FA7B9-222D-4EA4-85AD-0ADBD5522BDF}" sibTransId="{A9F81402-4760-4F05-A7E3-70BB6DC30008}"/>
    <dgm:cxn modelId="{891E8074-B4A0-4A3A-8E99-0577E3CB982D}" type="presOf" srcId="{D3CA5120-36CB-40D2-9973-5C7292D988C9}" destId="{F19CA393-A869-4ECD-98DB-56FF4E696B68}" srcOrd="0" destOrd="0" presId="urn:microsoft.com/office/officeart/2008/layout/LinedList"/>
    <dgm:cxn modelId="{706A407A-BDE2-44BA-9933-67A85FBEA06A}" type="presOf" srcId="{314E4515-AB3B-430B-A18B-6B6AF890C12A}" destId="{6FE8AC7F-A653-4802-BE67-0F066905DD6F}" srcOrd="0" destOrd="0" presId="urn:microsoft.com/office/officeart/2008/layout/LinedList"/>
    <dgm:cxn modelId="{9CF8DD89-1975-4A2E-9EDE-74194565C045}" srcId="{B65EED84-5E22-4AB7-A6B1-1DB034717905}" destId="{314E4515-AB3B-430B-A18B-6B6AF890C12A}" srcOrd="7" destOrd="0" parTransId="{BE5719B5-B0E0-4519-ACEA-6E432246DB68}" sibTransId="{B70BB2E7-04BA-4D37-A310-756B0A79786C}"/>
    <dgm:cxn modelId="{19892097-2A48-4EF5-B8CD-B970A44985CD}" type="presOf" srcId="{FF07C181-F8C8-4A6B-9B19-74E5B2F18A8B}" destId="{9BB15009-7BC5-43AE-9441-FE6A6E4237D6}" srcOrd="0" destOrd="0" presId="urn:microsoft.com/office/officeart/2008/layout/LinedList"/>
    <dgm:cxn modelId="{E339DF9A-3FAB-4156-AE36-CD09332BED33}" type="presOf" srcId="{9C5D3C51-DB11-4FE7-B92C-4637D01D4244}" destId="{9F15868E-63D1-42D9-8DBF-AD755AA99768}" srcOrd="0" destOrd="0" presId="urn:microsoft.com/office/officeart/2008/layout/LinedList"/>
    <dgm:cxn modelId="{2C53519F-58F9-4BEC-8E73-8B47D2411887}" type="presOf" srcId="{6F238A43-AB46-4028-9C7B-275E7CFB95AD}" destId="{80C5AD13-DF0D-4567-9167-DA54057CB689}" srcOrd="0" destOrd="0" presId="urn:microsoft.com/office/officeart/2008/layout/LinedList"/>
    <dgm:cxn modelId="{D690D39F-B1C9-4850-B89C-FEC43535C9AB}" type="presOf" srcId="{AD97756A-4C17-405A-96FC-ED4D47D6BF7E}" destId="{A2E7B000-4411-4A7D-A381-A9F0CFED3702}" srcOrd="0" destOrd="0" presId="urn:microsoft.com/office/officeart/2008/layout/LinedList"/>
    <dgm:cxn modelId="{BB7E88A6-FC23-411C-BE5E-CE5F606618A7}" srcId="{B65EED84-5E22-4AB7-A6B1-1DB034717905}" destId="{FC5B05B5-5AF2-4AAF-AC80-9C9B3BBA8DC5}" srcOrd="8" destOrd="0" parTransId="{36FC655B-2F69-4532-B12C-B8651100AF58}" sibTransId="{86EFEC07-A776-4218-8E34-DD5F92492A5B}"/>
    <dgm:cxn modelId="{972C43B0-8D69-47BB-84B9-C98F86954664}" type="presOf" srcId="{9EC5C9E9-3AD4-4974-A8C0-5840830BBCB6}" destId="{B1BE5F09-5023-4131-AAC3-59FC441EAF2D}" srcOrd="0" destOrd="0" presId="urn:microsoft.com/office/officeart/2008/layout/LinedList"/>
    <dgm:cxn modelId="{284CEBB0-5AED-4C05-9278-30AFC4992EA5}" type="presOf" srcId="{FC5B05B5-5AF2-4AAF-AC80-9C9B3BBA8DC5}" destId="{0F431F8B-4B6D-44CD-A95F-DA0A1C7CD547}" srcOrd="0" destOrd="0" presId="urn:microsoft.com/office/officeart/2008/layout/LinedList"/>
    <dgm:cxn modelId="{A2EB2AC3-47EE-4040-97C0-A88723580347}" srcId="{B65EED84-5E22-4AB7-A6B1-1DB034717905}" destId="{E1795998-7CFA-452E-8AAB-7963F6FA8D7A}" srcOrd="0" destOrd="0" parTransId="{D060E593-F288-4BE9-9D6D-C4221CDE9DBB}" sibTransId="{387522D0-1F6B-4E64-95D9-F7F16E16ED01}"/>
    <dgm:cxn modelId="{77C814C4-8E87-491F-9634-C73A32BA1D36}" srcId="{B65EED84-5E22-4AB7-A6B1-1DB034717905}" destId="{B65BF594-517D-4D33-9244-772316ED5838}" srcOrd="6" destOrd="0" parTransId="{0AE5BF65-384B-405A-889C-3147574DE48C}" sibTransId="{72959D4B-F2E4-4E70-B864-228291107C98}"/>
    <dgm:cxn modelId="{1DDA69CA-FA6D-4D75-AFB0-EEFD1364051A}" srcId="{B65EED84-5E22-4AB7-A6B1-1DB034717905}" destId="{9C5D3C51-DB11-4FE7-B92C-4637D01D4244}" srcOrd="12" destOrd="0" parTransId="{5FB32A43-7605-4A04-809B-7FC9FD1B1407}" sibTransId="{031B776D-EEEE-4308-9B7B-6DAB225C88B1}"/>
    <dgm:cxn modelId="{C8F4BFCA-FF24-4D39-8D3A-C2A6A2EE04CC}" srcId="{B65EED84-5E22-4AB7-A6B1-1DB034717905}" destId="{62312DFF-62D3-40F6-991B-F303063A8DA2}" srcOrd="13" destOrd="0" parTransId="{A3199DA7-569D-4093-B626-65BB3ABE6464}" sibTransId="{3EE2EFC8-0D18-42FE-8BA9-A3A8006CD629}"/>
    <dgm:cxn modelId="{164C49D6-00FF-4C11-8D54-F1B12F041548}" srcId="{B65EED84-5E22-4AB7-A6B1-1DB034717905}" destId="{9A8610F0-BB3B-4E93-AE51-26E14DE212AA}" srcOrd="4" destOrd="0" parTransId="{103A9275-A3E2-40DD-AA50-81E87700ED24}" sibTransId="{550E6D8D-5F86-46CE-AF9A-3DDCBD0FA63D}"/>
    <dgm:cxn modelId="{52BA18EE-4CB9-4127-B10B-BB27B23B3DB1}" srcId="{B65EED84-5E22-4AB7-A6B1-1DB034717905}" destId="{FF07C181-F8C8-4A6B-9B19-74E5B2F18A8B}" srcOrd="10" destOrd="0" parTransId="{79D9C803-A7CF-4906-8E9F-792E4118015E}" sibTransId="{2C374A79-EAF6-4C6D-A473-FAA97B598550}"/>
    <dgm:cxn modelId="{DC5D96F3-236D-45C0-BAE1-AAE8C23993F5}" srcId="{B65EED84-5E22-4AB7-A6B1-1DB034717905}" destId="{325765F6-4EB6-4C29-ACF8-E48EDC9C8199}" srcOrd="9" destOrd="0" parTransId="{64CC3223-A9D2-4659-8CC4-1858740E7C0F}" sibTransId="{9A694EF6-218E-4D96-9B1F-197D8CF4E341}"/>
    <dgm:cxn modelId="{16DEC35E-0D72-4820-8503-9A4EB178361E}" type="presParOf" srcId="{E170CCF1-1F5F-414B-9479-5870DF2102D9}" destId="{EAD09CC4-1081-45EC-8620-1FE70E522F55}" srcOrd="0" destOrd="0" presId="urn:microsoft.com/office/officeart/2008/layout/LinedList"/>
    <dgm:cxn modelId="{0F557342-1F5F-495D-A255-A6FCC2E5495D}" type="presParOf" srcId="{E170CCF1-1F5F-414B-9479-5870DF2102D9}" destId="{60F18781-04EE-42F6-A058-2FAC5627F33F}" srcOrd="1" destOrd="0" presId="urn:microsoft.com/office/officeart/2008/layout/LinedList"/>
    <dgm:cxn modelId="{2167576E-832F-4631-8568-86524CF675DF}" type="presParOf" srcId="{60F18781-04EE-42F6-A058-2FAC5627F33F}" destId="{A6706C35-95CB-472E-A1BE-234F5475ED51}" srcOrd="0" destOrd="0" presId="urn:microsoft.com/office/officeart/2008/layout/LinedList"/>
    <dgm:cxn modelId="{8DD779FE-551A-41E9-94BB-9A65633BAC32}" type="presParOf" srcId="{60F18781-04EE-42F6-A058-2FAC5627F33F}" destId="{8E950205-DD2F-41CB-AB4F-E81793555142}" srcOrd="1" destOrd="0" presId="urn:microsoft.com/office/officeart/2008/layout/LinedList"/>
    <dgm:cxn modelId="{888C6D2B-9070-4546-9031-3FA23338B9BC}" type="presParOf" srcId="{E170CCF1-1F5F-414B-9479-5870DF2102D9}" destId="{3E32721E-775F-4306-A395-0284E2DD617F}" srcOrd="2" destOrd="0" presId="urn:microsoft.com/office/officeart/2008/layout/LinedList"/>
    <dgm:cxn modelId="{5BAEF7F6-7654-401B-A72C-C415D1594856}" type="presParOf" srcId="{E170CCF1-1F5F-414B-9479-5870DF2102D9}" destId="{A4A66263-5F6D-4538-9C6C-3623F2972256}" srcOrd="3" destOrd="0" presId="urn:microsoft.com/office/officeart/2008/layout/LinedList"/>
    <dgm:cxn modelId="{6CCD1860-D66E-4F47-AF3E-90DE7264FCA7}" type="presParOf" srcId="{A4A66263-5F6D-4538-9C6C-3623F2972256}" destId="{B1BE5F09-5023-4131-AAC3-59FC441EAF2D}" srcOrd="0" destOrd="0" presId="urn:microsoft.com/office/officeart/2008/layout/LinedList"/>
    <dgm:cxn modelId="{B2BE1834-93E7-4423-98B6-C119E750E32B}" type="presParOf" srcId="{A4A66263-5F6D-4538-9C6C-3623F2972256}" destId="{B5E166D2-EF8F-4849-8D16-B4A7CFF7772C}" srcOrd="1" destOrd="0" presId="urn:microsoft.com/office/officeart/2008/layout/LinedList"/>
    <dgm:cxn modelId="{29581227-E525-4602-9A33-FD79369697CA}" type="presParOf" srcId="{E170CCF1-1F5F-414B-9479-5870DF2102D9}" destId="{7A3D82A1-359E-482E-894A-39B110B6EC62}" srcOrd="4" destOrd="0" presId="urn:microsoft.com/office/officeart/2008/layout/LinedList"/>
    <dgm:cxn modelId="{3DF0B56D-D508-4D18-A2A2-3D8B404290F4}" type="presParOf" srcId="{E170CCF1-1F5F-414B-9479-5870DF2102D9}" destId="{A8EC2446-5007-46E4-84F1-6234200BD80F}" srcOrd="5" destOrd="0" presId="urn:microsoft.com/office/officeart/2008/layout/LinedList"/>
    <dgm:cxn modelId="{DC79F9EE-CB4C-4806-B309-7185804FD2E1}" type="presParOf" srcId="{A8EC2446-5007-46E4-84F1-6234200BD80F}" destId="{A2E7B000-4411-4A7D-A381-A9F0CFED3702}" srcOrd="0" destOrd="0" presId="urn:microsoft.com/office/officeart/2008/layout/LinedList"/>
    <dgm:cxn modelId="{D9D6643D-D8FA-4723-BC77-F08939BC6AAF}" type="presParOf" srcId="{A8EC2446-5007-46E4-84F1-6234200BD80F}" destId="{DD55258B-2FD0-40F6-A3B9-39785D41EAC0}" srcOrd="1" destOrd="0" presId="urn:microsoft.com/office/officeart/2008/layout/LinedList"/>
    <dgm:cxn modelId="{5AED1E58-D186-46C4-AE8C-8B45E34EAA89}" type="presParOf" srcId="{E170CCF1-1F5F-414B-9479-5870DF2102D9}" destId="{AF10A54C-B141-4853-8C48-103CFB42470A}" srcOrd="6" destOrd="0" presId="urn:microsoft.com/office/officeart/2008/layout/LinedList"/>
    <dgm:cxn modelId="{C0778EB9-5AC1-4914-9077-D8B1822D7F0F}" type="presParOf" srcId="{E170CCF1-1F5F-414B-9479-5870DF2102D9}" destId="{857BAA58-C780-4B74-81D9-87F1FE2BE0C5}" srcOrd="7" destOrd="0" presId="urn:microsoft.com/office/officeart/2008/layout/LinedList"/>
    <dgm:cxn modelId="{4758C37B-646E-4759-8B0B-4B704365B00C}" type="presParOf" srcId="{857BAA58-C780-4B74-81D9-87F1FE2BE0C5}" destId="{80C5AD13-DF0D-4567-9167-DA54057CB689}" srcOrd="0" destOrd="0" presId="urn:microsoft.com/office/officeart/2008/layout/LinedList"/>
    <dgm:cxn modelId="{1DE7175A-A19B-43C2-889C-016552BDAC8C}" type="presParOf" srcId="{857BAA58-C780-4B74-81D9-87F1FE2BE0C5}" destId="{AFAC41BF-1E91-4C37-B701-4BB4C97B0A49}" srcOrd="1" destOrd="0" presId="urn:microsoft.com/office/officeart/2008/layout/LinedList"/>
    <dgm:cxn modelId="{44F43BCB-5E06-4383-B105-D4EA8A822B8B}" type="presParOf" srcId="{E170CCF1-1F5F-414B-9479-5870DF2102D9}" destId="{7CE0DC47-AE76-46B2-9A3E-937B2941B8E9}" srcOrd="8" destOrd="0" presId="urn:microsoft.com/office/officeart/2008/layout/LinedList"/>
    <dgm:cxn modelId="{D3D9E95D-56E7-4ECA-ABDB-CA4608FBBCAA}" type="presParOf" srcId="{E170CCF1-1F5F-414B-9479-5870DF2102D9}" destId="{F2986AF3-6BFE-4B39-B4B7-0443D7DFFD3F}" srcOrd="9" destOrd="0" presId="urn:microsoft.com/office/officeart/2008/layout/LinedList"/>
    <dgm:cxn modelId="{A953DE1E-E7F5-4776-80CA-76C8844BEC66}" type="presParOf" srcId="{F2986AF3-6BFE-4B39-B4B7-0443D7DFFD3F}" destId="{D1E94645-22D7-4719-8CD2-F841BA598160}" srcOrd="0" destOrd="0" presId="urn:microsoft.com/office/officeart/2008/layout/LinedList"/>
    <dgm:cxn modelId="{4B75B740-7CFD-4C81-8298-E78BB59DCF24}" type="presParOf" srcId="{F2986AF3-6BFE-4B39-B4B7-0443D7DFFD3F}" destId="{55148A1E-2A08-434A-8625-C85BFE3C1C61}" srcOrd="1" destOrd="0" presId="urn:microsoft.com/office/officeart/2008/layout/LinedList"/>
    <dgm:cxn modelId="{23B72321-A16C-4BA1-8BB4-D3C04D6A7CD0}" type="presParOf" srcId="{E170CCF1-1F5F-414B-9479-5870DF2102D9}" destId="{BC00AC7F-32F4-460F-9696-2AE4134C593A}" srcOrd="10" destOrd="0" presId="urn:microsoft.com/office/officeart/2008/layout/LinedList"/>
    <dgm:cxn modelId="{E417CB76-3F81-483A-8499-597957B33CDD}" type="presParOf" srcId="{E170CCF1-1F5F-414B-9479-5870DF2102D9}" destId="{3EF5E7E2-C952-49C6-BED3-B7EEF70FE2E6}" srcOrd="11" destOrd="0" presId="urn:microsoft.com/office/officeart/2008/layout/LinedList"/>
    <dgm:cxn modelId="{DC390A82-2374-480B-8498-F171A7646EB1}" type="presParOf" srcId="{3EF5E7E2-C952-49C6-BED3-B7EEF70FE2E6}" destId="{66D6D789-A5A7-4C8B-8A66-FD6608B9F107}" srcOrd="0" destOrd="0" presId="urn:microsoft.com/office/officeart/2008/layout/LinedList"/>
    <dgm:cxn modelId="{22595CF5-28C8-43F5-BB2C-AB54A87EE380}" type="presParOf" srcId="{3EF5E7E2-C952-49C6-BED3-B7EEF70FE2E6}" destId="{AB34FA76-7B3A-4A54-8449-DB96B00DA6D2}" srcOrd="1" destOrd="0" presId="urn:microsoft.com/office/officeart/2008/layout/LinedList"/>
    <dgm:cxn modelId="{E40AB26E-6C23-415E-9594-0B5AA516A450}" type="presParOf" srcId="{E170CCF1-1F5F-414B-9479-5870DF2102D9}" destId="{928ED74D-3151-4B74-A4CC-CCF1EE02090F}" srcOrd="12" destOrd="0" presId="urn:microsoft.com/office/officeart/2008/layout/LinedList"/>
    <dgm:cxn modelId="{D5FC803F-5462-4F58-81E3-C32E36E56919}" type="presParOf" srcId="{E170CCF1-1F5F-414B-9479-5870DF2102D9}" destId="{F9444971-4349-488D-8A83-FC389D33A577}" srcOrd="13" destOrd="0" presId="urn:microsoft.com/office/officeart/2008/layout/LinedList"/>
    <dgm:cxn modelId="{BD14EC58-10EF-48DD-B564-C1CA2E972F1D}" type="presParOf" srcId="{F9444971-4349-488D-8A83-FC389D33A577}" destId="{570E442A-009F-48D2-BA3F-E1A62116229C}" srcOrd="0" destOrd="0" presId="urn:microsoft.com/office/officeart/2008/layout/LinedList"/>
    <dgm:cxn modelId="{830D8209-D5E2-42C8-83CB-E728DA129DF4}" type="presParOf" srcId="{F9444971-4349-488D-8A83-FC389D33A577}" destId="{D7112E3C-E70E-41D1-8134-E6E830AC73B5}" srcOrd="1" destOrd="0" presId="urn:microsoft.com/office/officeart/2008/layout/LinedList"/>
    <dgm:cxn modelId="{8AFAD18B-EEA7-4526-A93F-E4A771FAA256}" type="presParOf" srcId="{E170CCF1-1F5F-414B-9479-5870DF2102D9}" destId="{3E911DE6-0E63-4885-87A3-42269EC76049}" srcOrd="14" destOrd="0" presId="urn:microsoft.com/office/officeart/2008/layout/LinedList"/>
    <dgm:cxn modelId="{F9F233CF-C047-4E17-A3E2-3E4886918E96}" type="presParOf" srcId="{E170CCF1-1F5F-414B-9479-5870DF2102D9}" destId="{E608CEB9-E664-411F-848B-A27E1B5DC834}" srcOrd="15" destOrd="0" presId="urn:microsoft.com/office/officeart/2008/layout/LinedList"/>
    <dgm:cxn modelId="{DCF0BF49-416E-4BEE-AB90-0BC503B2B7E7}" type="presParOf" srcId="{E608CEB9-E664-411F-848B-A27E1B5DC834}" destId="{6FE8AC7F-A653-4802-BE67-0F066905DD6F}" srcOrd="0" destOrd="0" presId="urn:microsoft.com/office/officeart/2008/layout/LinedList"/>
    <dgm:cxn modelId="{CDD4A3F2-E560-415B-A8D9-16CFC6473515}" type="presParOf" srcId="{E608CEB9-E664-411F-848B-A27E1B5DC834}" destId="{6B8BE60A-7289-40A9-B03A-9A1E6EE0B97E}" srcOrd="1" destOrd="0" presId="urn:microsoft.com/office/officeart/2008/layout/LinedList"/>
    <dgm:cxn modelId="{016B0C42-18A1-436B-87D0-00D947D12431}" type="presParOf" srcId="{E170CCF1-1F5F-414B-9479-5870DF2102D9}" destId="{9419E0F6-57AB-4092-8054-B74B381372A2}" srcOrd="16" destOrd="0" presId="urn:microsoft.com/office/officeart/2008/layout/LinedList"/>
    <dgm:cxn modelId="{8B110B9E-4E44-4EEE-ADDE-DC5E1E0A5381}" type="presParOf" srcId="{E170CCF1-1F5F-414B-9479-5870DF2102D9}" destId="{35A4DC2B-F6A9-4F2C-B501-37B26C3A7752}" srcOrd="17" destOrd="0" presId="urn:microsoft.com/office/officeart/2008/layout/LinedList"/>
    <dgm:cxn modelId="{D75E44A7-32C5-41A3-8E18-B79F9821FC97}" type="presParOf" srcId="{35A4DC2B-F6A9-4F2C-B501-37B26C3A7752}" destId="{0F431F8B-4B6D-44CD-A95F-DA0A1C7CD547}" srcOrd="0" destOrd="0" presId="urn:microsoft.com/office/officeart/2008/layout/LinedList"/>
    <dgm:cxn modelId="{E58D0AD4-12A5-4E40-943F-8E626BC6FB1A}" type="presParOf" srcId="{35A4DC2B-F6A9-4F2C-B501-37B26C3A7752}" destId="{D4E046C6-4A11-4F11-903B-EA27285A3863}" srcOrd="1" destOrd="0" presId="urn:microsoft.com/office/officeart/2008/layout/LinedList"/>
    <dgm:cxn modelId="{0E4587F0-42AD-4DB4-9DD2-4E0DAB4941C0}" type="presParOf" srcId="{E170CCF1-1F5F-414B-9479-5870DF2102D9}" destId="{B84CE19A-F725-43DC-85AA-DB9A7D45FA87}" srcOrd="18" destOrd="0" presId="urn:microsoft.com/office/officeart/2008/layout/LinedList"/>
    <dgm:cxn modelId="{ED425D7B-8A53-499B-BE6C-F8CAA00557C0}" type="presParOf" srcId="{E170CCF1-1F5F-414B-9479-5870DF2102D9}" destId="{7CDDF684-24A4-47C7-B0F6-DD2D4AE6ECE3}" srcOrd="19" destOrd="0" presId="urn:microsoft.com/office/officeart/2008/layout/LinedList"/>
    <dgm:cxn modelId="{F812FAB0-8B61-43AD-A726-EDC30ACB03F0}" type="presParOf" srcId="{7CDDF684-24A4-47C7-B0F6-DD2D4AE6ECE3}" destId="{069C8B91-314D-472E-9E32-9A6B03DA20D1}" srcOrd="0" destOrd="0" presId="urn:microsoft.com/office/officeart/2008/layout/LinedList"/>
    <dgm:cxn modelId="{0B808BAD-C601-48A0-BED1-C6BEB1F30DA0}" type="presParOf" srcId="{7CDDF684-24A4-47C7-B0F6-DD2D4AE6ECE3}" destId="{A367F2A9-9010-4852-B922-C200E011947E}" srcOrd="1" destOrd="0" presId="urn:microsoft.com/office/officeart/2008/layout/LinedList"/>
    <dgm:cxn modelId="{4714A336-A850-4FF2-B8C7-AC36C6010489}" type="presParOf" srcId="{E170CCF1-1F5F-414B-9479-5870DF2102D9}" destId="{1C9A422A-7C75-482A-84FC-EFD514ECE536}" srcOrd="20" destOrd="0" presId="urn:microsoft.com/office/officeart/2008/layout/LinedList"/>
    <dgm:cxn modelId="{49C65BFD-A8AE-48EB-B7E2-94171C5E6B6E}" type="presParOf" srcId="{E170CCF1-1F5F-414B-9479-5870DF2102D9}" destId="{99F4F8DC-2C55-4EED-9703-C748820EA73D}" srcOrd="21" destOrd="0" presId="urn:microsoft.com/office/officeart/2008/layout/LinedList"/>
    <dgm:cxn modelId="{882308E8-EAD7-464E-9B4E-A6B2298FA5A3}" type="presParOf" srcId="{99F4F8DC-2C55-4EED-9703-C748820EA73D}" destId="{9BB15009-7BC5-43AE-9441-FE6A6E4237D6}" srcOrd="0" destOrd="0" presId="urn:microsoft.com/office/officeart/2008/layout/LinedList"/>
    <dgm:cxn modelId="{6A21D1AE-5545-4BD2-BACE-0E086D1B5874}" type="presParOf" srcId="{99F4F8DC-2C55-4EED-9703-C748820EA73D}" destId="{DBF88AD5-B7B4-4628-ABE1-1B32A614DB94}" srcOrd="1" destOrd="0" presId="urn:microsoft.com/office/officeart/2008/layout/LinedList"/>
    <dgm:cxn modelId="{60C5BADF-2B38-4CB7-9737-2923F7BF93ED}" type="presParOf" srcId="{E170CCF1-1F5F-414B-9479-5870DF2102D9}" destId="{96B4B57B-67CD-4A58-8D8D-AFE441593314}" srcOrd="22" destOrd="0" presId="urn:microsoft.com/office/officeart/2008/layout/LinedList"/>
    <dgm:cxn modelId="{C46F21D3-F859-4ACA-866E-9227498AF45A}" type="presParOf" srcId="{E170CCF1-1F5F-414B-9479-5870DF2102D9}" destId="{0DF52992-0B19-421E-8D61-65DA8BD6003A}" srcOrd="23" destOrd="0" presId="urn:microsoft.com/office/officeart/2008/layout/LinedList"/>
    <dgm:cxn modelId="{5638C5A2-6F80-499F-868F-48F167E75474}" type="presParOf" srcId="{0DF52992-0B19-421E-8D61-65DA8BD6003A}" destId="{F19CA393-A869-4ECD-98DB-56FF4E696B68}" srcOrd="0" destOrd="0" presId="urn:microsoft.com/office/officeart/2008/layout/LinedList"/>
    <dgm:cxn modelId="{A0EC074C-7056-46CD-9B40-EAF9D5E2649B}" type="presParOf" srcId="{0DF52992-0B19-421E-8D61-65DA8BD6003A}" destId="{2F0ABAE7-6950-4212-802D-F42032415D20}" srcOrd="1" destOrd="0" presId="urn:microsoft.com/office/officeart/2008/layout/LinedList"/>
    <dgm:cxn modelId="{EDE774DF-D97C-4052-9055-3AFAAF79F1BB}" type="presParOf" srcId="{E170CCF1-1F5F-414B-9479-5870DF2102D9}" destId="{4B7F8363-F6E6-4B83-8898-0C1F44266548}" srcOrd="24" destOrd="0" presId="urn:microsoft.com/office/officeart/2008/layout/LinedList"/>
    <dgm:cxn modelId="{DEC6A92E-0E3F-4108-A920-9BB15854792A}" type="presParOf" srcId="{E170CCF1-1F5F-414B-9479-5870DF2102D9}" destId="{B2AB503B-2086-4A4C-84BB-3BABBC44AE17}" srcOrd="25" destOrd="0" presId="urn:microsoft.com/office/officeart/2008/layout/LinedList"/>
    <dgm:cxn modelId="{6F8A9EE7-EFC4-437E-9DE6-B15FAED5327B}" type="presParOf" srcId="{B2AB503B-2086-4A4C-84BB-3BABBC44AE17}" destId="{9F15868E-63D1-42D9-8DBF-AD755AA99768}" srcOrd="0" destOrd="0" presId="urn:microsoft.com/office/officeart/2008/layout/LinedList"/>
    <dgm:cxn modelId="{D94C3853-27C2-4184-8EE2-EA99F64DDF36}" type="presParOf" srcId="{B2AB503B-2086-4A4C-84BB-3BABBC44AE17}" destId="{BC41FC5E-91ED-47A2-8AF9-2E8309149094}" srcOrd="1" destOrd="0" presId="urn:microsoft.com/office/officeart/2008/layout/LinedList"/>
    <dgm:cxn modelId="{3B0C5746-390E-4BFA-84CB-C88600FD884B}" type="presParOf" srcId="{E170CCF1-1F5F-414B-9479-5870DF2102D9}" destId="{7F888EE2-F96C-4C5F-B63F-0CD4FBE65996}" srcOrd="26" destOrd="0" presId="urn:microsoft.com/office/officeart/2008/layout/LinedList"/>
    <dgm:cxn modelId="{EC6EF333-6284-4F0D-B492-642512CE7646}" type="presParOf" srcId="{E170CCF1-1F5F-414B-9479-5870DF2102D9}" destId="{57B0A50E-7B7B-4B03-89FF-98AF875EE771}" srcOrd="27" destOrd="0" presId="urn:microsoft.com/office/officeart/2008/layout/LinedList"/>
    <dgm:cxn modelId="{1C7F4030-5EAE-4565-9DD6-F311DCF928F7}" type="presParOf" srcId="{57B0A50E-7B7B-4B03-89FF-98AF875EE771}" destId="{09B926F0-78AE-4A7E-91AE-28F4FE23CCE4}" srcOrd="0" destOrd="0" presId="urn:microsoft.com/office/officeart/2008/layout/LinedList"/>
    <dgm:cxn modelId="{4FFA5EE9-7853-4B7C-95C1-AEB7B288A6F8}" type="presParOf" srcId="{57B0A50E-7B7B-4B03-89FF-98AF875EE771}" destId="{8F0633BE-9E19-4E23-BA0D-8762AB2181A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F4D8E-0925-41FA-9594-90DA22305E82}"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7B24081C-E173-44AF-BF69-0CE3DD9D89A5}">
      <dgm:prSet/>
      <dgm:spPr/>
      <dgm:t>
        <a:bodyPr/>
        <a:lstStyle/>
        <a:p>
          <a:r>
            <a:rPr lang="en-US" b="0" i="0" dirty="0"/>
            <a:t>IdentityNow is our SaaS-based identity governance platform that provides identity services including provisioning, access requests, password management, access certification and separation-of-duties.</a:t>
          </a:r>
          <a:endParaRPr lang="en-US" dirty="0"/>
        </a:p>
      </dgm:t>
    </dgm:pt>
    <dgm:pt modelId="{8957DED2-7B0E-4AF7-BE2E-83784E36AFEE}" type="parTrans" cxnId="{30D13FBD-4E2C-4525-8FFB-2003FE351D87}">
      <dgm:prSet/>
      <dgm:spPr/>
      <dgm:t>
        <a:bodyPr/>
        <a:lstStyle/>
        <a:p>
          <a:endParaRPr lang="en-US"/>
        </a:p>
      </dgm:t>
    </dgm:pt>
    <dgm:pt modelId="{B17149DA-ED90-498A-A0E8-8BD046C09CA8}" type="sibTrans" cxnId="{30D13FBD-4E2C-4525-8FFB-2003FE351D87}">
      <dgm:prSet/>
      <dgm:spPr/>
      <dgm:t>
        <a:bodyPr/>
        <a:lstStyle/>
        <a:p>
          <a:endParaRPr lang="en-US"/>
        </a:p>
      </dgm:t>
    </dgm:pt>
    <dgm:pt modelId="{EACA8F83-5113-42FB-A8F3-880F8C2EC8BF}">
      <dgm:prSet/>
      <dgm:spPr/>
      <dgm:t>
        <a:bodyPr/>
        <a:lstStyle/>
        <a:p>
          <a:r>
            <a:rPr lang="en-US" b="0" i="0"/>
            <a:t>With our patented AI &amp; ML capabilities including </a:t>
          </a:r>
          <a:r>
            <a:rPr lang="en-US" b="0" i="0" u="sng">
              <a:hlinkClick xmlns:r="http://schemas.openxmlformats.org/officeDocument/2006/relationships" r:id="rId1"/>
            </a:rPr>
            <a:t>Access Insights,</a:t>
          </a:r>
          <a:r>
            <a:rPr lang="en-US" b="0" i="0"/>
            <a:t> </a:t>
          </a:r>
          <a:r>
            <a:rPr lang="en-US" b="0" i="0" u="sng">
              <a:hlinkClick xmlns:r="http://schemas.openxmlformats.org/officeDocument/2006/relationships" r:id="rId2"/>
            </a:rPr>
            <a:t>Access Modeling</a:t>
          </a:r>
          <a:r>
            <a:rPr lang="en-US" b="0" i="0"/>
            <a:t> and </a:t>
          </a:r>
          <a:r>
            <a:rPr lang="en-US" b="0" i="0" u="sng">
              <a:hlinkClick xmlns:r="http://schemas.openxmlformats.org/officeDocument/2006/relationships" r:id="rId3"/>
            </a:rPr>
            <a:t>Recommendation Engine</a:t>
          </a:r>
          <a:r>
            <a:rPr lang="en-US" b="0" i="0"/>
            <a:t>, as well as our </a:t>
          </a:r>
          <a:r>
            <a:rPr lang="en-US" b="0" i="0" u="sng">
              <a:hlinkClick xmlns:r="http://schemas.openxmlformats.org/officeDocument/2006/relationships" r:id="rId4"/>
            </a:rPr>
            <a:t>Cloud Governance</a:t>
          </a:r>
          <a:r>
            <a:rPr lang="en-US" b="0" i="0"/>
            <a:t> solutions enhance and accelerate identity related decisions and tasks. </a:t>
          </a:r>
          <a:endParaRPr lang="en-US"/>
        </a:p>
      </dgm:t>
    </dgm:pt>
    <dgm:pt modelId="{7306837F-8BC0-4BA5-90BD-C21977F0ECD7}" type="parTrans" cxnId="{98F1BFA8-9CBC-4515-8639-902BF23B6A74}">
      <dgm:prSet/>
      <dgm:spPr/>
      <dgm:t>
        <a:bodyPr/>
        <a:lstStyle/>
        <a:p>
          <a:endParaRPr lang="en-US"/>
        </a:p>
      </dgm:t>
    </dgm:pt>
    <dgm:pt modelId="{637EA520-76BA-48A9-BA77-F03A6970AF20}" type="sibTrans" cxnId="{98F1BFA8-9CBC-4515-8639-902BF23B6A74}">
      <dgm:prSet/>
      <dgm:spPr/>
      <dgm:t>
        <a:bodyPr/>
        <a:lstStyle/>
        <a:p>
          <a:endParaRPr lang="en-US"/>
        </a:p>
      </dgm:t>
    </dgm:pt>
    <dgm:pt modelId="{35B64A26-6D77-4D2A-997E-04A259F227AA}">
      <dgm:prSet/>
      <dgm:spPr/>
      <dgm:t>
        <a:bodyPr/>
        <a:lstStyle/>
        <a:p>
          <a:r>
            <a:rPr lang="en-US" b="0" i="0" dirty="0">
              <a:hlinkClick xmlns:r="http://schemas.openxmlformats.org/officeDocument/2006/relationships" r:id="rId5"/>
            </a:rPr>
            <a:t>IdentityNow </a:t>
          </a:r>
          <a:r>
            <a:rPr lang="en-US" b="0" i="0" dirty="0"/>
            <a:t>is a </a:t>
          </a:r>
          <a:r>
            <a:rPr lang="en-US" b="0" i="0" dirty="0">
              <a:hlinkClick xmlns:r="http://schemas.openxmlformats.org/officeDocument/2006/relationships" r:id="rId6"/>
            </a:rPr>
            <a:t>leader </a:t>
          </a:r>
          <a:r>
            <a:rPr lang="en-US" b="0" i="0" dirty="0"/>
            <a:t>in the market for a perfect IAM solution for organizations taking the next step into cloud computing.</a:t>
          </a:r>
          <a:endParaRPr lang="en-US" dirty="0"/>
        </a:p>
      </dgm:t>
    </dgm:pt>
    <dgm:pt modelId="{99D01D37-8710-41C1-B2C4-74D2ED6384D8}" type="parTrans" cxnId="{25D07272-E3E5-4B57-92A7-BD121FA3F64D}">
      <dgm:prSet/>
      <dgm:spPr/>
      <dgm:t>
        <a:bodyPr/>
        <a:lstStyle/>
        <a:p>
          <a:endParaRPr lang="en-US"/>
        </a:p>
      </dgm:t>
    </dgm:pt>
    <dgm:pt modelId="{EA6A5404-C19D-4387-AE0F-6C9C0502BFEB}" type="sibTrans" cxnId="{25D07272-E3E5-4B57-92A7-BD121FA3F64D}">
      <dgm:prSet/>
      <dgm:spPr/>
      <dgm:t>
        <a:bodyPr/>
        <a:lstStyle/>
        <a:p>
          <a:endParaRPr lang="en-US"/>
        </a:p>
      </dgm:t>
    </dgm:pt>
    <dgm:pt modelId="{3DC12409-D2A1-4AA8-9F93-E44061C514D4}" type="pres">
      <dgm:prSet presAssocID="{387F4D8E-0925-41FA-9594-90DA22305E82}" presName="vert0" presStyleCnt="0">
        <dgm:presLayoutVars>
          <dgm:dir/>
          <dgm:animOne val="branch"/>
          <dgm:animLvl val="lvl"/>
        </dgm:presLayoutVars>
      </dgm:prSet>
      <dgm:spPr/>
    </dgm:pt>
    <dgm:pt modelId="{D220B313-914D-410F-BE20-376053358879}" type="pres">
      <dgm:prSet presAssocID="{7B24081C-E173-44AF-BF69-0CE3DD9D89A5}" presName="thickLine" presStyleLbl="alignNode1" presStyleIdx="0" presStyleCnt="3"/>
      <dgm:spPr/>
    </dgm:pt>
    <dgm:pt modelId="{9646216B-9F15-4AA8-8A47-BD9843E2288C}" type="pres">
      <dgm:prSet presAssocID="{7B24081C-E173-44AF-BF69-0CE3DD9D89A5}" presName="horz1" presStyleCnt="0"/>
      <dgm:spPr/>
    </dgm:pt>
    <dgm:pt modelId="{378985BB-CEC4-4CC3-BF1A-EF63B78A6A2F}" type="pres">
      <dgm:prSet presAssocID="{7B24081C-E173-44AF-BF69-0CE3DD9D89A5}" presName="tx1" presStyleLbl="revTx" presStyleIdx="0" presStyleCnt="3"/>
      <dgm:spPr/>
    </dgm:pt>
    <dgm:pt modelId="{77E29359-5904-42C2-B49E-A64F4933BB21}" type="pres">
      <dgm:prSet presAssocID="{7B24081C-E173-44AF-BF69-0CE3DD9D89A5}" presName="vert1" presStyleCnt="0"/>
      <dgm:spPr/>
    </dgm:pt>
    <dgm:pt modelId="{0C348F8D-3585-457D-A896-203ADC21AEBB}" type="pres">
      <dgm:prSet presAssocID="{EACA8F83-5113-42FB-A8F3-880F8C2EC8BF}" presName="thickLine" presStyleLbl="alignNode1" presStyleIdx="1" presStyleCnt="3"/>
      <dgm:spPr/>
    </dgm:pt>
    <dgm:pt modelId="{5FD262E5-0ACE-403C-89FA-8F8AD0E6C263}" type="pres">
      <dgm:prSet presAssocID="{EACA8F83-5113-42FB-A8F3-880F8C2EC8BF}" presName="horz1" presStyleCnt="0"/>
      <dgm:spPr/>
    </dgm:pt>
    <dgm:pt modelId="{87DBC53F-B7C2-42F3-840B-C9482E540E96}" type="pres">
      <dgm:prSet presAssocID="{EACA8F83-5113-42FB-A8F3-880F8C2EC8BF}" presName="tx1" presStyleLbl="revTx" presStyleIdx="1" presStyleCnt="3"/>
      <dgm:spPr/>
    </dgm:pt>
    <dgm:pt modelId="{9EEC249C-A85F-4DE8-8E4E-07FBCFA2E413}" type="pres">
      <dgm:prSet presAssocID="{EACA8F83-5113-42FB-A8F3-880F8C2EC8BF}" presName="vert1" presStyleCnt="0"/>
      <dgm:spPr/>
    </dgm:pt>
    <dgm:pt modelId="{65B288B5-E4FC-4736-B8C6-C47ED95294F2}" type="pres">
      <dgm:prSet presAssocID="{35B64A26-6D77-4D2A-997E-04A259F227AA}" presName="thickLine" presStyleLbl="alignNode1" presStyleIdx="2" presStyleCnt="3"/>
      <dgm:spPr/>
    </dgm:pt>
    <dgm:pt modelId="{A3D0A42E-FAAC-4F15-9621-ECB6C62ACF3C}" type="pres">
      <dgm:prSet presAssocID="{35B64A26-6D77-4D2A-997E-04A259F227AA}" presName="horz1" presStyleCnt="0"/>
      <dgm:spPr/>
    </dgm:pt>
    <dgm:pt modelId="{73271910-008E-4758-9BD0-AE6A892AB342}" type="pres">
      <dgm:prSet presAssocID="{35B64A26-6D77-4D2A-997E-04A259F227AA}" presName="tx1" presStyleLbl="revTx" presStyleIdx="2" presStyleCnt="3"/>
      <dgm:spPr/>
    </dgm:pt>
    <dgm:pt modelId="{2EF5815E-65D8-4C04-B72D-B2D253A2CE66}" type="pres">
      <dgm:prSet presAssocID="{35B64A26-6D77-4D2A-997E-04A259F227AA}" presName="vert1" presStyleCnt="0"/>
      <dgm:spPr/>
    </dgm:pt>
  </dgm:ptLst>
  <dgm:cxnLst>
    <dgm:cxn modelId="{B6B65F30-6041-4503-920C-71F919770B51}" type="presOf" srcId="{7B24081C-E173-44AF-BF69-0CE3DD9D89A5}" destId="{378985BB-CEC4-4CC3-BF1A-EF63B78A6A2F}" srcOrd="0" destOrd="0" presId="urn:microsoft.com/office/officeart/2008/layout/LinedList"/>
    <dgm:cxn modelId="{5D2F6666-2A1C-457E-9B97-14A96AF66703}" type="presOf" srcId="{387F4D8E-0925-41FA-9594-90DA22305E82}" destId="{3DC12409-D2A1-4AA8-9F93-E44061C514D4}" srcOrd="0" destOrd="0" presId="urn:microsoft.com/office/officeart/2008/layout/LinedList"/>
    <dgm:cxn modelId="{25D07272-E3E5-4B57-92A7-BD121FA3F64D}" srcId="{387F4D8E-0925-41FA-9594-90DA22305E82}" destId="{35B64A26-6D77-4D2A-997E-04A259F227AA}" srcOrd="2" destOrd="0" parTransId="{99D01D37-8710-41C1-B2C4-74D2ED6384D8}" sibTransId="{EA6A5404-C19D-4387-AE0F-6C9C0502BFEB}"/>
    <dgm:cxn modelId="{DD05B09B-F86C-4F9E-BE61-F7D9EE03DEF1}" type="presOf" srcId="{EACA8F83-5113-42FB-A8F3-880F8C2EC8BF}" destId="{87DBC53F-B7C2-42F3-840B-C9482E540E96}" srcOrd="0" destOrd="0" presId="urn:microsoft.com/office/officeart/2008/layout/LinedList"/>
    <dgm:cxn modelId="{98F1BFA8-9CBC-4515-8639-902BF23B6A74}" srcId="{387F4D8E-0925-41FA-9594-90DA22305E82}" destId="{EACA8F83-5113-42FB-A8F3-880F8C2EC8BF}" srcOrd="1" destOrd="0" parTransId="{7306837F-8BC0-4BA5-90BD-C21977F0ECD7}" sibTransId="{637EA520-76BA-48A9-BA77-F03A6970AF20}"/>
    <dgm:cxn modelId="{A3D5CDB4-A244-4359-B8E2-9168D9BA7704}" type="presOf" srcId="{35B64A26-6D77-4D2A-997E-04A259F227AA}" destId="{73271910-008E-4758-9BD0-AE6A892AB342}" srcOrd="0" destOrd="0" presId="urn:microsoft.com/office/officeart/2008/layout/LinedList"/>
    <dgm:cxn modelId="{30D13FBD-4E2C-4525-8FFB-2003FE351D87}" srcId="{387F4D8E-0925-41FA-9594-90DA22305E82}" destId="{7B24081C-E173-44AF-BF69-0CE3DD9D89A5}" srcOrd="0" destOrd="0" parTransId="{8957DED2-7B0E-4AF7-BE2E-83784E36AFEE}" sibTransId="{B17149DA-ED90-498A-A0E8-8BD046C09CA8}"/>
    <dgm:cxn modelId="{08E24225-5991-42D5-8C10-0AD623549628}" type="presParOf" srcId="{3DC12409-D2A1-4AA8-9F93-E44061C514D4}" destId="{D220B313-914D-410F-BE20-376053358879}" srcOrd="0" destOrd="0" presId="urn:microsoft.com/office/officeart/2008/layout/LinedList"/>
    <dgm:cxn modelId="{18902CE4-C163-4851-9055-FBB79EEDA1CC}" type="presParOf" srcId="{3DC12409-D2A1-4AA8-9F93-E44061C514D4}" destId="{9646216B-9F15-4AA8-8A47-BD9843E2288C}" srcOrd="1" destOrd="0" presId="urn:microsoft.com/office/officeart/2008/layout/LinedList"/>
    <dgm:cxn modelId="{A70C769A-4167-46F8-AAE4-D4FFFFBCEF9F}" type="presParOf" srcId="{9646216B-9F15-4AA8-8A47-BD9843E2288C}" destId="{378985BB-CEC4-4CC3-BF1A-EF63B78A6A2F}" srcOrd="0" destOrd="0" presId="urn:microsoft.com/office/officeart/2008/layout/LinedList"/>
    <dgm:cxn modelId="{D402B0FE-9D3C-4FC3-A590-8D3AC9397477}" type="presParOf" srcId="{9646216B-9F15-4AA8-8A47-BD9843E2288C}" destId="{77E29359-5904-42C2-B49E-A64F4933BB21}" srcOrd="1" destOrd="0" presId="urn:microsoft.com/office/officeart/2008/layout/LinedList"/>
    <dgm:cxn modelId="{B812880A-41C4-4910-993A-F451C708A239}" type="presParOf" srcId="{3DC12409-D2A1-4AA8-9F93-E44061C514D4}" destId="{0C348F8D-3585-457D-A896-203ADC21AEBB}" srcOrd="2" destOrd="0" presId="urn:microsoft.com/office/officeart/2008/layout/LinedList"/>
    <dgm:cxn modelId="{B3840B8B-1DA9-42DD-B4BC-D724C6B0944B}" type="presParOf" srcId="{3DC12409-D2A1-4AA8-9F93-E44061C514D4}" destId="{5FD262E5-0ACE-403C-89FA-8F8AD0E6C263}" srcOrd="3" destOrd="0" presId="urn:microsoft.com/office/officeart/2008/layout/LinedList"/>
    <dgm:cxn modelId="{A527C627-AEB7-4504-B495-EB4A770F4C80}" type="presParOf" srcId="{5FD262E5-0ACE-403C-89FA-8F8AD0E6C263}" destId="{87DBC53F-B7C2-42F3-840B-C9482E540E96}" srcOrd="0" destOrd="0" presId="urn:microsoft.com/office/officeart/2008/layout/LinedList"/>
    <dgm:cxn modelId="{6862BC9D-91AF-44E0-AFA3-00CD20F6DFC0}" type="presParOf" srcId="{5FD262E5-0ACE-403C-89FA-8F8AD0E6C263}" destId="{9EEC249C-A85F-4DE8-8E4E-07FBCFA2E413}" srcOrd="1" destOrd="0" presId="urn:microsoft.com/office/officeart/2008/layout/LinedList"/>
    <dgm:cxn modelId="{36308D32-FE26-490F-B3D6-5B1EE90463FC}" type="presParOf" srcId="{3DC12409-D2A1-4AA8-9F93-E44061C514D4}" destId="{65B288B5-E4FC-4736-B8C6-C47ED95294F2}" srcOrd="4" destOrd="0" presId="urn:microsoft.com/office/officeart/2008/layout/LinedList"/>
    <dgm:cxn modelId="{971FF7A6-AA47-480D-8E62-AC348219B29B}" type="presParOf" srcId="{3DC12409-D2A1-4AA8-9F93-E44061C514D4}" destId="{A3D0A42E-FAAC-4F15-9621-ECB6C62ACF3C}" srcOrd="5" destOrd="0" presId="urn:microsoft.com/office/officeart/2008/layout/LinedList"/>
    <dgm:cxn modelId="{7860F932-3DE8-4162-81CE-386C49741D3F}" type="presParOf" srcId="{A3D0A42E-FAAC-4F15-9621-ECB6C62ACF3C}" destId="{73271910-008E-4758-9BD0-AE6A892AB342}" srcOrd="0" destOrd="0" presId="urn:microsoft.com/office/officeart/2008/layout/LinedList"/>
    <dgm:cxn modelId="{6B2647F7-3486-4390-9155-578AEEAFE644}" type="presParOf" srcId="{A3D0A42E-FAAC-4F15-9621-ECB6C62ACF3C}" destId="{2EF5815E-65D8-4C04-B72D-B2D253A2CE6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7E6916-25DF-4A70-9028-FFC89B373A7E}"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A9EAE6ED-9233-4AF3-9C7B-D19C3563397F}">
      <dgm:prSet/>
      <dgm:spPr/>
      <dgm:t>
        <a:bodyPr/>
        <a:lstStyle/>
        <a:p>
          <a:pPr>
            <a:lnSpc>
              <a:spcPct val="100000"/>
            </a:lnSpc>
          </a:pPr>
          <a:r>
            <a:rPr lang="en-US" b="0" i="0"/>
            <a:t>Make more informed access decisions with AI-based recommendations</a:t>
          </a:r>
          <a:endParaRPr lang="en-US"/>
        </a:p>
      </dgm:t>
    </dgm:pt>
    <dgm:pt modelId="{3888A471-DBAF-4DFA-B28E-5554FA401BA2}" type="parTrans" cxnId="{4A2AF379-7E91-4B7F-9EC6-00D7F63F34EF}">
      <dgm:prSet/>
      <dgm:spPr/>
      <dgm:t>
        <a:bodyPr/>
        <a:lstStyle/>
        <a:p>
          <a:endParaRPr lang="en-US"/>
        </a:p>
      </dgm:t>
    </dgm:pt>
    <dgm:pt modelId="{36C089DC-425C-4492-97A2-6EC96DE2A1CD}" type="sibTrans" cxnId="{4A2AF379-7E91-4B7F-9EC6-00D7F63F34EF}">
      <dgm:prSet/>
      <dgm:spPr/>
      <dgm:t>
        <a:bodyPr/>
        <a:lstStyle/>
        <a:p>
          <a:endParaRPr lang="en-US"/>
        </a:p>
      </dgm:t>
    </dgm:pt>
    <dgm:pt modelId="{8A25158C-8145-4EC2-8EF5-153A976DD5E3}">
      <dgm:prSet/>
      <dgm:spPr/>
      <dgm:t>
        <a:bodyPr/>
        <a:lstStyle/>
        <a:p>
          <a:pPr>
            <a:lnSpc>
              <a:spcPct val="100000"/>
            </a:lnSpc>
          </a:pPr>
          <a:r>
            <a:rPr lang="en-US" b="0" i="0"/>
            <a:t>Turn large amounts of identity data into actionable insights</a:t>
          </a:r>
          <a:endParaRPr lang="en-US"/>
        </a:p>
      </dgm:t>
    </dgm:pt>
    <dgm:pt modelId="{A68ADCE7-4D5F-443E-8CC4-F4BDE055046E}" type="parTrans" cxnId="{C5AB2ADB-BE54-4D26-879D-F2BDAA89EC76}">
      <dgm:prSet/>
      <dgm:spPr/>
      <dgm:t>
        <a:bodyPr/>
        <a:lstStyle/>
        <a:p>
          <a:endParaRPr lang="en-US"/>
        </a:p>
      </dgm:t>
    </dgm:pt>
    <dgm:pt modelId="{23EBF549-B1D5-493D-943F-3E711050556A}" type="sibTrans" cxnId="{C5AB2ADB-BE54-4D26-879D-F2BDAA89EC76}">
      <dgm:prSet/>
      <dgm:spPr/>
      <dgm:t>
        <a:bodyPr/>
        <a:lstStyle/>
        <a:p>
          <a:endParaRPr lang="en-US"/>
        </a:p>
      </dgm:t>
    </dgm:pt>
    <dgm:pt modelId="{822190D3-00B9-425D-95EB-E04A9A32D38E}">
      <dgm:prSet/>
      <dgm:spPr/>
      <dgm:t>
        <a:bodyPr/>
        <a:lstStyle/>
        <a:p>
          <a:pPr>
            <a:lnSpc>
              <a:spcPct val="100000"/>
            </a:lnSpc>
          </a:pPr>
          <a:r>
            <a:rPr lang="en-US" b="0" i="0"/>
            <a:t>Build roles with the right access automatically</a:t>
          </a:r>
          <a:endParaRPr lang="en-US"/>
        </a:p>
      </dgm:t>
    </dgm:pt>
    <dgm:pt modelId="{6644DCF6-F6E6-483F-83C2-8F2FD0961CFF}" type="parTrans" cxnId="{0B7A4D9C-E4E7-4441-9493-163913586A35}">
      <dgm:prSet/>
      <dgm:spPr/>
      <dgm:t>
        <a:bodyPr/>
        <a:lstStyle/>
        <a:p>
          <a:endParaRPr lang="en-US"/>
        </a:p>
      </dgm:t>
    </dgm:pt>
    <dgm:pt modelId="{0EAB5C22-E44F-4770-86AE-0794447F5962}" type="sibTrans" cxnId="{0B7A4D9C-E4E7-4441-9493-163913586A35}">
      <dgm:prSet/>
      <dgm:spPr/>
      <dgm:t>
        <a:bodyPr/>
        <a:lstStyle/>
        <a:p>
          <a:endParaRPr lang="en-US"/>
        </a:p>
      </dgm:t>
    </dgm:pt>
    <dgm:pt modelId="{FECD0B91-CA8F-4A8D-9440-C9F65BBE1175}">
      <dgm:prSet/>
      <dgm:spPr/>
      <dgm:t>
        <a:bodyPr/>
        <a:lstStyle/>
        <a:p>
          <a:pPr>
            <a:lnSpc>
              <a:spcPct val="100000"/>
            </a:lnSpc>
          </a:pPr>
          <a:r>
            <a:rPr lang="en-US" b="0" i="0"/>
            <a:t>Discover and protect all your cloud platforms and workloads</a:t>
          </a:r>
          <a:endParaRPr lang="en-US"/>
        </a:p>
      </dgm:t>
    </dgm:pt>
    <dgm:pt modelId="{3C48F4A5-B2AD-4CF6-8066-2EC1E5AABE07}" type="parTrans" cxnId="{78C15D9D-E0BF-48E1-8571-C8E44B834EE1}">
      <dgm:prSet/>
      <dgm:spPr/>
      <dgm:t>
        <a:bodyPr/>
        <a:lstStyle/>
        <a:p>
          <a:endParaRPr lang="en-US"/>
        </a:p>
      </dgm:t>
    </dgm:pt>
    <dgm:pt modelId="{A52F04C1-EF88-4032-AC23-F58A895D8D70}" type="sibTrans" cxnId="{78C15D9D-E0BF-48E1-8571-C8E44B834EE1}">
      <dgm:prSet/>
      <dgm:spPr/>
      <dgm:t>
        <a:bodyPr/>
        <a:lstStyle/>
        <a:p>
          <a:endParaRPr lang="en-US"/>
        </a:p>
      </dgm:t>
    </dgm:pt>
    <dgm:pt modelId="{6F8C5320-2040-4B7F-BB04-43F6F792CBEB}">
      <dgm:prSet/>
      <dgm:spPr/>
      <dgm:t>
        <a:bodyPr/>
        <a:lstStyle/>
        <a:p>
          <a:pPr>
            <a:lnSpc>
              <a:spcPct val="100000"/>
            </a:lnSpc>
          </a:pPr>
          <a:r>
            <a:rPr lang="en-US" b="0" i="0"/>
            <a:t>Intuitive User interface (UI) </a:t>
          </a:r>
          <a:endParaRPr lang="en-US"/>
        </a:p>
      </dgm:t>
    </dgm:pt>
    <dgm:pt modelId="{6ADB45B8-7C69-4DDC-8496-E32EE6F9A86A}" type="parTrans" cxnId="{D6BB9D10-3998-4887-A4AF-A40882F1488D}">
      <dgm:prSet/>
      <dgm:spPr/>
      <dgm:t>
        <a:bodyPr/>
        <a:lstStyle/>
        <a:p>
          <a:endParaRPr lang="en-US"/>
        </a:p>
      </dgm:t>
    </dgm:pt>
    <dgm:pt modelId="{6CC460C8-07C8-4735-93A5-7B40E5CBCA0D}" type="sibTrans" cxnId="{D6BB9D10-3998-4887-A4AF-A40882F1488D}">
      <dgm:prSet/>
      <dgm:spPr/>
      <dgm:t>
        <a:bodyPr/>
        <a:lstStyle/>
        <a:p>
          <a:endParaRPr lang="en-US"/>
        </a:p>
      </dgm:t>
    </dgm:pt>
    <dgm:pt modelId="{1FF9CC2F-2957-4459-B270-C607223DC235}">
      <dgm:prSet/>
      <dgm:spPr/>
      <dgm:t>
        <a:bodyPr/>
        <a:lstStyle/>
        <a:p>
          <a:pPr>
            <a:lnSpc>
              <a:spcPct val="100000"/>
            </a:lnSpc>
          </a:pPr>
          <a:r>
            <a:rPr lang="en-US" b="0" i="0"/>
            <a:t>It’s extremely scalable and proactive with patches</a:t>
          </a:r>
          <a:endParaRPr lang="en-US"/>
        </a:p>
      </dgm:t>
    </dgm:pt>
    <dgm:pt modelId="{ECC2724E-3679-48DF-9D47-04F55FE30C5A}" type="parTrans" cxnId="{EF2E6765-7B5F-43E5-8063-A384082189E0}">
      <dgm:prSet/>
      <dgm:spPr/>
      <dgm:t>
        <a:bodyPr/>
        <a:lstStyle/>
        <a:p>
          <a:endParaRPr lang="en-US"/>
        </a:p>
      </dgm:t>
    </dgm:pt>
    <dgm:pt modelId="{35023909-D9F2-4FB4-810C-2D77A8747BB1}" type="sibTrans" cxnId="{EF2E6765-7B5F-43E5-8063-A384082189E0}">
      <dgm:prSet/>
      <dgm:spPr/>
      <dgm:t>
        <a:bodyPr/>
        <a:lstStyle/>
        <a:p>
          <a:endParaRPr lang="en-US"/>
        </a:p>
      </dgm:t>
    </dgm:pt>
    <dgm:pt modelId="{B60804DE-E478-446C-9B8F-4D4F65A77F7B}">
      <dgm:prSet/>
      <dgm:spPr/>
      <dgm:t>
        <a:bodyPr/>
        <a:lstStyle/>
        <a:p>
          <a:pPr>
            <a:lnSpc>
              <a:spcPct val="100000"/>
            </a:lnSpc>
          </a:pPr>
          <a:r>
            <a:rPr lang="en-US" b="0" i="0"/>
            <a:t>Having visibility all identities in one place &amp; into applications user’s allows you to make the right security decisions, govern across the whole enterprise </a:t>
          </a:r>
          <a:endParaRPr lang="en-US"/>
        </a:p>
      </dgm:t>
    </dgm:pt>
    <dgm:pt modelId="{28D1CA6A-3C3A-4A78-BD21-52B2E87C7E66}" type="parTrans" cxnId="{C31CA297-67DF-40F2-801C-73B1003EE878}">
      <dgm:prSet/>
      <dgm:spPr/>
      <dgm:t>
        <a:bodyPr/>
        <a:lstStyle/>
        <a:p>
          <a:endParaRPr lang="en-US"/>
        </a:p>
      </dgm:t>
    </dgm:pt>
    <dgm:pt modelId="{3E5AD298-374B-4E8A-BF9E-EA0DF8810CB9}" type="sibTrans" cxnId="{C31CA297-67DF-40F2-801C-73B1003EE878}">
      <dgm:prSet/>
      <dgm:spPr/>
      <dgm:t>
        <a:bodyPr/>
        <a:lstStyle/>
        <a:p>
          <a:endParaRPr lang="en-US"/>
        </a:p>
      </dgm:t>
    </dgm:pt>
    <dgm:pt modelId="{CF08AAC1-815C-40AE-B09C-C5896706EEA7}">
      <dgm:prSet/>
      <dgm:spPr/>
      <dgm:t>
        <a:bodyPr/>
        <a:lstStyle/>
        <a:p>
          <a:pPr>
            <a:lnSpc>
              <a:spcPct val="100000"/>
            </a:lnSpc>
          </a:pPr>
          <a:r>
            <a:rPr lang="en-US" b="0" i="0"/>
            <a:t>deploy faster leverage the cloud to deploy enterprise identity and access management within days</a:t>
          </a:r>
          <a:endParaRPr lang="en-US"/>
        </a:p>
      </dgm:t>
    </dgm:pt>
    <dgm:pt modelId="{51739D7D-1CB7-4D11-8E96-F17918FAFCBA}" type="parTrans" cxnId="{9B191796-136D-44CF-9AF9-A9FFCF8CEAEA}">
      <dgm:prSet/>
      <dgm:spPr/>
      <dgm:t>
        <a:bodyPr/>
        <a:lstStyle/>
        <a:p>
          <a:endParaRPr lang="en-US"/>
        </a:p>
      </dgm:t>
    </dgm:pt>
    <dgm:pt modelId="{6D55713E-4DF4-4308-94B2-46FEA076DC68}" type="sibTrans" cxnId="{9B191796-136D-44CF-9AF9-A9FFCF8CEAEA}">
      <dgm:prSet/>
      <dgm:spPr/>
      <dgm:t>
        <a:bodyPr/>
        <a:lstStyle/>
        <a:p>
          <a:endParaRPr lang="en-US"/>
        </a:p>
      </dgm:t>
    </dgm:pt>
    <dgm:pt modelId="{170AA1C2-5357-4D27-88B1-410ACABD2E57}" type="pres">
      <dgm:prSet presAssocID="{C27E6916-25DF-4A70-9028-FFC89B373A7E}" presName="diagram" presStyleCnt="0">
        <dgm:presLayoutVars>
          <dgm:dir/>
          <dgm:resizeHandles val="exact"/>
        </dgm:presLayoutVars>
      </dgm:prSet>
      <dgm:spPr/>
    </dgm:pt>
    <dgm:pt modelId="{002058CC-7284-4412-8EB1-899A4F323A32}" type="pres">
      <dgm:prSet presAssocID="{A9EAE6ED-9233-4AF3-9C7B-D19C3563397F}" presName="node" presStyleLbl="node1" presStyleIdx="0" presStyleCnt="8">
        <dgm:presLayoutVars>
          <dgm:bulletEnabled val="1"/>
        </dgm:presLayoutVars>
      </dgm:prSet>
      <dgm:spPr/>
    </dgm:pt>
    <dgm:pt modelId="{6057B1EF-EDC5-47D0-834D-11E276F5C52B}" type="pres">
      <dgm:prSet presAssocID="{36C089DC-425C-4492-97A2-6EC96DE2A1CD}" presName="sibTrans" presStyleCnt="0"/>
      <dgm:spPr/>
    </dgm:pt>
    <dgm:pt modelId="{0375D715-210C-4847-9050-B677BD9A6F04}" type="pres">
      <dgm:prSet presAssocID="{8A25158C-8145-4EC2-8EF5-153A976DD5E3}" presName="node" presStyleLbl="node1" presStyleIdx="1" presStyleCnt="8">
        <dgm:presLayoutVars>
          <dgm:bulletEnabled val="1"/>
        </dgm:presLayoutVars>
      </dgm:prSet>
      <dgm:spPr/>
    </dgm:pt>
    <dgm:pt modelId="{584171A8-6E45-4BB6-B5D8-E5AAB1E9D82B}" type="pres">
      <dgm:prSet presAssocID="{23EBF549-B1D5-493D-943F-3E711050556A}" presName="sibTrans" presStyleCnt="0"/>
      <dgm:spPr/>
    </dgm:pt>
    <dgm:pt modelId="{752B1ED3-B9F7-4712-B58C-B30316E6FEF7}" type="pres">
      <dgm:prSet presAssocID="{822190D3-00B9-425D-95EB-E04A9A32D38E}" presName="node" presStyleLbl="node1" presStyleIdx="2" presStyleCnt="8">
        <dgm:presLayoutVars>
          <dgm:bulletEnabled val="1"/>
        </dgm:presLayoutVars>
      </dgm:prSet>
      <dgm:spPr/>
    </dgm:pt>
    <dgm:pt modelId="{44A046CE-DB90-420F-94B0-6AB48745C633}" type="pres">
      <dgm:prSet presAssocID="{0EAB5C22-E44F-4770-86AE-0794447F5962}" presName="sibTrans" presStyleCnt="0"/>
      <dgm:spPr/>
    </dgm:pt>
    <dgm:pt modelId="{0D86E3CD-57EA-458F-AEA7-01C6EFE58576}" type="pres">
      <dgm:prSet presAssocID="{FECD0B91-CA8F-4A8D-9440-C9F65BBE1175}" presName="node" presStyleLbl="node1" presStyleIdx="3" presStyleCnt="8">
        <dgm:presLayoutVars>
          <dgm:bulletEnabled val="1"/>
        </dgm:presLayoutVars>
      </dgm:prSet>
      <dgm:spPr/>
    </dgm:pt>
    <dgm:pt modelId="{F1AE25A9-6406-465E-8D2E-10373BEC5957}" type="pres">
      <dgm:prSet presAssocID="{A52F04C1-EF88-4032-AC23-F58A895D8D70}" presName="sibTrans" presStyleCnt="0"/>
      <dgm:spPr/>
    </dgm:pt>
    <dgm:pt modelId="{769038E9-DE62-40E0-8EA1-2FD231D42525}" type="pres">
      <dgm:prSet presAssocID="{6F8C5320-2040-4B7F-BB04-43F6F792CBEB}" presName="node" presStyleLbl="node1" presStyleIdx="4" presStyleCnt="8">
        <dgm:presLayoutVars>
          <dgm:bulletEnabled val="1"/>
        </dgm:presLayoutVars>
      </dgm:prSet>
      <dgm:spPr/>
    </dgm:pt>
    <dgm:pt modelId="{201D4031-3E21-4DEE-806F-5DFC193AA6D3}" type="pres">
      <dgm:prSet presAssocID="{6CC460C8-07C8-4735-93A5-7B40E5CBCA0D}" presName="sibTrans" presStyleCnt="0"/>
      <dgm:spPr/>
    </dgm:pt>
    <dgm:pt modelId="{3F2301DF-5045-4937-84DA-04EC58ABC067}" type="pres">
      <dgm:prSet presAssocID="{1FF9CC2F-2957-4459-B270-C607223DC235}" presName="node" presStyleLbl="node1" presStyleIdx="5" presStyleCnt="8">
        <dgm:presLayoutVars>
          <dgm:bulletEnabled val="1"/>
        </dgm:presLayoutVars>
      </dgm:prSet>
      <dgm:spPr/>
    </dgm:pt>
    <dgm:pt modelId="{5DAEFC7C-67DD-4ED2-8B9A-CC543308E3A3}" type="pres">
      <dgm:prSet presAssocID="{35023909-D9F2-4FB4-810C-2D77A8747BB1}" presName="sibTrans" presStyleCnt="0"/>
      <dgm:spPr/>
    </dgm:pt>
    <dgm:pt modelId="{5D58965D-CA9A-4E79-945E-74A974AE8406}" type="pres">
      <dgm:prSet presAssocID="{B60804DE-E478-446C-9B8F-4D4F65A77F7B}" presName="node" presStyleLbl="node1" presStyleIdx="6" presStyleCnt="8">
        <dgm:presLayoutVars>
          <dgm:bulletEnabled val="1"/>
        </dgm:presLayoutVars>
      </dgm:prSet>
      <dgm:spPr/>
    </dgm:pt>
    <dgm:pt modelId="{C900A74C-36BE-4AF1-A3EC-9E18744AA17C}" type="pres">
      <dgm:prSet presAssocID="{3E5AD298-374B-4E8A-BF9E-EA0DF8810CB9}" presName="sibTrans" presStyleCnt="0"/>
      <dgm:spPr/>
    </dgm:pt>
    <dgm:pt modelId="{FDAB06AD-DC31-452C-AC9B-2F3DF4761FD0}" type="pres">
      <dgm:prSet presAssocID="{CF08AAC1-815C-40AE-B09C-C5896706EEA7}" presName="node" presStyleLbl="node1" presStyleIdx="7" presStyleCnt="8">
        <dgm:presLayoutVars>
          <dgm:bulletEnabled val="1"/>
        </dgm:presLayoutVars>
      </dgm:prSet>
      <dgm:spPr/>
    </dgm:pt>
  </dgm:ptLst>
  <dgm:cxnLst>
    <dgm:cxn modelId="{D6BB9D10-3998-4887-A4AF-A40882F1488D}" srcId="{C27E6916-25DF-4A70-9028-FFC89B373A7E}" destId="{6F8C5320-2040-4B7F-BB04-43F6F792CBEB}" srcOrd="4" destOrd="0" parTransId="{6ADB45B8-7C69-4DDC-8496-E32EE6F9A86A}" sibTransId="{6CC460C8-07C8-4735-93A5-7B40E5CBCA0D}"/>
    <dgm:cxn modelId="{F31B9617-8D78-42CD-B9F0-EBABF9417CBB}" type="presOf" srcId="{822190D3-00B9-425D-95EB-E04A9A32D38E}" destId="{752B1ED3-B9F7-4712-B58C-B30316E6FEF7}" srcOrd="0" destOrd="0" presId="urn:microsoft.com/office/officeart/2005/8/layout/default"/>
    <dgm:cxn modelId="{2A282638-FBB8-4780-90B7-69B40B286ED7}" type="presOf" srcId="{CF08AAC1-815C-40AE-B09C-C5896706EEA7}" destId="{FDAB06AD-DC31-452C-AC9B-2F3DF4761FD0}" srcOrd="0" destOrd="0" presId="urn:microsoft.com/office/officeart/2005/8/layout/default"/>
    <dgm:cxn modelId="{9C0F8338-AD33-4D73-B451-82745523083A}" type="presOf" srcId="{FECD0B91-CA8F-4A8D-9440-C9F65BBE1175}" destId="{0D86E3CD-57EA-458F-AEA7-01C6EFE58576}" srcOrd="0" destOrd="0" presId="urn:microsoft.com/office/officeart/2005/8/layout/default"/>
    <dgm:cxn modelId="{80DDA43F-BDAF-489A-8845-72C0DFFB89D9}" type="presOf" srcId="{6F8C5320-2040-4B7F-BB04-43F6F792CBEB}" destId="{769038E9-DE62-40E0-8EA1-2FD231D42525}" srcOrd="0" destOrd="0" presId="urn:microsoft.com/office/officeart/2005/8/layout/default"/>
    <dgm:cxn modelId="{818A0A60-3EA2-4EFD-B5F1-758AD8735E7D}" type="presOf" srcId="{C27E6916-25DF-4A70-9028-FFC89B373A7E}" destId="{170AA1C2-5357-4D27-88B1-410ACABD2E57}" srcOrd="0" destOrd="0" presId="urn:microsoft.com/office/officeart/2005/8/layout/default"/>
    <dgm:cxn modelId="{B7296742-2593-43EC-9E21-640A87AF59CD}" type="presOf" srcId="{A9EAE6ED-9233-4AF3-9C7B-D19C3563397F}" destId="{002058CC-7284-4412-8EB1-899A4F323A32}" srcOrd="0" destOrd="0" presId="urn:microsoft.com/office/officeart/2005/8/layout/default"/>
    <dgm:cxn modelId="{EF2E6765-7B5F-43E5-8063-A384082189E0}" srcId="{C27E6916-25DF-4A70-9028-FFC89B373A7E}" destId="{1FF9CC2F-2957-4459-B270-C607223DC235}" srcOrd="5" destOrd="0" parTransId="{ECC2724E-3679-48DF-9D47-04F55FE30C5A}" sibTransId="{35023909-D9F2-4FB4-810C-2D77A8747BB1}"/>
    <dgm:cxn modelId="{E5641175-5279-4A3D-B83D-55985A1830FA}" type="presOf" srcId="{B60804DE-E478-446C-9B8F-4D4F65A77F7B}" destId="{5D58965D-CA9A-4E79-945E-74A974AE8406}" srcOrd="0" destOrd="0" presId="urn:microsoft.com/office/officeart/2005/8/layout/default"/>
    <dgm:cxn modelId="{4A2AF379-7E91-4B7F-9EC6-00D7F63F34EF}" srcId="{C27E6916-25DF-4A70-9028-FFC89B373A7E}" destId="{A9EAE6ED-9233-4AF3-9C7B-D19C3563397F}" srcOrd="0" destOrd="0" parTransId="{3888A471-DBAF-4DFA-B28E-5554FA401BA2}" sibTransId="{36C089DC-425C-4492-97A2-6EC96DE2A1CD}"/>
    <dgm:cxn modelId="{1A07927C-D511-4708-A81F-80FE56CB8C2E}" type="presOf" srcId="{8A25158C-8145-4EC2-8EF5-153A976DD5E3}" destId="{0375D715-210C-4847-9050-B677BD9A6F04}" srcOrd="0" destOrd="0" presId="urn:microsoft.com/office/officeart/2005/8/layout/default"/>
    <dgm:cxn modelId="{9B191796-136D-44CF-9AF9-A9FFCF8CEAEA}" srcId="{C27E6916-25DF-4A70-9028-FFC89B373A7E}" destId="{CF08AAC1-815C-40AE-B09C-C5896706EEA7}" srcOrd="7" destOrd="0" parTransId="{51739D7D-1CB7-4D11-8E96-F17918FAFCBA}" sibTransId="{6D55713E-4DF4-4308-94B2-46FEA076DC68}"/>
    <dgm:cxn modelId="{C31CA297-67DF-40F2-801C-73B1003EE878}" srcId="{C27E6916-25DF-4A70-9028-FFC89B373A7E}" destId="{B60804DE-E478-446C-9B8F-4D4F65A77F7B}" srcOrd="6" destOrd="0" parTransId="{28D1CA6A-3C3A-4A78-BD21-52B2E87C7E66}" sibTransId="{3E5AD298-374B-4E8A-BF9E-EA0DF8810CB9}"/>
    <dgm:cxn modelId="{0B7A4D9C-E4E7-4441-9493-163913586A35}" srcId="{C27E6916-25DF-4A70-9028-FFC89B373A7E}" destId="{822190D3-00B9-425D-95EB-E04A9A32D38E}" srcOrd="2" destOrd="0" parTransId="{6644DCF6-F6E6-483F-83C2-8F2FD0961CFF}" sibTransId="{0EAB5C22-E44F-4770-86AE-0794447F5962}"/>
    <dgm:cxn modelId="{78C15D9D-E0BF-48E1-8571-C8E44B834EE1}" srcId="{C27E6916-25DF-4A70-9028-FFC89B373A7E}" destId="{FECD0B91-CA8F-4A8D-9440-C9F65BBE1175}" srcOrd="3" destOrd="0" parTransId="{3C48F4A5-B2AD-4CF6-8066-2EC1E5AABE07}" sibTransId="{A52F04C1-EF88-4032-AC23-F58A895D8D70}"/>
    <dgm:cxn modelId="{C5AB2ADB-BE54-4D26-879D-F2BDAA89EC76}" srcId="{C27E6916-25DF-4A70-9028-FFC89B373A7E}" destId="{8A25158C-8145-4EC2-8EF5-153A976DD5E3}" srcOrd="1" destOrd="0" parTransId="{A68ADCE7-4D5F-443E-8CC4-F4BDE055046E}" sibTransId="{23EBF549-B1D5-493D-943F-3E711050556A}"/>
    <dgm:cxn modelId="{090BF8E1-9BE3-413C-868F-DB7254F1E3F5}" type="presOf" srcId="{1FF9CC2F-2957-4459-B270-C607223DC235}" destId="{3F2301DF-5045-4937-84DA-04EC58ABC067}" srcOrd="0" destOrd="0" presId="urn:microsoft.com/office/officeart/2005/8/layout/default"/>
    <dgm:cxn modelId="{2A515BBE-8627-43BD-A405-01294522ACD5}" type="presParOf" srcId="{170AA1C2-5357-4D27-88B1-410ACABD2E57}" destId="{002058CC-7284-4412-8EB1-899A4F323A32}" srcOrd="0" destOrd="0" presId="urn:microsoft.com/office/officeart/2005/8/layout/default"/>
    <dgm:cxn modelId="{7E972505-06B8-493F-A5AC-97D52835BF0B}" type="presParOf" srcId="{170AA1C2-5357-4D27-88B1-410ACABD2E57}" destId="{6057B1EF-EDC5-47D0-834D-11E276F5C52B}" srcOrd="1" destOrd="0" presId="urn:microsoft.com/office/officeart/2005/8/layout/default"/>
    <dgm:cxn modelId="{92C617E1-A420-4198-8596-D1CE03E40460}" type="presParOf" srcId="{170AA1C2-5357-4D27-88B1-410ACABD2E57}" destId="{0375D715-210C-4847-9050-B677BD9A6F04}" srcOrd="2" destOrd="0" presId="urn:microsoft.com/office/officeart/2005/8/layout/default"/>
    <dgm:cxn modelId="{7C1ED0F6-0162-4BE1-BFD2-89B20D4E20D8}" type="presParOf" srcId="{170AA1C2-5357-4D27-88B1-410ACABD2E57}" destId="{584171A8-6E45-4BB6-B5D8-E5AAB1E9D82B}" srcOrd="3" destOrd="0" presId="urn:microsoft.com/office/officeart/2005/8/layout/default"/>
    <dgm:cxn modelId="{B4962469-94CC-4695-A4A0-11A79F5C7CAA}" type="presParOf" srcId="{170AA1C2-5357-4D27-88B1-410ACABD2E57}" destId="{752B1ED3-B9F7-4712-B58C-B30316E6FEF7}" srcOrd="4" destOrd="0" presId="urn:microsoft.com/office/officeart/2005/8/layout/default"/>
    <dgm:cxn modelId="{E046432C-4189-4AA8-B64B-F1EC81FFF8E7}" type="presParOf" srcId="{170AA1C2-5357-4D27-88B1-410ACABD2E57}" destId="{44A046CE-DB90-420F-94B0-6AB48745C633}" srcOrd="5" destOrd="0" presId="urn:microsoft.com/office/officeart/2005/8/layout/default"/>
    <dgm:cxn modelId="{E25EA247-D1A0-497A-9274-C8912178FE8F}" type="presParOf" srcId="{170AA1C2-5357-4D27-88B1-410ACABD2E57}" destId="{0D86E3CD-57EA-458F-AEA7-01C6EFE58576}" srcOrd="6" destOrd="0" presId="urn:microsoft.com/office/officeart/2005/8/layout/default"/>
    <dgm:cxn modelId="{7A243C08-A78A-4462-9660-A36E2CEF59A5}" type="presParOf" srcId="{170AA1C2-5357-4D27-88B1-410ACABD2E57}" destId="{F1AE25A9-6406-465E-8D2E-10373BEC5957}" srcOrd="7" destOrd="0" presId="urn:microsoft.com/office/officeart/2005/8/layout/default"/>
    <dgm:cxn modelId="{118BC3F4-3BB5-42DD-AC57-B5872D06B932}" type="presParOf" srcId="{170AA1C2-5357-4D27-88B1-410ACABD2E57}" destId="{769038E9-DE62-40E0-8EA1-2FD231D42525}" srcOrd="8" destOrd="0" presId="urn:microsoft.com/office/officeart/2005/8/layout/default"/>
    <dgm:cxn modelId="{5BAF8721-0818-45F2-BDC9-ACCCD13E141D}" type="presParOf" srcId="{170AA1C2-5357-4D27-88B1-410ACABD2E57}" destId="{201D4031-3E21-4DEE-806F-5DFC193AA6D3}" srcOrd="9" destOrd="0" presId="urn:microsoft.com/office/officeart/2005/8/layout/default"/>
    <dgm:cxn modelId="{294B8CBD-FDF0-4D5B-925D-BC8C72746CF9}" type="presParOf" srcId="{170AA1C2-5357-4D27-88B1-410ACABD2E57}" destId="{3F2301DF-5045-4937-84DA-04EC58ABC067}" srcOrd="10" destOrd="0" presId="urn:microsoft.com/office/officeart/2005/8/layout/default"/>
    <dgm:cxn modelId="{B12025F9-6CEF-4C05-BFA0-A82026ED8126}" type="presParOf" srcId="{170AA1C2-5357-4D27-88B1-410ACABD2E57}" destId="{5DAEFC7C-67DD-4ED2-8B9A-CC543308E3A3}" srcOrd="11" destOrd="0" presId="urn:microsoft.com/office/officeart/2005/8/layout/default"/>
    <dgm:cxn modelId="{038D1CD9-19B6-4DEF-AA7D-A4E25EFC6AF4}" type="presParOf" srcId="{170AA1C2-5357-4D27-88B1-410ACABD2E57}" destId="{5D58965D-CA9A-4E79-945E-74A974AE8406}" srcOrd="12" destOrd="0" presId="urn:microsoft.com/office/officeart/2005/8/layout/default"/>
    <dgm:cxn modelId="{41E9ADF6-0DCF-4D2B-9BA8-B3D2D4FA4ACD}" type="presParOf" srcId="{170AA1C2-5357-4D27-88B1-410ACABD2E57}" destId="{C900A74C-36BE-4AF1-A3EC-9E18744AA17C}" srcOrd="13" destOrd="0" presId="urn:microsoft.com/office/officeart/2005/8/layout/default"/>
    <dgm:cxn modelId="{F8452E9F-301D-4BE4-9A15-87E825F6D0DE}" type="presParOf" srcId="{170AA1C2-5357-4D27-88B1-410ACABD2E57}" destId="{FDAB06AD-DC31-452C-AC9B-2F3DF4761FD0}"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DFB086-FCB3-421C-B956-C303B3F41FAB}"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C0ACE0CA-39EB-42CA-AEF7-A2D936301F1B}">
      <dgm:prSet/>
      <dgm:spPr/>
      <dgm:t>
        <a:bodyPr/>
        <a:lstStyle/>
        <a:p>
          <a:r>
            <a:rPr lang="en-US" i="0" dirty="0"/>
            <a:t>Make </a:t>
          </a:r>
          <a:r>
            <a:rPr lang="en-IN" i="0" dirty="0"/>
            <a:t>Add Initial Administrators (</a:t>
          </a:r>
          <a:r>
            <a:rPr lang="en-US" i="0" dirty="0"/>
            <a:t>Emergency access administrators to make changes and troubleshoot your site.</a:t>
          </a:r>
          <a:endParaRPr lang="en-US" dirty="0"/>
        </a:p>
      </dgm:t>
    </dgm:pt>
    <dgm:pt modelId="{C5573A6E-8B8A-4773-899C-32536E9EB410}" type="parTrans" cxnId="{7F47AD62-3F23-446E-B0D7-151142EA949B}">
      <dgm:prSet/>
      <dgm:spPr/>
      <dgm:t>
        <a:bodyPr/>
        <a:lstStyle/>
        <a:p>
          <a:endParaRPr lang="en-US"/>
        </a:p>
      </dgm:t>
    </dgm:pt>
    <dgm:pt modelId="{321DFBC1-2BDE-499C-9D77-307D7A84A4AC}" type="sibTrans" cxnId="{7F47AD62-3F23-446E-B0D7-151142EA949B}">
      <dgm:prSet/>
      <dgm:spPr/>
      <dgm:t>
        <a:bodyPr/>
        <a:lstStyle/>
        <a:p>
          <a:endParaRPr lang="en-US"/>
        </a:p>
      </dgm:t>
    </dgm:pt>
    <dgm:pt modelId="{3BE6AAF7-C13F-454D-B84B-1F9C33478A0F}">
      <dgm:prSet/>
      <dgm:spPr/>
      <dgm:t>
        <a:bodyPr/>
        <a:lstStyle/>
        <a:p>
          <a:r>
            <a:rPr lang="en-IN" i="0" dirty="0"/>
            <a:t>Loading Data: Sources, link sources to form identity</a:t>
          </a:r>
          <a:endParaRPr lang="en-US" dirty="0"/>
        </a:p>
      </dgm:t>
    </dgm:pt>
    <dgm:pt modelId="{23E1C8A4-D644-46A2-80AF-C34669A076AA}" type="parTrans" cxnId="{47F07BCC-95A1-4107-8E8A-BB36C80D45F9}">
      <dgm:prSet/>
      <dgm:spPr/>
      <dgm:t>
        <a:bodyPr/>
        <a:lstStyle/>
        <a:p>
          <a:endParaRPr lang="en-US"/>
        </a:p>
      </dgm:t>
    </dgm:pt>
    <dgm:pt modelId="{E55A791A-F4E9-4B72-AE01-773567BC41F0}" type="sibTrans" cxnId="{47F07BCC-95A1-4107-8E8A-BB36C80D45F9}">
      <dgm:prSet/>
      <dgm:spPr/>
      <dgm:t>
        <a:bodyPr/>
        <a:lstStyle/>
        <a:p>
          <a:endParaRPr lang="en-US"/>
        </a:p>
      </dgm:t>
    </dgm:pt>
    <dgm:pt modelId="{EF1E54AC-787B-413E-B9D7-B7BCC0ADB34C}">
      <dgm:prSet/>
      <dgm:spPr/>
      <dgm:t>
        <a:bodyPr/>
        <a:lstStyle/>
        <a:p>
          <a:r>
            <a:rPr lang="en-IN" i="0"/>
            <a:t>Creating Identities: HR systems, Authoritative sources, </a:t>
          </a:r>
          <a:endParaRPr lang="en-US"/>
        </a:p>
      </dgm:t>
    </dgm:pt>
    <dgm:pt modelId="{31B804CE-AF19-4FAC-96F5-96C92D9BA395}" type="parTrans" cxnId="{27797BA0-7CC4-491F-B8A7-CDA0A4E4CABD}">
      <dgm:prSet/>
      <dgm:spPr/>
      <dgm:t>
        <a:bodyPr/>
        <a:lstStyle/>
        <a:p>
          <a:endParaRPr lang="en-US"/>
        </a:p>
      </dgm:t>
    </dgm:pt>
    <dgm:pt modelId="{979A60B5-BFF7-4652-9A36-97E1A4321642}" type="sibTrans" cxnId="{27797BA0-7CC4-491F-B8A7-CDA0A4E4CABD}">
      <dgm:prSet/>
      <dgm:spPr/>
      <dgm:t>
        <a:bodyPr/>
        <a:lstStyle/>
        <a:p>
          <a:endParaRPr lang="en-US"/>
        </a:p>
      </dgm:t>
    </dgm:pt>
    <dgm:pt modelId="{903BDA65-D3B7-477C-9880-9BBD3C111897}">
      <dgm:prSet/>
      <dgm:spPr/>
      <dgm:t>
        <a:bodyPr/>
        <a:lstStyle/>
        <a:p>
          <a:r>
            <a:rPr lang="en-IN" dirty="0"/>
            <a:t>Identity Profiles: </a:t>
          </a:r>
          <a:r>
            <a:rPr lang="en-US" i="0" dirty="0"/>
            <a:t>Creating an identity profile turns a source into an authoritative source. </a:t>
          </a:r>
          <a:endParaRPr lang="en-US" dirty="0"/>
        </a:p>
      </dgm:t>
    </dgm:pt>
    <dgm:pt modelId="{5E566115-D609-4307-8FFE-BF628683FF53}" type="parTrans" cxnId="{8A27EF7D-BC5C-41B6-A59B-E4D8F5FE9CB9}">
      <dgm:prSet/>
      <dgm:spPr/>
      <dgm:t>
        <a:bodyPr/>
        <a:lstStyle/>
        <a:p>
          <a:endParaRPr lang="en-US"/>
        </a:p>
      </dgm:t>
    </dgm:pt>
    <dgm:pt modelId="{F6F43FEB-08D6-46A7-A14F-1CCB78CCD78D}" type="sibTrans" cxnId="{8A27EF7D-BC5C-41B6-A59B-E4D8F5FE9CB9}">
      <dgm:prSet/>
      <dgm:spPr/>
      <dgm:t>
        <a:bodyPr/>
        <a:lstStyle/>
        <a:p>
          <a:endParaRPr lang="en-US"/>
        </a:p>
      </dgm:t>
    </dgm:pt>
    <dgm:pt modelId="{67AAD165-0942-44BA-98B0-5C1A64F8DF27}">
      <dgm:prSet/>
      <dgm:spPr/>
      <dgm:t>
        <a:bodyPr/>
        <a:lstStyle/>
        <a:p>
          <a:r>
            <a:rPr lang="en-US"/>
            <a:t>Load Initial accounts : Aggregation</a:t>
          </a:r>
        </a:p>
      </dgm:t>
    </dgm:pt>
    <dgm:pt modelId="{F84D53E5-29A6-45CB-B23A-2A660E8B969B}" type="parTrans" cxnId="{89065A8F-8A8E-41E3-B4FA-FC7E622BD6D3}">
      <dgm:prSet/>
      <dgm:spPr/>
      <dgm:t>
        <a:bodyPr/>
        <a:lstStyle/>
        <a:p>
          <a:endParaRPr lang="en-US"/>
        </a:p>
      </dgm:t>
    </dgm:pt>
    <dgm:pt modelId="{C09E724A-E7A7-4F89-ACDC-B058D51B43EF}" type="sibTrans" cxnId="{89065A8F-8A8E-41E3-B4FA-FC7E622BD6D3}">
      <dgm:prSet/>
      <dgm:spPr/>
      <dgm:t>
        <a:bodyPr/>
        <a:lstStyle/>
        <a:p>
          <a:endParaRPr lang="en-US"/>
        </a:p>
      </dgm:t>
    </dgm:pt>
    <dgm:pt modelId="{728449CD-BE15-45C9-90F9-C0101B3C19B6}">
      <dgm:prSet/>
      <dgm:spPr/>
      <dgm:t>
        <a:bodyPr/>
        <a:lstStyle/>
        <a:p>
          <a:r>
            <a:rPr lang="en-US"/>
            <a:t>Correlation </a:t>
          </a:r>
        </a:p>
      </dgm:t>
    </dgm:pt>
    <dgm:pt modelId="{DC0C1765-A864-46C5-917F-5B8E0349AC64}" type="parTrans" cxnId="{97FAE70A-B0D0-4662-9B98-64A84F52F92F}">
      <dgm:prSet/>
      <dgm:spPr/>
      <dgm:t>
        <a:bodyPr/>
        <a:lstStyle/>
        <a:p>
          <a:endParaRPr lang="en-US"/>
        </a:p>
      </dgm:t>
    </dgm:pt>
    <dgm:pt modelId="{9596FD2A-BC14-4A06-B5C1-F4296521C122}" type="sibTrans" cxnId="{97FAE70A-B0D0-4662-9B98-64A84F52F92F}">
      <dgm:prSet/>
      <dgm:spPr/>
      <dgm:t>
        <a:bodyPr/>
        <a:lstStyle/>
        <a:p>
          <a:endParaRPr lang="en-US"/>
        </a:p>
      </dgm:t>
    </dgm:pt>
    <dgm:pt modelId="{E2E86292-AC25-40F8-B1B8-292952BAACBC}">
      <dgm:prSet/>
      <dgm:spPr/>
      <dgm:t>
        <a:bodyPr/>
        <a:lstStyle/>
        <a:p>
          <a:r>
            <a:rPr lang="en-US"/>
            <a:t>Entitlement loading</a:t>
          </a:r>
        </a:p>
      </dgm:t>
    </dgm:pt>
    <dgm:pt modelId="{A482D8DE-6829-49D6-88F7-7F594E654968}" type="parTrans" cxnId="{76C9A51B-1834-4EE3-B6BC-AC6DAD7CAD45}">
      <dgm:prSet/>
      <dgm:spPr/>
      <dgm:t>
        <a:bodyPr/>
        <a:lstStyle/>
        <a:p>
          <a:endParaRPr lang="en-US"/>
        </a:p>
      </dgm:t>
    </dgm:pt>
    <dgm:pt modelId="{9058C1EC-548C-4806-A33B-BD6B55006678}" type="sibTrans" cxnId="{76C9A51B-1834-4EE3-B6BC-AC6DAD7CAD45}">
      <dgm:prSet/>
      <dgm:spPr/>
      <dgm:t>
        <a:bodyPr/>
        <a:lstStyle/>
        <a:p>
          <a:endParaRPr lang="en-US"/>
        </a:p>
      </dgm:t>
    </dgm:pt>
    <dgm:pt modelId="{4169E93A-8EEC-4EDA-A277-68CD4EC446E6}">
      <dgm:prSet/>
      <dgm:spPr/>
      <dgm:t>
        <a:bodyPr/>
        <a:lstStyle/>
        <a:p>
          <a:r>
            <a:rPr lang="en-US"/>
            <a:t>Security Settings : Strong authentication, Network &amp; location settings, Lockout and Session lengths</a:t>
          </a:r>
        </a:p>
      </dgm:t>
    </dgm:pt>
    <dgm:pt modelId="{5BE49755-369F-4EE6-AD89-F609C91A2F58}" type="parTrans" cxnId="{F37D854A-5A23-4554-A83E-97391DF25341}">
      <dgm:prSet/>
      <dgm:spPr/>
      <dgm:t>
        <a:bodyPr/>
        <a:lstStyle/>
        <a:p>
          <a:endParaRPr lang="en-US"/>
        </a:p>
      </dgm:t>
    </dgm:pt>
    <dgm:pt modelId="{7DD0E982-F744-4A23-A851-CD77ABD9D9B6}" type="sibTrans" cxnId="{F37D854A-5A23-4554-A83E-97391DF25341}">
      <dgm:prSet/>
      <dgm:spPr/>
      <dgm:t>
        <a:bodyPr/>
        <a:lstStyle/>
        <a:p>
          <a:endParaRPr lang="en-US"/>
        </a:p>
      </dgm:t>
    </dgm:pt>
    <dgm:pt modelId="{01C0D245-F21A-4C4E-80D9-FFA555D7FC39}" type="pres">
      <dgm:prSet presAssocID="{0EDFB086-FCB3-421C-B956-C303B3F41FAB}" presName="Name0" presStyleCnt="0">
        <dgm:presLayoutVars>
          <dgm:dir/>
          <dgm:resizeHandles val="exact"/>
        </dgm:presLayoutVars>
      </dgm:prSet>
      <dgm:spPr/>
    </dgm:pt>
    <dgm:pt modelId="{CD6F3235-1AA1-4284-A252-47DADC0484C9}" type="pres">
      <dgm:prSet presAssocID="{C0ACE0CA-39EB-42CA-AEF7-A2D936301F1B}" presName="node" presStyleLbl="node1" presStyleIdx="0" presStyleCnt="8">
        <dgm:presLayoutVars>
          <dgm:bulletEnabled val="1"/>
        </dgm:presLayoutVars>
      </dgm:prSet>
      <dgm:spPr/>
    </dgm:pt>
    <dgm:pt modelId="{C903B1CC-0208-4D46-B765-D9055D2B5A4A}" type="pres">
      <dgm:prSet presAssocID="{321DFBC1-2BDE-499C-9D77-307D7A84A4AC}" presName="sibTrans" presStyleLbl="sibTrans1D1" presStyleIdx="0" presStyleCnt="7"/>
      <dgm:spPr/>
    </dgm:pt>
    <dgm:pt modelId="{5E00E764-7D69-4012-8A77-7E72630C0EF6}" type="pres">
      <dgm:prSet presAssocID="{321DFBC1-2BDE-499C-9D77-307D7A84A4AC}" presName="connectorText" presStyleLbl="sibTrans1D1" presStyleIdx="0" presStyleCnt="7"/>
      <dgm:spPr/>
    </dgm:pt>
    <dgm:pt modelId="{78476154-054B-41FF-91A6-A48E11C12751}" type="pres">
      <dgm:prSet presAssocID="{3BE6AAF7-C13F-454D-B84B-1F9C33478A0F}" presName="node" presStyleLbl="node1" presStyleIdx="1" presStyleCnt="8">
        <dgm:presLayoutVars>
          <dgm:bulletEnabled val="1"/>
        </dgm:presLayoutVars>
      </dgm:prSet>
      <dgm:spPr/>
    </dgm:pt>
    <dgm:pt modelId="{60DFD275-1B01-4DC0-BF47-FDDAFBFDF952}" type="pres">
      <dgm:prSet presAssocID="{E55A791A-F4E9-4B72-AE01-773567BC41F0}" presName="sibTrans" presStyleLbl="sibTrans1D1" presStyleIdx="1" presStyleCnt="7"/>
      <dgm:spPr/>
    </dgm:pt>
    <dgm:pt modelId="{A0440BB2-013B-4662-A763-829826E79BBF}" type="pres">
      <dgm:prSet presAssocID="{E55A791A-F4E9-4B72-AE01-773567BC41F0}" presName="connectorText" presStyleLbl="sibTrans1D1" presStyleIdx="1" presStyleCnt="7"/>
      <dgm:spPr/>
    </dgm:pt>
    <dgm:pt modelId="{874296E4-0113-4F71-8564-7E69B86B41E2}" type="pres">
      <dgm:prSet presAssocID="{EF1E54AC-787B-413E-B9D7-B7BCC0ADB34C}" presName="node" presStyleLbl="node1" presStyleIdx="2" presStyleCnt="8">
        <dgm:presLayoutVars>
          <dgm:bulletEnabled val="1"/>
        </dgm:presLayoutVars>
      </dgm:prSet>
      <dgm:spPr/>
    </dgm:pt>
    <dgm:pt modelId="{5E9FB85A-166F-447E-8C3B-E9156714ACB7}" type="pres">
      <dgm:prSet presAssocID="{979A60B5-BFF7-4652-9A36-97E1A4321642}" presName="sibTrans" presStyleLbl="sibTrans1D1" presStyleIdx="2" presStyleCnt="7"/>
      <dgm:spPr/>
    </dgm:pt>
    <dgm:pt modelId="{A6A359D4-6A95-4A07-8934-53BDDACB7224}" type="pres">
      <dgm:prSet presAssocID="{979A60B5-BFF7-4652-9A36-97E1A4321642}" presName="connectorText" presStyleLbl="sibTrans1D1" presStyleIdx="2" presStyleCnt="7"/>
      <dgm:spPr/>
    </dgm:pt>
    <dgm:pt modelId="{27B855D9-2BB7-4B2E-99C2-6F1E5996C7B6}" type="pres">
      <dgm:prSet presAssocID="{903BDA65-D3B7-477C-9880-9BBD3C111897}" presName="node" presStyleLbl="node1" presStyleIdx="3" presStyleCnt="8">
        <dgm:presLayoutVars>
          <dgm:bulletEnabled val="1"/>
        </dgm:presLayoutVars>
      </dgm:prSet>
      <dgm:spPr/>
    </dgm:pt>
    <dgm:pt modelId="{FF653820-44CA-4882-B75A-9E008D558334}" type="pres">
      <dgm:prSet presAssocID="{F6F43FEB-08D6-46A7-A14F-1CCB78CCD78D}" presName="sibTrans" presStyleLbl="sibTrans1D1" presStyleIdx="3" presStyleCnt="7"/>
      <dgm:spPr/>
    </dgm:pt>
    <dgm:pt modelId="{DD17CAB2-8599-4852-A510-09934AB884E5}" type="pres">
      <dgm:prSet presAssocID="{F6F43FEB-08D6-46A7-A14F-1CCB78CCD78D}" presName="connectorText" presStyleLbl="sibTrans1D1" presStyleIdx="3" presStyleCnt="7"/>
      <dgm:spPr/>
    </dgm:pt>
    <dgm:pt modelId="{7369BFD6-A800-4FD2-A77C-19FD5D7267F5}" type="pres">
      <dgm:prSet presAssocID="{67AAD165-0942-44BA-98B0-5C1A64F8DF27}" presName="node" presStyleLbl="node1" presStyleIdx="4" presStyleCnt="8">
        <dgm:presLayoutVars>
          <dgm:bulletEnabled val="1"/>
        </dgm:presLayoutVars>
      </dgm:prSet>
      <dgm:spPr/>
    </dgm:pt>
    <dgm:pt modelId="{674B614B-3BE8-4665-B33C-F34F47F5AC64}" type="pres">
      <dgm:prSet presAssocID="{C09E724A-E7A7-4F89-ACDC-B058D51B43EF}" presName="sibTrans" presStyleLbl="sibTrans1D1" presStyleIdx="4" presStyleCnt="7"/>
      <dgm:spPr/>
    </dgm:pt>
    <dgm:pt modelId="{C5C51216-890A-4F4B-9697-7826C051FB60}" type="pres">
      <dgm:prSet presAssocID="{C09E724A-E7A7-4F89-ACDC-B058D51B43EF}" presName="connectorText" presStyleLbl="sibTrans1D1" presStyleIdx="4" presStyleCnt="7"/>
      <dgm:spPr/>
    </dgm:pt>
    <dgm:pt modelId="{1511C772-81A3-400C-BB43-CB8E11273818}" type="pres">
      <dgm:prSet presAssocID="{728449CD-BE15-45C9-90F9-C0101B3C19B6}" presName="node" presStyleLbl="node1" presStyleIdx="5" presStyleCnt="8">
        <dgm:presLayoutVars>
          <dgm:bulletEnabled val="1"/>
        </dgm:presLayoutVars>
      </dgm:prSet>
      <dgm:spPr/>
    </dgm:pt>
    <dgm:pt modelId="{E096D50F-4269-4DA3-B0FA-93D68EDC4DAD}" type="pres">
      <dgm:prSet presAssocID="{9596FD2A-BC14-4A06-B5C1-F4296521C122}" presName="sibTrans" presStyleLbl="sibTrans1D1" presStyleIdx="5" presStyleCnt="7"/>
      <dgm:spPr/>
    </dgm:pt>
    <dgm:pt modelId="{02695CD9-C47C-4CD3-A1BA-CC3C585F9C58}" type="pres">
      <dgm:prSet presAssocID="{9596FD2A-BC14-4A06-B5C1-F4296521C122}" presName="connectorText" presStyleLbl="sibTrans1D1" presStyleIdx="5" presStyleCnt="7"/>
      <dgm:spPr/>
    </dgm:pt>
    <dgm:pt modelId="{A1B03DC7-727C-407B-BDC6-B9F928DD4AD2}" type="pres">
      <dgm:prSet presAssocID="{E2E86292-AC25-40F8-B1B8-292952BAACBC}" presName="node" presStyleLbl="node1" presStyleIdx="6" presStyleCnt="8">
        <dgm:presLayoutVars>
          <dgm:bulletEnabled val="1"/>
        </dgm:presLayoutVars>
      </dgm:prSet>
      <dgm:spPr/>
    </dgm:pt>
    <dgm:pt modelId="{618D61DC-4D78-4F66-9F1C-F485979493CD}" type="pres">
      <dgm:prSet presAssocID="{9058C1EC-548C-4806-A33B-BD6B55006678}" presName="sibTrans" presStyleLbl="sibTrans1D1" presStyleIdx="6" presStyleCnt="7"/>
      <dgm:spPr/>
    </dgm:pt>
    <dgm:pt modelId="{0D62F059-5CBA-4CAA-B99F-52F2C2E24EC9}" type="pres">
      <dgm:prSet presAssocID="{9058C1EC-548C-4806-A33B-BD6B55006678}" presName="connectorText" presStyleLbl="sibTrans1D1" presStyleIdx="6" presStyleCnt="7"/>
      <dgm:spPr/>
    </dgm:pt>
    <dgm:pt modelId="{640368DE-3F3E-4426-837E-609D3F324485}" type="pres">
      <dgm:prSet presAssocID="{4169E93A-8EEC-4EDA-A277-68CD4EC446E6}" presName="node" presStyleLbl="node1" presStyleIdx="7" presStyleCnt="8">
        <dgm:presLayoutVars>
          <dgm:bulletEnabled val="1"/>
        </dgm:presLayoutVars>
      </dgm:prSet>
      <dgm:spPr/>
    </dgm:pt>
  </dgm:ptLst>
  <dgm:cxnLst>
    <dgm:cxn modelId="{528E8802-C211-4BF2-B41F-38D55FBD2A29}" type="presOf" srcId="{321DFBC1-2BDE-499C-9D77-307D7A84A4AC}" destId="{5E00E764-7D69-4012-8A77-7E72630C0EF6}" srcOrd="1" destOrd="0" presId="urn:microsoft.com/office/officeart/2016/7/layout/RepeatingBendingProcessNew"/>
    <dgm:cxn modelId="{97FAE70A-B0D0-4662-9B98-64A84F52F92F}" srcId="{0EDFB086-FCB3-421C-B956-C303B3F41FAB}" destId="{728449CD-BE15-45C9-90F9-C0101B3C19B6}" srcOrd="5" destOrd="0" parTransId="{DC0C1765-A864-46C5-917F-5B8E0349AC64}" sibTransId="{9596FD2A-BC14-4A06-B5C1-F4296521C122}"/>
    <dgm:cxn modelId="{7F896719-7C25-4FA2-8450-1FF03D952FAA}" type="presOf" srcId="{9058C1EC-548C-4806-A33B-BD6B55006678}" destId="{618D61DC-4D78-4F66-9F1C-F485979493CD}" srcOrd="0" destOrd="0" presId="urn:microsoft.com/office/officeart/2016/7/layout/RepeatingBendingProcessNew"/>
    <dgm:cxn modelId="{508A8B1A-985A-4835-9D9C-818B7E587AB3}" type="presOf" srcId="{C09E724A-E7A7-4F89-ACDC-B058D51B43EF}" destId="{674B614B-3BE8-4665-B33C-F34F47F5AC64}" srcOrd="0" destOrd="0" presId="urn:microsoft.com/office/officeart/2016/7/layout/RepeatingBendingProcessNew"/>
    <dgm:cxn modelId="{76C9A51B-1834-4EE3-B6BC-AC6DAD7CAD45}" srcId="{0EDFB086-FCB3-421C-B956-C303B3F41FAB}" destId="{E2E86292-AC25-40F8-B1B8-292952BAACBC}" srcOrd="6" destOrd="0" parTransId="{A482D8DE-6829-49D6-88F7-7F594E654968}" sibTransId="{9058C1EC-548C-4806-A33B-BD6B55006678}"/>
    <dgm:cxn modelId="{EFBE1D2A-DDED-4A1B-9473-A96D6127E832}" type="presOf" srcId="{0EDFB086-FCB3-421C-B956-C303B3F41FAB}" destId="{01C0D245-F21A-4C4E-80D9-FFA555D7FC39}" srcOrd="0" destOrd="0" presId="urn:microsoft.com/office/officeart/2016/7/layout/RepeatingBendingProcessNew"/>
    <dgm:cxn modelId="{EB94132F-D6B9-45E0-B265-71313F60FD49}" type="presOf" srcId="{EF1E54AC-787B-413E-B9D7-B7BCC0ADB34C}" destId="{874296E4-0113-4F71-8564-7E69B86B41E2}" srcOrd="0" destOrd="0" presId="urn:microsoft.com/office/officeart/2016/7/layout/RepeatingBendingProcessNew"/>
    <dgm:cxn modelId="{EB534F37-3F0D-4529-9A7D-8A984FA076A4}" type="presOf" srcId="{3BE6AAF7-C13F-454D-B84B-1F9C33478A0F}" destId="{78476154-054B-41FF-91A6-A48E11C12751}" srcOrd="0" destOrd="0" presId="urn:microsoft.com/office/officeart/2016/7/layout/RepeatingBendingProcessNew"/>
    <dgm:cxn modelId="{E1BD163F-4B1D-400D-A3C7-D5CFDA64E96D}" type="presOf" srcId="{9596FD2A-BC14-4A06-B5C1-F4296521C122}" destId="{E096D50F-4269-4DA3-B0FA-93D68EDC4DAD}" srcOrd="0" destOrd="0" presId="urn:microsoft.com/office/officeart/2016/7/layout/RepeatingBendingProcessNew"/>
    <dgm:cxn modelId="{70790D61-44A3-49C9-BB3A-7905B094C32C}" type="presOf" srcId="{321DFBC1-2BDE-499C-9D77-307D7A84A4AC}" destId="{C903B1CC-0208-4D46-B765-D9055D2B5A4A}" srcOrd="0" destOrd="0" presId="urn:microsoft.com/office/officeart/2016/7/layout/RepeatingBendingProcessNew"/>
    <dgm:cxn modelId="{7F47AD62-3F23-446E-B0D7-151142EA949B}" srcId="{0EDFB086-FCB3-421C-B956-C303B3F41FAB}" destId="{C0ACE0CA-39EB-42CA-AEF7-A2D936301F1B}" srcOrd="0" destOrd="0" parTransId="{C5573A6E-8B8A-4773-899C-32536E9EB410}" sibTransId="{321DFBC1-2BDE-499C-9D77-307D7A84A4AC}"/>
    <dgm:cxn modelId="{C813BC45-7F4C-4D58-949F-C0A460ABA67A}" type="presOf" srcId="{979A60B5-BFF7-4652-9A36-97E1A4321642}" destId="{5E9FB85A-166F-447E-8C3B-E9156714ACB7}" srcOrd="0" destOrd="0" presId="urn:microsoft.com/office/officeart/2016/7/layout/RepeatingBendingProcessNew"/>
    <dgm:cxn modelId="{F37D854A-5A23-4554-A83E-97391DF25341}" srcId="{0EDFB086-FCB3-421C-B956-C303B3F41FAB}" destId="{4169E93A-8EEC-4EDA-A277-68CD4EC446E6}" srcOrd="7" destOrd="0" parTransId="{5BE49755-369F-4EE6-AD89-F609C91A2F58}" sibTransId="{7DD0E982-F744-4A23-A851-CD77ABD9D9B6}"/>
    <dgm:cxn modelId="{8F859E6A-918C-4FE4-AB46-810347362EAA}" type="presOf" srcId="{F6F43FEB-08D6-46A7-A14F-1CCB78CCD78D}" destId="{DD17CAB2-8599-4852-A510-09934AB884E5}" srcOrd="1" destOrd="0" presId="urn:microsoft.com/office/officeart/2016/7/layout/RepeatingBendingProcessNew"/>
    <dgm:cxn modelId="{A85B1851-4CA5-4D65-8BF1-DBA6C6080BFA}" type="presOf" srcId="{979A60B5-BFF7-4652-9A36-97E1A4321642}" destId="{A6A359D4-6A95-4A07-8934-53BDDACB7224}" srcOrd="1" destOrd="0" presId="urn:microsoft.com/office/officeart/2016/7/layout/RepeatingBendingProcessNew"/>
    <dgm:cxn modelId="{E251B47D-D3E4-40F2-8963-49168B508246}" type="presOf" srcId="{9596FD2A-BC14-4A06-B5C1-F4296521C122}" destId="{02695CD9-C47C-4CD3-A1BA-CC3C585F9C58}" srcOrd="1" destOrd="0" presId="urn:microsoft.com/office/officeart/2016/7/layout/RepeatingBendingProcessNew"/>
    <dgm:cxn modelId="{8A27EF7D-BC5C-41B6-A59B-E4D8F5FE9CB9}" srcId="{0EDFB086-FCB3-421C-B956-C303B3F41FAB}" destId="{903BDA65-D3B7-477C-9880-9BBD3C111897}" srcOrd="3" destOrd="0" parTransId="{5E566115-D609-4307-8FFE-BF628683FF53}" sibTransId="{F6F43FEB-08D6-46A7-A14F-1CCB78CCD78D}"/>
    <dgm:cxn modelId="{BD925681-6DC4-491F-A37D-965584494CCE}" type="presOf" srcId="{C09E724A-E7A7-4F89-ACDC-B058D51B43EF}" destId="{C5C51216-890A-4F4B-9697-7826C051FB60}" srcOrd="1" destOrd="0" presId="urn:microsoft.com/office/officeart/2016/7/layout/RepeatingBendingProcessNew"/>
    <dgm:cxn modelId="{7E4FBA81-9341-413D-B15F-253AEB53BEE8}" type="presOf" srcId="{728449CD-BE15-45C9-90F9-C0101B3C19B6}" destId="{1511C772-81A3-400C-BB43-CB8E11273818}" srcOrd="0" destOrd="0" presId="urn:microsoft.com/office/officeart/2016/7/layout/RepeatingBendingProcessNew"/>
    <dgm:cxn modelId="{8995F283-84CE-44A9-9196-60FAE776C7CB}" type="presOf" srcId="{903BDA65-D3B7-477C-9880-9BBD3C111897}" destId="{27B855D9-2BB7-4B2E-99C2-6F1E5996C7B6}" srcOrd="0" destOrd="0" presId="urn:microsoft.com/office/officeart/2016/7/layout/RepeatingBendingProcessNew"/>
    <dgm:cxn modelId="{89065A8F-8A8E-41E3-B4FA-FC7E622BD6D3}" srcId="{0EDFB086-FCB3-421C-B956-C303B3F41FAB}" destId="{67AAD165-0942-44BA-98B0-5C1A64F8DF27}" srcOrd="4" destOrd="0" parTransId="{F84D53E5-29A6-45CB-B23A-2A660E8B969B}" sibTransId="{C09E724A-E7A7-4F89-ACDC-B058D51B43EF}"/>
    <dgm:cxn modelId="{BAD9E695-B411-4543-8176-C4A90FAF13E2}" type="presOf" srcId="{E55A791A-F4E9-4B72-AE01-773567BC41F0}" destId="{60DFD275-1B01-4DC0-BF47-FDDAFBFDF952}" srcOrd="0" destOrd="0" presId="urn:microsoft.com/office/officeart/2016/7/layout/RepeatingBendingProcessNew"/>
    <dgm:cxn modelId="{27797BA0-7CC4-491F-B8A7-CDA0A4E4CABD}" srcId="{0EDFB086-FCB3-421C-B956-C303B3F41FAB}" destId="{EF1E54AC-787B-413E-B9D7-B7BCC0ADB34C}" srcOrd="2" destOrd="0" parTransId="{31B804CE-AF19-4FAC-96F5-96C92D9BA395}" sibTransId="{979A60B5-BFF7-4652-9A36-97E1A4321642}"/>
    <dgm:cxn modelId="{CC3B6FA2-BAE7-44F4-9D6F-6C490AE58E9B}" type="presOf" srcId="{E2E86292-AC25-40F8-B1B8-292952BAACBC}" destId="{A1B03DC7-727C-407B-BDC6-B9F928DD4AD2}" srcOrd="0" destOrd="0" presId="urn:microsoft.com/office/officeart/2016/7/layout/RepeatingBendingProcessNew"/>
    <dgm:cxn modelId="{A6C130C4-EF7E-4571-94B1-199462CA83A9}" type="presOf" srcId="{9058C1EC-548C-4806-A33B-BD6B55006678}" destId="{0D62F059-5CBA-4CAA-B99F-52F2C2E24EC9}" srcOrd="1" destOrd="0" presId="urn:microsoft.com/office/officeart/2016/7/layout/RepeatingBendingProcessNew"/>
    <dgm:cxn modelId="{5F201ACB-D323-49A8-AFC5-183773279C26}" type="presOf" srcId="{67AAD165-0942-44BA-98B0-5C1A64F8DF27}" destId="{7369BFD6-A800-4FD2-A77C-19FD5D7267F5}" srcOrd="0" destOrd="0" presId="urn:microsoft.com/office/officeart/2016/7/layout/RepeatingBendingProcessNew"/>
    <dgm:cxn modelId="{47F07BCC-95A1-4107-8E8A-BB36C80D45F9}" srcId="{0EDFB086-FCB3-421C-B956-C303B3F41FAB}" destId="{3BE6AAF7-C13F-454D-B84B-1F9C33478A0F}" srcOrd="1" destOrd="0" parTransId="{23E1C8A4-D644-46A2-80AF-C34669A076AA}" sibTransId="{E55A791A-F4E9-4B72-AE01-773567BC41F0}"/>
    <dgm:cxn modelId="{1FDE8BF3-FACA-457C-A8C9-D39A872081BE}" type="presOf" srcId="{C0ACE0CA-39EB-42CA-AEF7-A2D936301F1B}" destId="{CD6F3235-1AA1-4284-A252-47DADC0484C9}" srcOrd="0" destOrd="0" presId="urn:microsoft.com/office/officeart/2016/7/layout/RepeatingBendingProcessNew"/>
    <dgm:cxn modelId="{38BA90F6-12DB-4B77-A089-992216E9B8EB}" type="presOf" srcId="{E55A791A-F4E9-4B72-AE01-773567BC41F0}" destId="{A0440BB2-013B-4662-A763-829826E79BBF}" srcOrd="1" destOrd="0" presId="urn:microsoft.com/office/officeart/2016/7/layout/RepeatingBendingProcessNew"/>
    <dgm:cxn modelId="{317F27F9-ADDC-4C1B-80EF-EF76B8759398}" type="presOf" srcId="{F6F43FEB-08D6-46A7-A14F-1CCB78CCD78D}" destId="{FF653820-44CA-4882-B75A-9E008D558334}" srcOrd="0" destOrd="0" presId="urn:microsoft.com/office/officeart/2016/7/layout/RepeatingBendingProcessNew"/>
    <dgm:cxn modelId="{BE272CFE-C07E-458F-B01E-0C84F3722997}" type="presOf" srcId="{4169E93A-8EEC-4EDA-A277-68CD4EC446E6}" destId="{640368DE-3F3E-4426-837E-609D3F324485}" srcOrd="0" destOrd="0" presId="urn:microsoft.com/office/officeart/2016/7/layout/RepeatingBendingProcessNew"/>
    <dgm:cxn modelId="{49ED2981-8EAA-4BE8-932A-0F48ADCCA5A0}" type="presParOf" srcId="{01C0D245-F21A-4C4E-80D9-FFA555D7FC39}" destId="{CD6F3235-1AA1-4284-A252-47DADC0484C9}" srcOrd="0" destOrd="0" presId="urn:microsoft.com/office/officeart/2016/7/layout/RepeatingBendingProcessNew"/>
    <dgm:cxn modelId="{F3DEEF73-9953-4E0C-AE68-5D12909AC255}" type="presParOf" srcId="{01C0D245-F21A-4C4E-80D9-FFA555D7FC39}" destId="{C903B1CC-0208-4D46-B765-D9055D2B5A4A}" srcOrd="1" destOrd="0" presId="urn:microsoft.com/office/officeart/2016/7/layout/RepeatingBendingProcessNew"/>
    <dgm:cxn modelId="{880E5407-0B56-42F5-AC1B-1F03AF1D7A00}" type="presParOf" srcId="{C903B1CC-0208-4D46-B765-D9055D2B5A4A}" destId="{5E00E764-7D69-4012-8A77-7E72630C0EF6}" srcOrd="0" destOrd="0" presId="urn:microsoft.com/office/officeart/2016/7/layout/RepeatingBendingProcessNew"/>
    <dgm:cxn modelId="{04E84691-4CDE-479D-8CBD-3870EC715D97}" type="presParOf" srcId="{01C0D245-F21A-4C4E-80D9-FFA555D7FC39}" destId="{78476154-054B-41FF-91A6-A48E11C12751}" srcOrd="2" destOrd="0" presId="urn:microsoft.com/office/officeart/2016/7/layout/RepeatingBendingProcessNew"/>
    <dgm:cxn modelId="{4D40EAE3-F213-4FA6-ADD1-AC578A30FF7E}" type="presParOf" srcId="{01C0D245-F21A-4C4E-80D9-FFA555D7FC39}" destId="{60DFD275-1B01-4DC0-BF47-FDDAFBFDF952}" srcOrd="3" destOrd="0" presId="urn:microsoft.com/office/officeart/2016/7/layout/RepeatingBendingProcessNew"/>
    <dgm:cxn modelId="{7496A850-8A72-4A9B-AFF4-E0949A91D55C}" type="presParOf" srcId="{60DFD275-1B01-4DC0-BF47-FDDAFBFDF952}" destId="{A0440BB2-013B-4662-A763-829826E79BBF}" srcOrd="0" destOrd="0" presId="urn:microsoft.com/office/officeart/2016/7/layout/RepeatingBendingProcessNew"/>
    <dgm:cxn modelId="{4DF53DED-FB02-4A29-9FD6-8CEB619C510B}" type="presParOf" srcId="{01C0D245-F21A-4C4E-80D9-FFA555D7FC39}" destId="{874296E4-0113-4F71-8564-7E69B86B41E2}" srcOrd="4" destOrd="0" presId="urn:microsoft.com/office/officeart/2016/7/layout/RepeatingBendingProcessNew"/>
    <dgm:cxn modelId="{643516F9-C088-496C-BA32-8CD1D98D8FCD}" type="presParOf" srcId="{01C0D245-F21A-4C4E-80D9-FFA555D7FC39}" destId="{5E9FB85A-166F-447E-8C3B-E9156714ACB7}" srcOrd="5" destOrd="0" presId="urn:microsoft.com/office/officeart/2016/7/layout/RepeatingBendingProcessNew"/>
    <dgm:cxn modelId="{D1E2E4D4-C17F-401D-BCE5-0E054F3BE9E8}" type="presParOf" srcId="{5E9FB85A-166F-447E-8C3B-E9156714ACB7}" destId="{A6A359D4-6A95-4A07-8934-53BDDACB7224}" srcOrd="0" destOrd="0" presId="urn:microsoft.com/office/officeart/2016/7/layout/RepeatingBendingProcessNew"/>
    <dgm:cxn modelId="{A8FC36DE-9393-44A6-A2C9-B50A63A0B51D}" type="presParOf" srcId="{01C0D245-F21A-4C4E-80D9-FFA555D7FC39}" destId="{27B855D9-2BB7-4B2E-99C2-6F1E5996C7B6}" srcOrd="6" destOrd="0" presId="urn:microsoft.com/office/officeart/2016/7/layout/RepeatingBendingProcessNew"/>
    <dgm:cxn modelId="{739D04D8-4912-4D3C-A890-BCA718467BB2}" type="presParOf" srcId="{01C0D245-F21A-4C4E-80D9-FFA555D7FC39}" destId="{FF653820-44CA-4882-B75A-9E008D558334}" srcOrd="7" destOrd="0" presId="urn:microsoft.com/office/officeart/2016/7/layout/RepeatingBendingProcessNew"/>
    <dgm:cxn modelId="{2CC54B76-EFD5-44C4-91A1-547D6A7BF20B}" type="presParOf" srcId="{FF653820-44CA-4882-B75A-9E008D558334}" destId="{DD17CAB2-8599-4852-A510-09934AB884E5}" srcOrd="0" destOrd="0" presId="urn:microsoft.com/office/officeart/2016/7/layout/RepeatingBendingProcessNew"/>
    <dgm:cxn modelId="{10B33DBA-CC56-46D3-B94F-87BDF1C6A114}" type="presParOf" srcId="{01C0D245-F21A-4C4E-80D9-FFA555D7FC39}" destId="{7369BFD6-A800-4FD2-A77C-19FD5D7267F5}" srcOrd="8" destOrd="0" presId="urn:microsoft.com/office/officeart/2016/7/layout/RepeatingBendingProcessNew"/>
    <dgm:cxn modelId="{F604F468-D678-4E98-A085-E55FC0EBF40B}" type="presParOf" srcId="{01C0D245-F21A-4C4E-80D9-FFA555D7FC39}" destId="{674B614B-3BE8-4665-B33C-F34F47F5AC64}" srcOrd="9" destOrd="0" presId="urn:microsoft.com/office/officeart/2016/7/layout/RepeatingBendingProcessNew"/>
    <dgm:cxn modelId="{57695342-30FA-4BEE-871A-167A4C0E8AD9}" type="presParOf" srcId="{674B614B-3BE8-4665-B33C-F34F47F5AC64}" destId="{C5C51216-890A-4F4B-9697-7826C051FB60}" srcOrd="0" destOrd="0" presId="urn:microsoft.com/office/officeart/2016/7/layout/RepeatingBendingProcessNew"/>
    <dgm:cxn modelId="{1CB2F693-0F62-402B-9201-6EC8A88B5A2C}" type="presParOf" srcId="{01C0D245-F21A-4C4E-80D9-FFA555D7FC39}" destId="{1511C772-81A3-400C-BB43-CB8E11273818}" srcOrd="10" destOrd="0" presId="urn:microsoft.com/office/officeart/2016/7/layout/RepeatingBendingProcessNew"/>
    <dgm:cxn modelId="{C9819292-9D9A-4048-BA06-23704176285F}" type="presParOf" srcId="{01C0D245-F21A-4C4E-80D9-FFA555D7FC39}" destId="{E096D50F-4269-4DA3-B0FA-93D68EDC4DAD}" srcOrd="11" destOrd="0" presId="urn:microsoft.com/office/officeart/2016/7/layout/RepeatingBendingProcessNew"/>
    <dgm:cxn modelId="{D9874297-CAAC-4B82-840F-4D11A14C9191}" type="presParOf" srcId="{E096D50F-4269-4DA3-B0FA-93D68EDC4DAD}" destId="{02695CD9-C47C-4CD3-A1BA-CC3C585F9C58}" srcOrd="0" destOrd="0" presId="urn:microsoft.com/office/officeart/2016/7/layout/RepeatingBendingProcessNew"/>
    <dgm:cxn modelId="{15E69E04-883B-4EB4-A47D-ED74A34439B3}" type="presParOf" srcId="{01C0D245-F21A-4C4E-80D9-FFA555D7FC39}" destId="{A1B03DC7-727C-407B-BDC6-B9F928DD4AD2}" srcOrd="12" destOrd="0" presId="urn:microsoft.com/office/officeart/2016/7/layout/RepeatingBendingProcessNew"/>
    <dgm:cxn modelId="{195B9AB2-5B2B-41AD-B6F2-B1904BC8EB4E}" type="presParOf" srcId="{01C0D245-F21A-4C4E-80D9-FFA555D7FC39}" destId="{618D61DC-4D78-4F66-9F1C-F485979493CD}" srcOrd="13" destOrd="0" presId="urn:microsoft.com/office/officeart/2016/7/layout/RepeatingBendingProcessNew"/>
    <dgm:cxn modelId="{4097518F-0D98-4EFD-B0BC-332098F55731}" type="presParOf" srcId="{618D61DC-4D78-4F66-9F1C-F485979493CD}" destId="{0D62F059-5CBA-4CAA-B99F-52F2C2E24EC9}" srcOrd="0" destOrd="0" presId="urn:microsoft.com/office/officeart/2016/7/layout/RepeatingBendingProcessNew"/>
    <dgm:cxn modelId="{9DE46D2E-8138-4F1F-806C-53640A8B4902}" type="presParOf" srcId="{01C0D245-F21A-4C4E-80D9-FFA555D7FC39}" destId="{640368DE-3F3E-4426-837E-609D3F324485}"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529D17-8798-4606-A4C0-FC68190B338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B77EDDF-F4FF-4907-9CE0-36C652B53446}">
      <dgm:prSet/>
      <dgm:spPr/>
      <dgm:t>
        <a:bodyPr/>
        <a:lstStyle/>
        <a:p>
          <a:r>
            <a:rPr lang="en-US" b="1"/>
            <a:t>Test a workflow:</a:t>
          </a:r>
          <a:endParaRPr lang="en-US"/>
        </a:p>
      </dgm:t>
    </dgm:pt>
    <dgm:pt modelId="{59188E6E-60C5-4D16-8D0D-701E67A71EB5}" type="parTrans" cxnId="{0D593B91-2036-4362-9181-01787D1B317B}">
      <dgm:prSet/>
      <dgm:spPr/>
      <dgm:t>
        <a:bodyPr/>
        <a:lstStyle/>
        <a:p>
          <a:endParaRPr lang="en-US"/>
        </a:p>
      </dgm:t>
    </dgm:pt>
    <dgm:pt modelId="{B5CD3625-ACE6-4436-9BF3-9E213CD7C7D7}" type="sibTrans" cxnId="{0D593B91-2036-4362-9181-01787D1B317B}">
      <dgm:prSet/>
      <dgm:spPr/>
      <dgm:t>
        <a:bodyPr/>
        <a:lstStyle/>
        <a:p>
          <a:endParaRPr lang="en-US"/>
        </a:p>
      </dgm:t>
    </dgm:pt>
    <dgm:pt modelId="{2FDFEAAE-37B3-4CE1-B2A8-808457BDF695}">
      <dgm:prSet/>
      <dgm:spPr/>
      <dgm:t>
        <a:bodyPr/>
        <a:lstStyle/>
        <a:p>
          <a:r>
            <a:rPr lang="en-US"/>
            <a:t>Select the workflow you want to test from the list of workflows and select Edit Workflow.</a:t>
          </a:r>
        </a:p>
      </dgm:t>
    </dgm:pt>
    <dgm:pt modelId="{56C4ADAB-6F1B-41B1-A18B-95FB08CB8319}" type="parTrans" cxnId="{6399DA5C-499C-45E4-AE1C-76648533D33C}">
      <dgm:prSet/>
      <dgm:spPr/>
      <dgm:t>
        <a:bodyPr/>
        <a:lstStyle/>
        <a:p>
          <a:endParaRPr lang="en-US"/>
        </a:p>
      </dgm:t>
    </dgm:pt>
    <dgm:pt modelId="{49E6FAEF-97FF-4500-B78A-3D0CC4CB9006}" type="sibTrans" cxnId="{6399DA5C-499C-45E4-AE1C-76648533D33C}">
      <dgm:prSet/>
      <dgm:spPr/>
      <dgm:t>
        <a:bodyPr/>
        <a:lstStyle/>
        <a:p>
          <a:endParaRPr lang="en-US"/>
        </a:p>
      </dgm:t>
    </dgm:pt>
    <dgm:pt modelId="{E2427F71-EC67-49D8-9594-B574A0132CEA}">
      <dgm:prSet/>
      <dgm:spPr/>
      <dgm:t>
        <a:bodyPr/>
        <a:lstStyle/>
        <a:p>
          <a:r>
            <a:rPr lang="en-US"/>
            <a:t>Select Test Workflow at the top of the editor.</a:t>
          </a:r>
        </a:p>
      </dgm:t>
    </dgm:pt>
    <dgm:pt modelId="{4338B09C-7356-406F-A17E-B08AD358F225}" type="parTrans" cxnId="{FCE2DEC2-F3F2-44C9-B740-645FAA8698C5}">
      <dgm:prSet/>
      <dgm:spPr/>
      <dgm:t>
        <a:bodyPr/>
        <a:lstStyle/>
        <a:p>
          <a:endParaRPr lang="en-US"/>
        </a:p>
      </dgm:t>
    </dgm:pt>
    <dgm:pt modelId="{E1382644-E4BA-4B07-A787-94911E0BAB22}" type="sibTrans" cxnId="{FCE2DEC2-F3F2-44C9-B740-645FAA8698C5}">
      <dgm:prSet/>
      <dgm:spPr/>
      <dgm:t>
        <a:bodyPr/>
        <a:lstStyle/>
        <a:p>
          <a:endParaRPr lang="en-US"/>
        </a:p>
      </dgm:t>
    </dgm:pt>
    <dgm:pt modelId="{E2FE2CDC-73FE-4B16-8A37-B2C2563C541C}">
      <dgm:prSet/>
      <dgm:spPr/>
      <dgm:t>
        <a:bodyPr/>
        <a:lstStyle/>
        <a:p>
          <a:r>
            <a:rPr lang="en-US"/>
            <a:t>The Test Workflow overlay is displayed.</a:t>
          </a:r>
        </a:p>
      </dgm:t>
    </dgm:pt>
    <dgm:pt modelId="{3EBABBCB-3E60-4E60-91B1-FA47418516E5}" type="parTrans" cxnId="{49D0E620-348F-4E83-99E0-82A443A18608}">
      <dgm:prSet/>
      <dgm:spPr/>
      <dgm:t>
        <a:bodyPr/>
        <a:lstStyle/>
        <a:p>
          <a:endParaRPr lang="en-US"/>
        </a:p>
      </dgm:t>
    </dgm:pt>
    <dgm:pt modelId="{962A9D86-4428-4048-B043-E9E4EC86B4B9}" type="sibTrans" cxnId="{49D0E620-348F-4E83-99E0-82A443A18608}">
      <dgm:prSet/>
      <dgm:spPr/>
      <dgm:t>
        <a:bodyPr/>
        <a:lstStyle/>
        <a:p>
          <a:endParaRPr lang="en-US"/>
        </a:p>
      </dgm:t>
    </dgm:pt>
    <dgm:pt modelId="{349C920D-9DA6-4585-906D-004D289688FF}">
      <dgm:prSet/>
      <dgm:spPr/>
      <dgm:t>
        <a:bodyPr/>
        <a:lstStyle/>
        <a:p>
          <a:r>
            <a:rPr lang="en-US" b="1"/>
            <a:t>Operators</a:t>
          </a:r>
          <a:r>
            <a:rPr lang="en-US"/>
            <a:t>:</a:t>
          </a:r>
        </a:p>
      </dgm:t>
    </dgm:pt>
    <dgm:pt modelId="{E4AB18E4-5BD5-45C4-BC2B-D318DBF5A808}" type="parTrans" cxnId="{29219B01-4764-42C7-B137-629D52F7D8D7}">
      <dgm:prSet/>
      <dgm:spPr/>
      <dgm:t>
        <a:bodyPr/>
        <a:lstStyle/>
        <a:p>
          <a:endParaRPr lang="en-US"/>
        </a:p>
      </dgm:t>
    </dgm:pt>
    <dgm:pt modelId="{A1D22F60-83A7-4BF3-AF49-0B920977E3D6}" type="sibTrans" cxnId="{29219B01-4764-42C7-B137-629D52F7D8D7}">
      <dgm:prSet/>
      <dgm:spPr/>
      <dgm:t>
        <a:bodyPr/>
        <a:lstStyle/>
        <a:p>
          <a:endParaRPr lang="en-US"/>
        </a:p>
      </dgm:t>
    </dgm:pt>
    <dgm:pt modelId="{06611C1C-E31C-47E7-97B5-2B60C2E846C6}">
      <dgm:prSet/>
      <dgm:spPr/>
      <dgm:t>
        <a:bodyPr/>
        <a:lstStyle/>
        <a:p>
          <a:r>
            <a:rPr lang="en-US" b="0" i="0"/>
            <a:t>Operators allow you to choose the path your workflow should take. Use choice operators to compare two items or use a loop to perform a set of actions on every item in a list. Operators also include the end steps, used to mark the end of a workflow. </a:t>
          </a:r>
          <a:endParaRPr lang="en-US"/>
        </a:p>
      </dgm:t>
    </dgm:pt>
    <dgm:pt modelId="{B75553DB-FFC5-4020-B740-917AC92098F1}" type="parTrans" cxnId="{2F78474E-5CE5-4644-A60C-7E1B97B5B32D}">
      <dgm:prSet/>
      <dgm:spPr/>
      <dgm:t>
        <a:bodyPr/>
        <a:lstStyle/>
        <a:p>
          <a:endParaRPr lang="en-US"/>
        </a:p>
      </dgm:t>
    </dgm:pt>
    <dgm:pt modelId="{CDDA31D6-249D-4827-AA8D-BE010CC527FA}" type="sibTrans" cxnId="{2F78474E-5CE5-4644-A60C-7E1B97B5B32D}">
      <dgm:prSet/>
      <dgm:spPr/>
      <dgm:t>
        <a:bodyPr/>
        <a:lstStyle/>
        <a:p>
          <a:endParaRPr lang="en-US"/>
        </a:p>
      </dgm:t>
    </dgm:pt>
    <dgm:pt modelId="{D7BEBD37-348C-4248-9B45-4DFE12F2C5B2}">
      <dgm:prSet/>
      <dgm:spPr/>
      <dgm:t>
        <a:bodyPr/>
        <a:lstStyle/>
        <a:p>
          <a:r>
            <a:rPr lang="en-US">
              <a:hlinkClick xmlns:r="http://schemas.openxmlformats.org/officeDocument/2006/relationships" r:id="rId1"/>
            </a:rPr>
            <a:t>Operators - SailPoint Identity Services</a:t>
          </a:r>
          <a:endParaRPr lang="en-US"/>
        </a:p>
      </dgm:t>
    </dgm:pt>
    <dgm:pt modelId="{2B8861C7-7EBF-4389-94DF-7FD12F791439}" type="parTrans" cxnId="{2D213C93-E0E4-42CC-ACAE-0D04BF3B5EEC}">
      <dgm:prSet/>
      <dgm:spPr/>
      <dgm:t>
        <a:bodyPr/>
        <a:lstStyle/>
        <a:p>
          <a:endParaRPr lang="en-US"/>
        </a:p>
      </dgm:t>
    </dgm:pt>
    <dgm:pt modelId="{EDB58553-33E4-4584-AB78-A576231C2795}" type="sibTrans" cxnId="{2D213C93-E0E4-42CC-ACAE-0D04BF3B5EEC}">
      <dgm:prSet/>
      <dgm:spPr/>
      <dgm:t>
        <a:bodyPr/>
        <a:lstStyle/>
        <a:p>
          <a:endParaRPr lang="en-US"/>
        </a:p>
      </dgm:t>
    </dgm:pt>
    <dgm:pt modelId="{A5850894-BB27-4DC3-8CCA-00DB1A65E125}">
      <dgm:prSet/>
      <dgm:spPr/>
      <dgm:t>
        <a:bodyPr/>
        <a:lstStyle/>
        <a:p>
          <a:r>
            <a:rPr lang="en-US" b="1"/>
            <a:t>Actions</a:t>
          </a:r>
          <a:r>
            <a:rPr lang="en-US"/>
            <a:t>:</a:t>
          </a:r>
        </a:p>
      </dgm:t>
    </dgm:pt>
    <dgm:pt modelId="{03051109-779A-4E86-AB9C-91E0B0EF2DF8}" type="parTrans" cxnId="{DAE76AA5-6193-49DD-9382-C33943B0972F}">
      <dgm:prSet/>
      <dgm:spPr/>
      <dgm:t>
        <a:bodyPr/>
        <a:lstStyle/>
        <a:p>
          <a:endParaRPr lang="en-US"/>
        </a:p>
      </dgm:t>
    </dgm:pt>
    <dgm:pt modelId="{38AD0E71-DD32-446C-9006-8AEF64E4FB80}" type="sibTrans" cxnId="{DAE76AA5-6193-49DD-9382-C33943B0972F}">
      <dgm:prSet/>
      <dgm:spPr/>
      <dgm:t>
        <a:bodyPr/>
        <a:lstStyle/>
        <a:p>
          <a:endParaRPr lang="en-US"/>
        </a:p>
      </dgm:t>
    </dgm:pt>
    <dgm:pt modelId="{482AA650-76F6-48A7-A283-C7600FB8BE3B}">
      <dgm:prSet/>
      <dgm:spPr/>
      <dgm:t>
        <a:bodyPr/>
        <a:lstStyle/>
        <a:p>
          <a:r>
            <a:rPr lang="en-US" b="0" i="0"/>
            <a:t>Each workflow action receives input from the data flow and performs an action in your system. The values you enter in the fields for each action help determine what is done and how. The result of each action, in JSON format, is added to the workflow's data flow.</a:t>
          </a:r>
          <a:endParaRPr lang="en-US"/>
        </a:p>
      </dgm:t>
    </dgm:pt>
    <dgm:pt modelId="{B3685A50-0445-47C1-B001-1354122A48B4}" type="parTrans" cxnId="{A0173216-CE8B-4A3B-BD52-39F9DF518634}">
      <dgm:prSet/>
      <dgm:spPr/>
      <dgm:t>
        <a:bodyPr/>
        <a:lstStyle/>
        <a:p>
          <a:endParaRPr lang="en-US"/>
        </a:p>
      </dgm:t>
    </dgm:pt>
    <dgm:pt modelId="{A7302F1B-0576-48AA-BCCF-1D6471851D27}" type="sibTrans" cxnId="{A0173216-CE8B-4A3B-BD52-39F9DF518634}">
      <dgm:prSet/>
      <dgm:spPr/>
      <dgm:t>
        <a:bodyPr/>
        <a:lstStyle/>
        <a:p>
          <a:endParaRPr lang="en-US"/>
        </a:p>
      </dgm:t>
    </dgm:pt>
    <dgm:pt modelId="{A5E5B2B9-430D-48AC-9CF0-8331A21CB1AB}">
      <dgm:prSet/>
      <dgm:spPr/>
      <dgm:t>
        <a:bodyPr/>
        <a:lstStyle/>
        <a:p>
          <a:r>
            <a:rPr lang="en-US">
              <a:hlinkClick xmlns:r="http://schemas.openxmlformats.org/officeDocument/2006/relationships" r:id="rId2"/>
            </a:rPr>
            <a:t>Actions - SailPoint Identity Services</a:t>
          </a:r>
          <a:r>
            <a:rPr lang="en-US"/>
            <a:t> </a:t>
          </a:r>
        </a:p>
      </dgm:t>
    </dgm:pt>
    <dgm:pt modelId="{81CA3426-6365-41CC-813C-723EE4B0A690}" type="parTrans" cxnId="{BCBBEEAB-F3DD-4B7A-9D82-ABDF5C639CA0}">
      <dgm:prSet/>
      <dgm:spPr/>
      <dgm:t>
        <a:bodyPr/>
        <a:lstStyle/>
        <a:p>
          <a:endParaRPr lang="en-US"/>
        </a:p>
      </dgm:t>
    </dgm:pt>
    <dgm:pt modelId="{A153CB70-09BB-442D-85D0-5892DB2AAB9E}" type="sibTrans" cxnId="{BCBBEEAB-F3DD-4B7A-9D82-ABDF5C639CA0}">
      <dgm:prSet/>
      <dgm:spPr/>
      <dgm:t>
        <a:bodyPr/>
        <a:lstStyle/>
        <a:p>
          <a:endParaRPr lang="en-US"/>
        </a:p>
      </dgm:t>
    </dgm:pt>
    <dgm:pt modelId="{41DBDF62-8926-4F89-AE86-2460DBA60DFE}" type="pres">
      <dgm:prSet presAssocID="{33529D17-8798-4606-A4C0-FC68190B338F}" presName="linear" presStyleCnt="0">
        <dgm:presLayoutVars>
          <dgm:animLvl val="lvl"/>
          <dgm:resizeHandles val="exact"/>
        </dgm:presLayoutVars>
      </dgm:prSet>
      <dgm:spPr/>
    </dgm:pt>
    <dgm:pt modelId="{17614D9E-B29A-43E8-8D60-35A10B437448}" type="pres">
      <dgm:prSet presAssocID="{2B77EDDF-F4FF-4907-9CE0-36C652B53446}" presName="parentText" presStyleLbl="node1" presStyleIdx="0" presStyleCnt="5">
        <dgm:presLayoutVars>
          <dgm:chMax val="0"/>
          <dgm:bulletEnabled val="1"/>
        </dgm:presLayoutVars>
      </dgm:prSet>
      <dgm:spPr/>
    </dgm:pt>
    <dgm:pt modelId="{3F0EC4E0-D0BF-4F85-9F05-FD386818CDFC}" type="pres">
      <dgm:prSet presAssocID="{2B77EDDF-F4FF-4907-9CE0-36C652B53446}" presName="childText" presStyleLbl="revTx" presStyleIdx="0" presStyleCnt="3">
        <dgm:presLayoutVars>
          <dgm:bulletEnabled val="1"/>
        </dgm:presLayoutVars>
      </dgm:prSet>
      <dgm:spPr/>
    </dgm:pt>
    <dgm:pt modelId="{27C984A1-C28E-4460-B10B-50CD5100C11A}" type="pres">
      <dgm:prSet presAssocID="{349C920D-9DA6-4585-906D-004D289688FF}" presName="parentText" presStyleLbl="node1" presStyleIdx="1" presStyleCnt="5">
        <dgm:presLayoutVars>
          <dgm:chMax val="0"/>
          <dgm:bulletEnabled val="1"/>
        </dgm:presLayoutVars>
      </dgm:prSet>
      <dgm:spPr/>
    </dgm:pt>
    <dgm:pt modelId="{A4BC71BB-957C-4DC3-9E45-DA5C0C666F22}" type="pres">
      <dgm:prSet presAssocID="{349C920D-9DA6-4585-906D-004D289688FF}" presName="childText" presStyleLbl="revTx" presStyleIdx="1" presStyleCnt="3">
        <dgm:presLayoutVars>
          <dgm:bulletEnabled val="1"/>
        </dgm:presLayoutVars>
      </dgm:prSet>
      <dgm:spPr/>
    </dgm:pt>
    <dgm:pt modelId="{B7BB5359-431F-456E-A600-856E77D0A6FB}" type="pres">
      <dgm:prSet presAssocID="{D7BEBD37-348C-4248-9B45-4DFE12F2C5B2}" presName="parentText" presStyleLbl="node1" presStyleIdx="2" presStyleCnt="5">
        <dgm:presLayoutVars>
          <dgm:chMax val="0"/>
          <dgm:bulletEnabled val="1"/>
        </dgm:presLayoutVars>
      </dgm:prSet>
      <dgm:spPr/>
    </dgm:pt>
    <dgm:pt modelId="{95D453A4-8526-4EBE-9EA9-6EF81F138536}" type="pres">
      <dgm:prSet presAssocID="{EDB58553-33E4-4584-AB78-A576231C2795}" presName="spacer" presStyleCnt="0"/>
      <dgm:spPr/>
    </dgm:pt>
    <dgm:pt modelId="{5B1E8ACE-677A-4118-BD76-7A69443E8BF7}" type="pres">
      <dgm:prSet presAssocID="{A5850894-BB27-4DC3-8CCA-00DB1A65E125}" presName="parentText" presStyleLbl="node1" presStyleIdx="3" presStyleCnt="5">
        <dgm:presLayoutVars>
          <dgm:chMax val="0"/>
          <dgm:bulletEnabled val="1"/>
        </dgm:presLayoutVars>
      </dgm:prSet>
      <dgm:spPr/>
    </dgm:pt>
    <dgm:pt modelId="{EB62FE5A-DB43-4213-94E6-08B7E58A84D9}" type="pres">
      <dgm:prSet presAssocID="{A5850894-BB27-4DC3-8CCA-00DB1A65E125}" presName="childText" presStyleLbl="revTx" presStyleIdx="2" presStyleCnt="3">
        <dgm:presLayoutVars>
          <dgm:bulletEnabled val="1"/>
        </dgm:presLayoutVars>
      </dgm:prSet>
      <dgm:spPr/>
    </dgm:pt>
    <dgm:pt modelId="{1921BB2C-0121-4261-B653-A0E3E826A93C}" type="pres">
      <dgm:prSet presAssocID="{A5E5B2B9-430D-48AC-9CF0-8331A21CB1AB}" presName="parentText" presStyleLbl="node1" presStyleIdx="4" presStyleCnt="5">
        <dgm:presLayoutVars>
          <dgm:chMax val="0"/>
          <dgm:bulletEnabled val="1"/>
        </dgm:presLayoutVars>
      </dgm:prSet>
      <dgm:spPr/>
    </dgm:pt>
  </dgm:ptLst>
  <dgm:cxnLst>
    <dgm:cxn modelId="{29219B01-4764-42C7-B137-629D52F7D8D7}" srcId="{33529D17-8798-4606-A4C0-FC68190B338F}" destId="{349C920D-9DA6-4585-906D-004D289688FF}" srcOrd="1" destOrd="0" parTransId="{E4AB18E4-5BD5-45C4-BC2B-D318DBF5A808}" sibTransId="{A1D22F60-83A7-4BF3-AF49-0B920977E3D6}"/>
    <dgm:cxn modelId="{5D0EA505-9E26-43B7-A589-592AE93C2D5F}" type="presOf" srcId="{D7BEBD37-348C-4248-9B45-4DFE12F2C5B2}" destId="{B7BB5359-431F-456E-A600-856E77D0A6FB}" srcOrd="0" destOrd="0" presId="urn:microsoft.com/office/officeart/2005/8/layout/vList2"/>
    <dgm:cxn modelId="{0BC5210C-D8FD-4E23-B629-B501F578E5F7}" type="presOf" srcId="{E2427F71-EC67-49D8-9594-B574A0132CEA}" destId="{3F0EC4E0-D0BF-4F85-9F05-FD386818CDFC}" srcOrd="0" destOrd="1" presId="urn:microsoft.com/office/officeart/2005/8/layout/vList2"/>
    <dgm:cxn modelId="{3128C512-F3B7-47DC-A3F4-D10E46163666}" type="presOf" srcId="{33529D17-8798-4606-A4C0-FC68190B338F}" destId="{41DBDF62-8926-4F89-AE86-2460DBA60DFE}" srcOrd="0" destOrd="0" presId="urn:microsoft.com/office/officeart/2005/8/layout/vList2"/>
    <dgm:cxn modelId="{A0173216-CE8B-4A3B-BD52-39F9DF518634}" srcId="{A5850894-BB27-4DC3-8CCA-00DB1A65E125}" destId="{482AA650-76F6-48A7-A283-C7600FB8BE3B}" srcOrd="0" destOrd="0" parTransId="{B3685A50-0445-47C1-B001-1354122A48B4}" sibTransId="{A7302F1B-0576-48AA-BCCF-1D6471851D27}"/>
    <dgm:cxn modelId="{49D0E620-348F-4E83-99E0-82A443A18608}" srcId="{2B77EDDF-F4FF-4907-9CE0-36C652B53446}" destId="{E2FE2CDC-73FE-4B16-8A37-B2C2563C541C}" srcOrd="2" destOrd="0" parTransId="{3EBABBCB-3E60-4E60-91B1-FA47418516E5}" sibTransId="{962A9D86-4428-4048-B043-E9E4EC86B4B9}"/>
    <dgm:cxn modelId="{C1171B35-A14A-4D30-8BE1-928137180AF7}" type="presOf" srcId="{2FDFEAAE-37B3-4CE1-B2A8-808457BDF695}" destId="{3F0EC4E0-D0BF-4F85-9F05-FD386818CDFC}" srcOrd="0" destOrd="0" presId="urn:microsoft.com/office/officeart/2005/8/layout/vList2"/>
    <dgm:cxn modelId="{15D9E435-D3D1-44FE-9FEF-4B5218F607A3}" type="presOf" srcId="{A5850894-BB27-4DC3-8CCA-00DB1A65E125}" destId="{5B1E8ACE-677A-4118-BD76-7A69443E8BF7}" srcOrd="0" destOrd="0" presId="urn:microsoft.com/office/officeart/2005/8/layout/vList2"/>
    <dgm:cxn modelId="{6399DA5C-499C-45E4-AE1C-76648533D33C}" srcId="{2B77EDDF-F4FF-4907-9CE0-36C652B53446}" destId="{2FDFEAAE-37B3-4CE1-B2A8-808457BDF695}" srcOrd="0" destOrd="0" parTransId="{56C4ADAB-6F1B-41B1-A18B-95FB08CB8319}" sibTransId="{49E6FAEF-97FF-4500-B78A-3D0CC4CB9006}"/>
    <dgm:cxn modelId="{2F78474E-5CE5-4644-A60C-7E1B97B5B32D}" srcId="{349C920D-9DA6-4585-906D-004D289688FF}" destId="{06611C1C-E31C-47E7-97B5-2B60C2E846C6}" srcOrd="0" destOrd="0" parTransId="{B75553DB-FFC5-4020-B740-917AC92098F1}" sibTransId="{CDDA31D6-249D-4827-AA8D-BE010CC527FA}"/>
    <dgm:cxn modelId="{CBA44D58-1203-4ABA-905E-9458B0D384A9}" type="presOf" srcId="{E2FE2CDC-73FE-4B16-8A37-B2C2563C541C}" destId="{3F0EC4E0-D0BF-4F85-9F05-FD386818CDFC}" srcOrd="0" destOrd="2" presId="urn:microsoft.com/office/officeart/2005/8/layout/vList2"/>
    <dgm:cxn modelId="{52FCAB8B-75A3-4A88-A6C0-C751E9F93AF0}" type="presOf" srcId="{2B77EDDF-F4FF-4907-9CE0-36C652B53446}" destId="{17614D9E-B29A-43E8-8D60-35A10B437448}" srcOrd="0" destOrd="0" presId="urn:microsoft.com/office/officeart/2005/8/layout/vList2"/>
    <dgm:cxn modelId="{0D593B91-2036-4362-9181-01787D1B317B}" srcId="{33529D17-8798-4606-A4C0-FC68190B338F}" destId="{2B77EDDF-F4FF-4907-9CE0-36C652B53446}" srcOrd="0" destOrd="0" parTransId="{59188E6E-60C5-4D16-8D0D-701E67A71EB5}" sibTransId="{B5CD3625-ACE6-4436-9BF3-9E213CD7C7D7}"/>
    <dgm:cxn modelId="{2D213C93-E0E4-42CC-ACAE-0D04BF3B5EEC}" srcId="{33529D17-8798-4606-A4C0-FC68190B338F}" destId="{D7BEBD37-348C-4248-9B45-4DFE12F2C5B2}" srcOrd="2" destOrd="0" parTransId="{2B8861C7-7EBF-4389-94DF-7FD12F791439}" sibTransId="{EDB58553-33E4-4584-AB78-A576231C2795}"/>
    <dgm:cxn modelId="{148C03A5-3DAB-4CA3-82DD-E621AE74B7EA}" type="presOf" srcId="{A5E5B2B9-430D-48AC-9CF0-8331A21CB1AB}" destId="{1921BB2C-0121-4261-B653-A0E3E826A93C}" srcOrd="0" destOrd="0" presId="urn:microsoft.com/office/officeart/2005/8/layout/vList2"/>
    <dgm:cxn modelId="{DAE76AA5-6193-49DD-9382-C33943B0972F}" srcId="{33529D17-8798-4606-A4C0-FC68190B338F}" destId="{A5850894-BB27-4DC3-8CCA-00DB1A65E125}" srcOrd="3" destOrd="0" parTransId="{03051109-779A-4E86-AB9C-91E0B0EF2DF8}" sibTransId="{38AD0E71-DD32-446C-9006-8AEF64E4FB80}"/>
    <dgm:cxn modelId="{BCBBEEAB-F3DD-4B7A-9D82-ABDF5C639CA0}" srcId="{33529D17-8798-4606-A4C0-FC68190B338F}" destId="{A5E5B2B9-430D-48AC-9CF0-8331A21CB1AB}" srcOrd="4" destOrd="0" parTransId="{81CA3426-6365-41CC-813C-723EE4B0A690}" sibTransId="{A153CB70-09BB-442D-85D0-5892DB2AAB9E}"/>
    <dgm:cxn modelId="{14F18CAE-F3F4-4985-AE3A-A1BD822F1FAD}" type="presOf" srcId="{06611C1C-E31C-47E7-97B5-2B60C2E846C6}" destId="{A4BC71BB-957C-4DC3-9E45-DA5C0C666F22}" srcOrd="0" destOrd="0" presId="urn:microsoft.com/office/officeart/2005/8/layout/vList2"/>
    <dgm:cxn modelId="{5C86F0B1-314D-417E-BBBD-AD716D21FB4F}" type="presOf" srcId="{349C920D-9DA6-4585-906D-004D289688FF}" destId="{27C984A1-C28E-4460-B10B-50CD5100C11A}" srcOrd="0" destOrd="0" presId="urn:microsoft.com/office/officeart/2005/8/layout/vList2"/>
    <dgm:cxn modelId="{FCE2DEC2-F3F2-44C9-B740-645FAA8698C5}" srcId="{2B77EDDF-F4FF-4907-9CE0-36C652B53446}" destId="{E2427F71-EC67-49D8-9594-B574A0132CEA}" srcOrd="1" destOrd="0" parTransId="{4338B09C-7356-406F-A17E-B08AD358F225}" sibTransId="{E1382644-E4BA-4B07-A787-94911E0BAB22}"/>
    <dgm:cxn modelId="{A5DD21DC-1802-47FE-82E2-0A010D3F981A}" type="presOf" srcId="{482AA650-76F6-48A7-A283-C7600FB8BE3B}" destId="{EB62FE5A-DB43-4213-94E6-08B7E58A84D9}" srcOrd="0" destOrd="0" presId="urn:microsoft.com/office/officeart/2005/8/layout/vList2"/>
    <dgm:cxn modelId="{C43C0FF7-4CD8-41C1-AE86-CAFC46236B5A}" type="presParOf" srcId="{41DBDF62-8926-4F89-AE86-2460DBA60DFE}" destId="{17614D9E-B29A-43E8-8D60-35A10B437448}" srcOrd="0" destOrd="0" presId="urn:microsoft.com/office/officeart/2005/8/layout/vList2"/>
    <dgm:cxn modelId="{4D95FB00-B857-47EF-B45F-CAE5965E96F3}" type="presParOf" srcId="{41DBDF62-8926-4F89-AE86-2460DBA60DFE}" destId="{3F0EC4E0-D0BF-4F85-9F05-FD386818CDFC}" srcOrd="1" destOrd="0" presId="urn:microsoft.com/office/officeart/2005/8/layout/vList2"/>
    <dgm:cxn modelId="{F0F9081A-2BF6-49E1-8FBD-E0873499FC8D}" type="presParOf" srcId="{41DBDF62-8926-4F89-AE86-2460DBA60DFE}" destId="{27C984A1-C28E-4460-B10B-50CD5100C11A}" srcOrd="2" destOrd="0" presId="urn:microsoft.com/office/officeart/2005/8/layout/vList2"/>
    <dgm:cxn modelId="{4C123A24-965E-47F3-BF52-EDC909FFBD00}" type="presParOf" srcId="{41DBDF62-8926-4F89-AE86-2460DBA60DFE}" destId="{A4BC71BB-957C-4DC3-9E45-DA5C0C666F22}" srcOrd="3" destOrd="0" presId="urn:microsoft.com/office/officeart/2005/8/layout/vList2"/>
    <dgm:cxn modelId="{5BC464B6-ECBE-414B-B92A-D6AF23A4C6D5}" type="presParOf" srcId="{41DBDF62-8926-4F89-AE86-2460DBA60DFE}" destId="{B7BB5359-431F-456E-A600-856E77D0A6FB}" srcOrd="4" destOrd="0" presId="urn:microsoft.com/office/officeart/2005/8/layout/vList2"/>
    <dgm:cxn modelId="{4977DC53-AB5B-4DFE-A157-076A3380D6FD}" type="presParOf" srcId="{41DBDF62-8926-4F89-AE86-2460DBA60DFE}" destId="{95D453A4-8526-4EBE-9EA9-6EF81F138536}" srcOrd="5" destOrd="0" presId="urn:microsoft.com/office/officeart/2005/8/layout/vList2"/>
    <dgm:cxn modelId="{56896B2D-EAC4-4C9F-8CA3-22374C62E991}" type="presParOf" srcId="{41DBDF62-8926-4F89-AE86-2460DBA60DFE}" destId="{5B1E8ACE-677A-4118-BD76-7A69443E8BF7}" srcOrd="6" destOrd="0" presId="urn:microsoft.com/office/officeart/2005/8/layout/vList2"/>
    <dgm:cxn modelId="{CCB825BD-DD06-4BC0-AFF0-D16F212B86A9}" type="presParOf" srcId="{41DBDF62-8926-4F89-AE86-2460DBA60DFE}" destId="{EB62FE5A-DB43-4213-94E6-08B7E58A84D9}" srcOrd="7" destOrd="0" presId="urn:microsoft.com/office/officeart/2005/8/layout/vList2"/>
    <dgm:cxn modelId="{C7FFCBB2-A681-4B5E-A944-19C2803B0F17}" type="presParOf" srcId="{41DBDF62-8926-4F89-AE86-2460DBA60DFE}" destId="{1921BB2C-0121-4261-B653-A0E3E826A93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07970F-667A-4F2D-9A31-D0C2910C09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B7D8DC-3CED-4CDB-A099-CA1EA2B35F23}">
      <dgm:prSet/>
      <dgm:spPr/>
      <dgm:t>
        <a:bodyPr/>
        <a:lstStyle/>
        <a:p>
          <a:pPr>
            <a:lnSpc>
              <a:spcPct val="100000"/>
            </a:lnSpc>
          </a:pPr>
          <a:r>
            <a:rPr lang="en-US" b="1" i="0" dirty="0"/>
            <a:t>VA</a:t>
          </a:r>
          <a:r>
            <a:rPr lang="en-US" b="0" i="0" dirty="0"/>
            <a:t>: Linux-based virtual machine that connects to your sources and apps using SailPoint APIs, connectors, and integrations.</a:t>
          </a:r>
          <a:endParaRPr lang="en-US" dirty="0"/>
        </a:p>
      </dgm:t>
    </dgm:pt>
    <dgm:pt modelId="{E3C63D89-5A6E-4B3A-92B9-CFDDD0896CE9}" type="parTrans" cxnId="{670FE430-3479-4E5F-A719-3390151B8D2D}">
      <dgm:prSet/>
      <dgm:spPr/>
      <dgm:t>
        <a:bodyPr/>
        <a:lstStyle/>
        <a:p>
          <a:endParaRPr lang="en-US"/>
        </a:p>
      </dgm:t>
    </dgm:pt>
    <dgm:pt modelId="{BBF584A3-CB4E-4211-90DB-54D4E83FE8AD}" type="sibTrans" cxnId="{670FE430-3479-4E5F-A719-3390151B8D2D}">
      <dgm:prSet/>
      <dgm:spPr/>
      <dgm:t>
        <a:bodyPr/>
        <a:lstStyle/>
        <a:p>
          <a:endParaRPr lang="en-US"/>
        </a:p>
      </dgm:t>
    </dgm:pt>
    <dgm:pt modelId="{4BE14952-DA3B-4994-BFE9-D13399B9BF88}">
      <dgm:prSet/>
      <dgm:spPr/>
      <dgm:t>
        <a:bodyPr/>
        <a:lstStyle/>
        <a:p>
          <a:pPr>
            <a:lnSpc>
              <a:spcPct val="100000"/>
            </a:lnSpc>
          </a:pPr>
          <a:r>
            <a:rPr lang="en-US" b="1" dirty="0"/>
            <a:t>SOD</a:t>
          </a:r>
          <a:r>
            <a:rPr lang="en-US" dirty="0"/>
            <a:t>: </a:t>
          </a:r>
          <a:r>
            <a:rPr lang="en-US" b="0" i="0" dirty="0"/>
            <a:t>A feature that allows admins to maintain control the checks and balances of access that keep an organization safe.</a:t>
          </a:r>
          <a:endParaRPr lang="en-US" dirty="0"/>
        </a:p>
      </dgm:t>
    </dgm:pt>
    <dgm:pt modelId="{D3388887-A7C3-434A-AEFC-DB0FBC74DD1F}" type="parTrans" cxnId="{C43C8056-7B2E-4553-988D-F28D0461882F}">
      <dgm:prSet/>
      <dgm:spPr/>
      <dgm:t>
        <a:bodyPr/>
        <a:lstStyle/>
        <a:p>
          <a:endParaRPr lang="en-US"/>
        </a:p>
      </dgm:t>
    </dgm:pt>
    <dgm:pt modelId="{C808DBCD-28AD-47D9-B4CD-177CF4D07072}" type="sibTrans" cxnId="{C43C8056-7B2E-4553-988D-F28D0461882F}">
      <dgm:prSet/>
      <dgm:spPr/>
      <dgm:t>
        <a:bodyPr/>
        <a:lstStyle/>
        <a:p>
          <a:endParaRPr lang="en-US"/>
        </a:p>
      </dgm:t>
    </dgm:pt>
    <dgm:pt modelId="{A38988F0-4CC6-41E1-87CF-95D44D667609}">
      <dgm:prSet/>
      <dgm:spPr/>
      <dgm:t>
        <a:bodyPr/>
        <a:lstStyle/>
        <a:p>
          <a:pPr>
            <a:lnSpc>
              <a:spcPct val="100000"/>
            </a:lnSpc>
          </a:pPr>
          <a:r>
            <a:rPr lang="en-US" b="1"/>
            <a:t>PAT</a:t>
          </a:r>
          <a:r>
            <a:rPr lang="en-US"/>
            <a:t>: </a:t>
          </a:r>
          <a:r>
            <a:rPr lang="en-US" b="0" i="0"/>
            <a:t> A set of user credentials that an API client can use to connect to SailPoint’s APIs.</a:t>
          </a:r>
          <a:endParaRPr lang="en-US"/>
        </a:p>
      </dgm:t>
    </dgm:pt>
    <dgm:pt modelId="{0D6A315D-79CB-425F-ACFC-85C61985D337}" type="parTrans" cxnId="{DD94F61E-53F4-4CDD-A5C5-0998AE97F052}">
      <dgm:prSet/>
      <dgm:spPr/>
      <dgm:t>
        <a:bodyPr/>
        <a:lstStyle/>
        <a:p>
          <a:endParaRPr lang="en-US"/>
        </a:p>
      </dgm:t>
    </dgm:pt>
    <dgm:pt modelId="{0A12C184-D84F-4324-BF8C-679B12B06423}" type="sibTrans" cxnId="{DD94F61E-53F4-4CDD-A5C5-0998AE97F052}">
      <dgm:prSet/>
      <dgm:spPr/>
      <dgm:t>
        <a:bodyPr/>
        <a:lstStyle/>
        <a:p>
          <a:endParaRPr lang="en-US"/>
        </a:p>
      </dgm:t>
    </dgm:pt>
    <dgm:pt modelId="{63DBA59E-2E8B-49D0-A893-729B41715B33}">
      <dgm:prSet/>
      <dgm:spPr/>
      <dgm:t>
        <a:bodyPr/>
        <a:lstStyle/>
        <a:p>
          <a:pPr>
            <a:lnSpc>
              <a:spcPct val="100000"/>
            </a:lnSpc>
          </a:pPr>
          <a:r>
            <a:rPr lang="en-US" b="1" dirty="0"/>
            <a:t>Identity</a:t>
          </a:r>
          <a:r>
            <a:rPr lang="en-US" dirty="0"/>
            <a:t> </a:t>
          </a:r>
          <a:r>
            <a:rPr lang="en-US" b="1" dirty="0"/>
            <a:t>Profile</a:t>
          </a:r>
          <a:r>
            <a:rPr lang="en-US" dirty="0"/>
            <a:t>: </a:t>
          </a:r>
          <a:r>
            <a:rPr lang="en-US" b="0" i="0" dirty="0"/>
            <a:t>Instructions for creating and managing identities from the associated authoritative source or sources.</a:t>
          </a:r>
          <a:endParaRPr lang="en-US" dirty="0"/>
        </a:p>
      </dgm:t>
    </dgm:pt>
    <dgm:pt modelId="{85EEA13C-279A-47DF-BDE2-69241C178C8E}" type="parTrans" cxnId="{8035EDF4-7999-4576-AF89-10EDC6829F4A}">
      <dgm:prSet/>
      <dgm:spPr/>
      <dgm:t>
        <a:bodyPr/>
        <a:lstStyle/>
        <a:p>
          <a:endParaRPr lang="en-US"/>
        </a:p>
      </dgm:t>
    </dgm:pt>
    <dgm:pt modelId="{C1796992-247E-4ECD-859A-AD63566D21EE}" type="sibTrans" cxnId="{8035EDF4-7999-4576-AF89-10EDC6829F4A}">
      <dgm:prSet/>
      <dgm:spPr/>
      <dgm:t>
        <a:bodyPr/>
        <a:lstStyle/>
        <a:p>
          <a:endParaRPr lang="en-US"/>
        </a:p>
      </dgm:t>
    </dgm:pt>
    <dgm:pt modelId="{E77BA405-1395-4CFC-B485-501BCACAFD74}" type="pres">
      <dgm:prSet presAssocID="{5807970F-667A-4F2D-9A31-D0C2910C096C}" presName="root" presStyleCnt="0">
        <dgm:presLayoutVars>
          <dgm:dir/>
          <dgm:resizeHandles val="exact"/>
        </dgm:presLayoutVars>
      </dgm:prSet>
      <dgm:spPr/>
    </dgm:pt>
    <dgm:pt modelId="{BADBC11E-EE7A-471F-80D2-A6E44127CC10}" type="pres">
      <dgm:prSet presAssocID="{7EB7D8DC-3CED-4CDB-A099-CA1EA2B35F23}" presName="compNode" presStyleCnt="0"/>
      <dgm:spPr/>
    </dgm:pt>
    <dgm:pt modelId="{000231F5-C9BD-48DA-B30B-C805D494FCDB}" type="pres">
      <dgm:prSet presAssocID="{7EB7D8DC-3CED-4CDB-A099-CA1EA2B35F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84B55F58-2788-4457-B789-0B1673CB5294}" type="pres">
      <dgm:prSet presAssocID="{7EB7D8DC-3CED-4CDB-A099-CA1EA2B35F23}" presName="spaceRect" presStyleCnt="0"/>
      <dgm:spPr/>
    </dgm:pt>
    <dgm:pt modelId="{B7691A54-176D-4E75-B7D4-7A42F94643FE}" type="pres">
      <dgm:prSet presAssocID="{7EB7D8DC-3CED-4CDB-A099-CA1EA2B35F23}" presName="textRect" presStyleLbl="revTx" presStyleIdx="0" presStyleCnt="4">
        <dgm:presLayoutVars>
          <dgm:chMax val="1"/>
          <dgm:chPref val="1"/>
        </dgm:presLayoutVars>
      </dgm:prSet>
      <dgm:spPr/>
    </dgm:pt>
    <dgm:pt modelId="{19C4E38F-A7CB-4766-870A-5CE39FD3AD01}" type="pres">
      <dgm:prSet presAssocID="{BBF584A3-CB4E-4211-90DB-54D4E83FE8AD}" presName="sibTrans" presStyleCnt="0"/>
      <dgm:spPr/>
    </dgm:pt>
    <dgm:pt modelId="{B159BE38-AC5B-4BBE-A627-EE1E871440A2}" type="pres">
      <dgm:prSet presAssocID="{4BE14952-DA3B-4994-BFE9-D13399B9BF88}" presName="compNode" presStyleCnt="0"/>
      <dgm:spPr/>
    </dgm:pt>
    <dgm:pt modelId="{B6AF49A7-7418-444E-89EE-71B51759EBA8}" type="pres">
      <dgm:prSet presAssocID="{4BE14952-DA3B-4994-BFE9-D13399B9BF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C00776E-ED27-488C-92EB-DB0E3EA0190D}" type="pres">
      <dgm:prSet presAssocID="{4BE14952-DA3B-4994-BFE9-D13399B9BF88}" presName="spaceRect" presStyleCnt="0"/>
      <dgm:spPr/>
    </dgm:pt>
    <dgm:pt modelId="{D63DF076-294A-42A8-8656-4835DE6966C2}" type="pres">
      <dgm:prSet presAssocID="{4BE14952-DA3B-4994-BFE9-D13399B9BF88}" presName="textRect" presStyleLbl="revTx" presStyleIdx="1" presStyleCnt="4">
        <dgm:presLayoutVars>
          <dgm:chMax val="1"/>
          <dgm:chPref val="1"/>
        </dgm:presLayoutVars>
      </dgm:prSet>
      <dgm:spPr/>
    </dgm:pt>
    <dgm:pt modelId="{68DB05F1-5F1B-425B-AA9E-A04BA8B56FA5}" type="pres">
      <dgm:prSet presAssocID="{C808DBCD-28AD-47D9-B4CD-177CF4D07072}" presName="sibTrans" presStyleCnt="0"/>
      <dgm:spPr/>
    </dgm:pt>
    <dgm:pt modelId="{46B7A082-E981-4E89-9727-FE82A3F13D96}" type="pres">
      <dgm:prSet presAssocID="{A38988F0-4CC6-41E1-87CF-95D44D667609}" presName="compNode" presStyleCnt="0"/>
      <dgm:spPr/>
    </dgm:pt>
    <dgm:pt modelId="{9FFF920C-3350-4141-9A44-7E5482CD77EB}" type="pres">
      <dgm:prSet presAssocID="{A38988F0-4CC6-41E1-87CF-95D44D6676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88CA790-BA68-406A-85CC-529C5558A722}" type="pres">
      <dgm:prSet presAssocID="{A38988F0-4CC6-41E1-87CF-95D44D667609}" presName="spaceRect" presStyleCnt="0"/>
      <dgm:spPr/>
    </dgm:pt>
    <dgm:pt modelId="{A93FCB09-A6DE-483D-B871-DF34D9305D3D}" type="pres">
      <dgm:prSet presAssocID="{A38988F0-4CC6-41E1-87CF-95D44D667609}" presName="textRect" presStyleLbl="revTx" presStyleIdx="2" presStyleCnt="4">
        <dgm:presLayoutVars>
          <dgm:chMax val="1"/>
          <dgm:chPref val="1"/>
        </dgm:presLayoutVars>
      </dgm:prSet>
      <dgm:spPr/>
    </dgm:pt>
    <dgm:pt modelId="{97B5C9F3-4A06-485F-9642-8E50AFFB6154}" type="pres">
      <dgm:prSet presAssocID="{0A12C184-D84F-4324-BF8C-679B12B06423}" presName="sibTrans" presStyleCnt="0"/>
      <dgm:spPr/>
    </dgm:pt>
    <dgm:pt modelId="{4383D648-2C00-4C8A-A3B7-93A118035025}" type="pres">
      <dgm:prSet presAssocID="{63DBA59E-2E8B-49D0-A893-729B41715B33}" presName="compNode" presStyleCnt="0"/>
      <dgm:spPr/>
    </dgm:pt>
    <dgm:pt modelId="{FD49770B-0AE9-4549-9078-2BE52E9C789D}" type="pres">
      <dgm:prSet presAssocID="{63DBA59E-2E8B-49D0-A893-729B41715B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915F0C26-4A03-4B43-B4C0-7B9333B2013C}" type="pres">
      <dgm:prSet presAssocID="{63DBA59E-2E8B-49D0-A893-729B41715B33}" presName="spaceRect" presStyleCnt="0"/>
      <dgm:spPr/>
    </dgm:pt>
    <dgm:pt modelId="{33F46B84-EE39-44E0-84AD-BD475DE1198E}" type="pres">
      <dgm:prSet presAssocID="{63DBA59E-2E8B-49D0-A893-729B41715B33}" presName="textRect" presStyleLbl="revTx" presStyleIdx="3" presStyleCnt="4">
        <dgm:presLayoutVars>
          <dgm:chMax val="1"/>
          <dgm:chPref val="1"/>
        </dgm:presLayoutVars>
      </dgm:prSet>
      <dgm:spPr/>
    </dgm:pt>
  </dgm:ptLst>
  <dgm:cxnLst>
    <dgm:cxn modelId="{DE6B4F17-2ED9-4558-9419-2180EFC80600}" type="presOf" srcId="{63DBA59E-2E8B-49D0-A893-729B41715B33}" destId="{33F46B84-EE39-44E0-84AD-BD475DE1198E}" srcOrd="0" destOrd="0" presId="urn:microsoft.com/office/officeart/2018/2/layout/IconLabelList"/>
    <dgm:cxn modelId="{DD94F61E-53F4-4CDD-A5C5-0998AE97F052}" srcId="{5807970F-667A-4F2D-9A31-D0C2910C096C}" destId="{A38988F0-4CC6-41E1-87CF-95D44D667609}" srcOrd="2" destOrd="0" parTransId="{0D6A315D-79CB-425F-ACFC-85C61985D337}" sibTransId="{0A12C184-D84F-4324-BF8C-679B12B06423}"/>
    <dgm:cxn modelId="{32A80729-CB55-41FF-9C3F-A56C96FCCA0A}" type="presOf" srcId="{7EB7D8DC-3CED-4CDB-A099-CA1EA2B35F23}" destId="{B7691A54-176D-4E75-B7D4-7A42F94643FE}" srcOrd="0" destOrd="0" presId="urn:microsoft.com/office/officeart/2018/2/layout/IconLabelList"/>
    <dgm:cxn modelId="{670FE430-3479-4E5F-A719-3390151B8D2D}" srcId="{5807970F-667A-4F2D-9A31-D0C2910C096C}" destId="{7EB7D8DC-3CED-4CDB-A099-CA1EA2B35F23}" srcOrd="0" destOrd="0" parTransId="{E3C63D89-5A6E-4B3A-92B9-CFDDD0896CE9}" sibTransId="{BBF584A3-CB4E-4211-90DB-54D4E83FE8AD}"/>
    <dgm:cxn modelId="{C43C8056-7B2E-4553-988D-F28D0461882F}" srcId="{5807970F-667A-4F2D-9A31-D0C2910C096C}" destId="{4BE14952-DA3B-4994-BFE9-D13399B9BF88}" srcOrd="1" destOrd="0" parTransId="{D3388887-A7C3-434A-AEFC-DB0FBC74DD1F}" sibTransId="{C808DBCD-28AD-47D9-B4CD-177CF4D07072}"/>
    <dgm:cxn modelId="{C29AC794-D0BC-49C2-8388-B45BFBE8F6BF}" type="presOf" srcId="{4BE14952-DA3B-4994-BFE9-D13399B9BF88}" destId="{D63DF076-294A-42A8-8656-4835DE6966C2}" srcOrd="0" destOrd="0" presId="urn:microsoft.com/office/officeart/2018/2/layout/IconLabelList"/>
    <dgm:cxn modelId="{D7D6A9E5-FA5E-4B11-96AE-F2B945AF203B}" type="presOf" srcId="{5807970F-667A-4F2D-9A31-D0C2910C096C}" destId="{E77BA405-1395-4CFC-B485-501BCACAFD74}" srcOrd="0" destOrd="0" presId="urn:microsoft.com/office/officeart/2018/2/layout/IconLabelList"/>
    <dgm:cxn modelId="{8035EDF4-7999-4576-AF89-10EDC6829F4A}" srcId="{5807970F-667A-4F2D-9A31-D0C2910C096C}" destId="{63DBA59E-2E8B-49D0-A893-729B41715B33}" srcOrd="3" destOrd="0" parTransId="{85EEA13C-279A-47DF-BDE2-69241C178C8E}" sibTransId="{C1796992-247E-4ECD-859A-AD63566D21EE}"/>
    <dgm:cxn modelId="{E61FF2F6-C577-486A-836F-6B19937470E1}" type="presOf" srcId="{A38988F0-4CC6-41E1-87CF-95D44D667609}" destId="{A93FCB09-A6DE-483D-B871-DF34D9305D3D}" srcOrd="0" destOrd="0" presId="urn:microsoft.com/office/officeart/2018/2/layout/IconLabelList"/>
    <dgm:cxn modelId="{07AA86B4-50E3-4FAB-B33D-1E0AAF0B88BF}" type="presParOf" srcId="{E77BA405-1395-4CFC-B485-501BCACAFD74}" destId="{BADBC11E-EE7A-471F-80D2-A6E44127CC10}" srcOrd="0" destOrd="0" presId="urn:microsoft.com/office/officeart/2018/2/layout/IconLabelList"/>
    <dgm:cxn modelId="{95ED364B-703B-45DD-A051-33301C88B591}" type="presParOf" srcId="{BADBC11E-EE7A-471F-80D2-A6E44127CC10}" destId="{000231F5-C9BD-48DA-B30B-C805D494FCDB}" srcOrd="0" destOrd="0" presId="urn:microsoft.com/office/officeart/2018/2/layout/IconLabelList"/>
    <dgm:cxn modelId="{A1E0F21F-BBAA-4894-A96A-75D4BA223FEA}" type="presParOf" srcId="{BADBC11E-EE7A-471F-80D2-A6E44127CC10}" destId="{84B55F58-2788-4457-B789-0B1673CB5294}" srcOrd="1" destOrd="0" presId="urn:microsoft.com/office/officeart/2018/2/layout/IconLabelList"/>
    <dgm:cxn modelId="{451F1192-8EF2-4CAF-8159-B63302314B27}" type="presParOf" srcId="{BADBC11E-EE7A-471F-80D2-A6E44127CC10}" destId="{B7691A54-176D-4E75-B7D4-7A42F94643FE}" srcOrd="2" destOrd="0" presId="urn:microsoft.com/office/officeart/2018/2/layout/IconLabelList"/>
    <dgm:cxn modelId="{80BBA8A8-C4AF-46FF-827E-91BF3D03579C}" type="presParOf" srcId="{E77BA405-1395-4CFC-B485-501BCACAFD74}" destId="{19C4E38F-A7CB-4766-870A-5CE39FD3AD01}" srcOrd="1" destOrd="0" presId="urn:microsoft.com/office/officeart/2018/2/layout/IconLabelList"/>
    <dgm:cxn modelId="{E4770A32-1366-461D-AE04-FA1037D5FFF4}" type="presParOf" srcId="{E77BA405-1395-4CFC-B485-501BCACAFD74}" destId="{B159BE38-AC5B-4BBE-A627-EE1E871440A2}" srcOrd="2" destOrd="0" presId="urn:microsoft.com/office/officeart/2018/2/layout/IconLabelList"/>
    <dgm:cxn modelId="{6470029D-505D-4858-B125-0490AE4D4350}" type="presParOf" srcId="{B159BE38-AC5B-4BBE-A627-EE1E871440A2}" destId="{B6AF49A7-7418-444E-89EE-71B51759EBA8}" srcOrd="0" destOrd="0" presId="urn:microsoft.com/office/officeart/2018/2/layout/IconLabelList"/>
    <dgm:cxn modelId="{322B46F0-5218-4225-BE7B-03A2BB1A7F6E}" type="presParOf" srcId="{B159BE38-AC5B-4BBE-A627-EE1E871440A2}" destId="{FC00776E-ED27-488C-92EB-DB0E3EA0190D}" srcOrd="1" destOrd="0" presId="urn:microsoft.com/office/officeart/2018/2/layout/IconLabelList"/>
    <dgm:cxn modelId="{0B909D1D-AE6B-4670-B2C8-CC9246210A56}" type="presParOf" srcId="{B159BE38-AC5B-4BBE-A627-EE1E871440A2}" destId="{D63DF076-294A-42A8-8656-4835DE6966C2}" srcOrd="2" destOrd="0" presId="urn:microsoft.com/office/officeart/2018/2/layout/IconLabelList"/>
    <dgm:cxn modelId="{E2E98321-C79B-401B-BD64-387DC78A2691}" type="presParOf" srcId="{E77BA405-1395-4CFC-B485-501BCACAFD74}" destId="{68DB05F1-5F1B-425B-AA9E-A04BA8B56FA5}" srcOrd="3" destOrd="0" presId="urn:microsoft.com/office/officeart/2018/2/layout/IconLabelList"/>
    <dgm:cxn modelId="{6CB68467-217D-48F9-B262-009193697753}" type="presParOf" srcId="{E77BA405-1395-4CFC-B485-501BCACAFD74}" destId="{46B7A082-E981-4E89-9727-FE82A3F13D96}" srcOrd="4" destOrd="0" presId="urn:microsoft.com/office/officeart/2018/2/layout/IconLabelList"/>
    <dgm:cxn modelId="{DEBD6FF4-41B1-4BCA-8C9D-CF4C5DB82889}" type="presParOf" srcId="{46B7A082-E981-4E89-9727-FE82A3F13D96}" destId="{9FFF920C-3350-4141-9A44-7E5482CD77EB}" srcOrd="0" destOrd="0" presId="urn:microsoft.com/office/officeart/2018/2/layout/IconLabelList"/>
    <dgm:cxn modelId="{58658E67-333F-4025-8104-84C4B54AE3B0}" type="presParOf" srcId="{46B7A082-E981-4E89-9727-FE82A3F13D96}" destId="{588CA790-BA68-406A-85CC-529C5558A722}" srcOrd="1" destOrd="0" presId="urn:microsoft.com/office/officeart/2018/2/layout/IconLabelList"/>
    <dgm:cxn modelId="{86AD701D-A0FC-4479-9A3E-861926FC57DD}" type="presParOf" srcId="{46B7A082-E981-4E89-9727-FE82A3F13D96}" destId="{A93FCB09-A6DE-483D-B871-DF34D9305D3D}" srcOrd="2" destOrd="0" presId="urn:microsoft.com/office/officeart/2018/2/layout/IconLabelList"/>
    <dgm:cxn modelId="{9C3B971E-0C72-465E-8C3E-F7E22451DD9C}" type="presParOf" srcId="{E77BA405-1395-4CFC-B485-501BCACAFD74}" destId="{97B5C9F3-4A06-485F-9642-8E50AFFB6154}" srcOrd="5" destOrd="0" presId="urn:microsoft.com/office/officeart/2018/2/layout/IconLabelList"/>
    <dgm:cxn modelId="{8DEA8E5A-C5D0-4547-82BC-11711B8FE726}" type="presParOf" srcId="{E77BA405-1395-4CFC-B485-501BCACAFD74}" destId="{4383D648-2C00-4C8A-A3B7-93A118035025}" srcOrd="6" destOrd="0" presId="urn:microsoft.com/office/officeart/2018/2/layout/IconLabelList"/>
    <dgm:cxn modelId="{0FD3139E-23E9-4FC2-BFAB-5E170D2A1244}" type="presParOf" srcId="{4383D648-2C00-4C8A-A3B7-93A118035025}" destId="{FD49770B-0AE9-4549-9078-2BE52E9C789D}" srcOrd="0" destOrd="0" presId="urn:microsoft.com/office/officeart/2018/2/layout/IconLabelList"/>
    <dgm:cxn modelId="{450FA219-74AF-46F6-9D30-3B4D356E857D}" type="presParOf" srcId="{4383D648-2C00-4C8A-A3B7-93A118035025}" destId="{915F0C26-4A03-4B43-B4C0-7B9333B2013C}" srcOrd="1" destOrd="0" presId="urn:microsoft.com/office/officeart/2018/2/layout/IconLabelList"/>
    <dgm:cxn modelId="{94F76A76-97C0-450B-B631-295E96E072A5}" type="presParOf" srcId="{4383D648-2C00-4C8A-A3B7-93A118035025}" destId="{33F46B84-EE39-44E0-84AD-BD475DE1198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25F450-AC37-482D-8B9C-84BC072A502C}"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22ABB8BD-8466-4516-91F7-DB8CB9B1E3D1}">
      <dgm:prSet/>
      <dgm:spPr/>
      <dgm:t>
        <a:bodyPr/>
        <a:lstStyle/>
        <a:p>
          <a:r>
            <a:rPr lang="en-US"/>
            <a:t>Documentation : </a:t>
          </a:r>
          <a:r>
            <a:rPr lang="en-US" u="sng">
              <a:uFillTx/>
              <a:hlinkClick xmlns:r="http://schemas.openxmlformats.org/officeDocument/2006/relationships" r:id="rId1"/>
            </a:rPr>
            <a:t>Identity Security Cloud</a:t>
          </a:r>
          <a:endParaRPr lang="en-US"/>
        </a:p>
      </dgm:t>
    </dgm:pt>
    <dgm:pt modelId="{9616C1D3-7648-43F7-9203-FD1C1F418BB1}" type="parTrans" cxnId="{A0ABB41B-AE26-4457-A95B-BABCFB332297}">
      <dgm:prSet/>
      <dgm:spPr/>
      <dgm:t>
        <a:bodyPr/>
        <a:lstStyle/>
        <a:p>
          <a:endParaRPr lang="en-US"/>
        </a:p>
      </dgm:t>
    </dgm:pt>
    <dgm:pt modelId="{F808F78F-2500-462F-B5CE-C9BBCF891FA7}" type="sibTrans" cxnId="{A0ABB41B-AE26-4457-A95B-BABCFB332297}">
      <dgm:prSet/>
      <dgm:spPr/>
      <dgm:t>
        <a:bodyPr/>
        <a:lstStyle/>
        <a:p>
          <a:endParaRPr lang="en-US"/>
        </a:p>
      </dgm:t>
    </dgm:pt>
    <dgm:pt modelId="{53415F4D-C401-4A73-AE67-FC7E41405801}">
      <dgm:prSet/>
      <dgm:spPr/>
      <dgm:t>
        <a:bodyPr/>
        <a:lstStyle/>
        <a:p>
          <a:r>
            <a:rPr lang="en-US" dirty="0"/>
            <a:t>IdentityNow: </a:t>
          </a:r>
          <a:r>
            <a:rPr lang="en-US" u="sng" dirty="0">
              <a:uFillTx/>
              <a:hlinkClick xmlns:r="http://schemas.openxmlformats.org/officeDocument/2006/relationships" r:id="rId2"/>
            </a:rPr>
            <a:t>IdentityNow</a:t>
          </a:r>
          <a:endParaRPr lang="en-US" dirty="0"/>
        </a:p>
      </dgm:t>
    </dgm:pt>
    <dgm:pt modelId="{D81A7941-2256-4D5C-9CD2-0D0093A13473}" type="parTrans" cxnId="{AAFEF57B-19D9-45C5-BFCB-05F7124E48D1}">
      <dgm:prSet/>
      <dgm:spPr/>
      <dgm:t>
        <a:bodyPr/>
        <a:lstStyle/>
        <a:p>
          <a:endParaRPr lang="en-US"/>
        </a:p>
      </dgm:t>
    </dgm:pt>
    <dgm:pt modelId="{2A597119-CBD7-4EAD-BF36-18BA88A317AF}" type="sibTrans" cxnId="{AAFEF57B-19D9-45C5-BFCB-05F7124E48D1}">
      <dgm:prSet/>
      <dgm:spPr/>
      <dgm:t>
        <a:bodyPr/>
        <a:lstStyle/>
        <a:p>
          <a:endParaRPr lang="en-US"/>
        </a:p>
      </dgm:t>
    </dgm:pt>
    <dgm:pt modelId="{EC63D6D6-78C7-42AE-93FD-984D2B7D8DB3}">
      <dgm:prSet/>
      <dgm:spPr/>
      <dgm:t>
        <a:bodyPr/>
        <a:lstStyle/>
        <a:p>
          <a:r>
            <a:rPr lang="en-US"/>
            <a:t>Connectors: </a:t>
          </a:r>
          <a:r>
            <a:rPr lang="en-US" u="sng">
              <a:uFillTx/>
              <a:hlinkClick xmlns:r="http://schemas.openxmlformats.org/officeDocument/2006/relationships" r:id="rId3"/>
            </a:rPr>
            <a:t>Connectros Available </a:t>
          </a:r>
          <a:endParaRPr lang="en-US"/>
        </a:p>
      </dgm:t>
    </dgm:pt>
    <dgm:pt modelId="{80CCBE3E-4739-4F3E-9A0A-5FA74CC15696}" type="parTrans" cxnId="{937A6A10-2C37-4501-94F1-DCB5A49803AD}">
      <dgm:prSet/>
      <dgm:spPr/>
      <dgm:t>
        <a:bodyPr/>
        <a:lstStyle/>
        <a:p>
          <a:endParaRPr lang="en-US"/>
        </a:p>
      </dgm:t>
    </dgm:pt>
    <dgm:pt modelId="{776F5167-8CEE-4B7B-A4E6-C081A06CB0CF}" type="sibTrans" cxnId="{937A6A10-2C37-4501-94F1-DCB5A49803AD}">
      <dgm:prSet/>
      <dgm:spPr/>
      <dgm:t>
        <a:bodyPr/>
        <a:lstStyle/>
        <a:p>
          <a:endParaRPr lang="en-US"/>
        </a:p>
      </dgm:t>
    </dgm:pt>
    <dgm:pt modelId="{DE363B5C-FC08-4C7F-B4A1-0405ED1D8177}">
      <dgm:prSet/>
      <dgm:spPr/>
      <dgm:t>
        <a:bodyPr/>
        <a:lstStyle/>
        <a:p>
          <a:r>
            <a:rPr lang="en-US"/>
            <a:t>For any support IAM Delivery &amp; IAM Operations Team, you can reach out to below persons.</a:t>
          </a:r>
        </a:p>
      </dgm:t>
    </dgm:pt>
    <dgm:pt modelId="{46D628FE-01AB-4EF3-8965-F4DF73C29D59}" type="parTrans" cxnId="{519DB29D-74B8-41A2-8E21-11882AB14389}">
      <dgm:prSet/>
      <dgm:spPr/>
      <dgm:t>
        <a:bodyPr/>
        <a:lstStyle/>
        <a:p>
          <a:endParaRPr lang="en-US"/>
        </a:p>
      </dgm:t>
    </dgm:pt>
    <dgm:pt modelId="{F29F9D8F-AB74-40D5-9FCC-1AA504EB5744}" type="sibTrans" cxnId="{519DB29D-74B8-41A2-8E21-11882AB14389}">
      <dgm:prSet/>
      <dgm:spPr/>
      <dgm:t>
        <a:bodyPr/>
        <a:lstStyle/>
        <a:p>
          <a:endParaRPr lang="en-US"/>
        </a:p>
      </dgm:t>
    </dgm:pt>
    <dgm:pt modelId="{AA0AFBDD-C740-4594-9827-252933F6B8F8}">
      <dgm:prSet/>
      <dgm:spPr/>
      <dgm:t>
        <a:bodyPr/>
        <a:lstStyle/>
        <a:p>
          <a:r>
            <a:rPr lang="en-US" u="sng">
              <a:uFillTx/>
              <a:hlinkClick xmlns:r="http://schemas.openxmlformats.org/officeDocument/2006/relationships" r:id="rId4"/>
            </a:rPr>
            <a:t>Aman Verma 1</a:t>
          </a:r>
          <a:r>
            <a:rPr lang="en-US"/>
            <a:t> </a:t>
          </a:r>
          <a:r>
            <a:rPr lang="en-US" u="sng">
              <a:uFillTx/>
              <a:hlinkClick xmlns:r="http://schemas.openxmlformats.org/officeDocument/2006/relationships" r:id="rId5"/>
            </a:rPr>
            <a:t>Nikhil Shrirao</a:t>
          </a:r>
          <a:endParaRPr lang="en-US"/>
        </a:p>
      </dgm:t>
    </dgm:pt>
    <dgm:pt modelId="{F44C982B-7E3C-4EF8-825C-BD87C67C7CA1}" type="parTrans" cxnId="{EEFA09F7-E8D3-49D3-BA5E-01AA53D58C55}">
      <dgm:prSet/>
      <dgm:spPr/>
      <dgm:t>
        <a:bodyPr/>
        <a:lstStyle/>
        <a:p>
          <a:endParaRPr lang="en-US"/>
        </a:p>
      </dgm:t>
    </dgm:pt>
    <dgm:pt modelId="{8D2F5DEA-E8B5-4A8D-B2DB-B2BBB248AB78}" type="sibTrans" cxnId="{EEFA09F7-E8D3-49D3-BA5E-01AA53D58C55}">
      <dgm:prSet/>
      <dgm:spPr/>
      <dgm:t>
        <a:bodyPr/>
        <a:lstStyle/>
        <a:p>
          <a:endParaRPr lang="en-US"/>
        </a:p>
      </dgm:t>
    </dgm:pt>
    <dgm:pt modelId="{7103713D-BA58-4528-87EB-5769E3952C95}">
      <dgm:prSet/>
      <dgm:spPr/>
      <dgm:t>
        <a:bodyPr/>
        <a:lstStyle/>
        <a:p>
          <a:r>
            <a:rPr lang="en-US" u="sng">
              <a:uFillTx/>
              <a:hlinkClick xmlns:r="http://schemas.openxmlformats.org/officeDocument/2006/relationships" r:id="rId6"/>
            </a:rPr>
            <a:t>IAM Team</a:t>
          </a:r>
          <a:endParaRPr lang="en-US"/>
        </a:p>
      </dgm:t>
    </dgm:pt>
    <dgm:pt modelId="{6FAB833F-7129-4E86-B646-76DC8401CA7C}" type="parTrans" cxnId="{091097B3-1F75-4922-BE70-714F8C1CC5BC}">
      <dgm:prSet/>
      <dgm:spPr/>
      <dgm:t>
        <a:bodyPr/>
        <a:lstStyle/>
        <a:p>
          <a:endParaRPr lang="en-US"/>
        </a:p>
      </dgm:t>
    </dgm:pt>
    <dgm:pt modelId="{10AFF379-8247-4EE6-A502-2DF4A5A2D5BF}" type="sibTrans" cxnId="{091097B3-1F75-4922-BE70-714F8C1CC5BC}">
      <dgm:prSet/>
      <dgm:spPr/>
      <dgm:t>
        <a:bodyPr/>
        <a:lstStyle/>
        <a:p>
          <a:endParaRPr lang="en-US"/>
        </a:p>
      </dgm:t>
    </dgm:pt>
    <dgm:pt modelId="{A8D9763E-F2E5-4CFD-9B37-20AE602DAA4E}" type="pres">
      <dgm:prSet presAssocID="{4725F450-AC37-482D-8B9C-84BC072A502C}" presName="diagram" presStyleCnt="0">
        <dgm:presLayoutVars>
          <dgm:dir/>
          <dgm:resizeHandles val="exact"/>
        </dgm:presLayoutVars>
      </dgm:prSet>
      <dgm:spPr/>
    </dgm:pt>
    <dgm:pt modelId="{9FF45869-8221-4C60-821F-E8B78C12506B}" type="pres">
      <dgm:prSet presAssocID="{22ABB8BD-8466-4516-91F7-DB8CB9B1E3D1}" presName="node" presStyleLbl="node1" presStyleIdx="0" presStyleCnt="6">
        <dgm:presLayoutVars>
          <dgm:bulletEnabled val="1"/>
        </dgm:presLayoutVars>
      </dgm:prSet>
      <dgm:spPr/>
    </dgm:pt>
    <dgm:pt modelId="{9249641C-5B97-4E2D-9601-99B600A03447}" type="pres">
      <dgm:prSet presAssocID="{F808F78F-2500-462F-B5CE-C9BBCF891FA7}" presName="sibTrans" presStyleCnt="0"/>
      <dgm:spPr/>
    </dgm:pt>
    <dgm:pt modelId="{71F0CE5E-E06D-4B9A-AE6D-34AFF87148C3}" type="pres">
      <dgm:prSet presAssocID="{53415F4D-C401-4A73-AE67-FC7E41405801}" presName="node" presStyleLbl="node1" presStyleIdx="1" presStyleCnt="6">
        <dgm:presLayoutVars>
          <dgm:bulletEnabled val="1"/>
        </dgm:presLayoutVars>
      </dgm:prSet>
      <dgm:spPr/>
    </dgm:pt>
    <dgm:pt modelId="{4B3E9C25-7E41-4E37-A5FD-58091D4A11FD}" type="pres">
      <dgm:prSet presAssocID="{2A597119-CBD7-4EAD-BF36-18BA88A317AF}" presName="sibTrans" presStyleCnt="0"/>
      <dgm:spPr/>
    </dgm:pt>
    <dgm:pt modelId="{7BFE466F-A348-4703-84DD-50AF5F6C4E2A}" type="pres">
      <dgm:prSet presAssocID="{EC63D6D6-78C7-42AE-93FD-984D2B7D8DB3}" presName="node" presStyleLbl="node1" presStyleIdx="2" presStyleCnt="6">
        <dgm:presLayoutVars>
          <dgm:bulletEnabled val="1"/>
        </dgm:presLayoutVars>
      </dgm:prSet>
      <dgm:spPr/>
    </dgm:pt>
    <dgm:pt modelId="{9715A5AF-DD99-42DC-8E22-479961FF6749}" type="pres">
      <dgm:prSet presAssocID="{776F5167-8CEE-4B7B-A4E6-C081A06CB0CF}" presName="sibTrans" presStyleCnt="0"/>
      <dgm:spPr/>
    </dgm:pt>
    <dgm:pt modelId="{13F28C22-0F2C-4F51-9220-817AC709B84C}" type="pres">
      <dgm:prSet presAssocID="{DE363B5C-FC08-4C7F-B4A1-0405ED1D8177}" presName="node" presStyleLbl="node1" presStyleIdx="3" presStyleCnt="6">
        <dgm:presLayoutVars>
          <dgm:bulletEnabled val="1"/>
        </dgm:presLayoutVars>
      </dgm:prSet>
      <dgm:spPr/>
    </dgm:pt>
    <dgm:pt modelId="{77DE7B49-270A-42C8-84C8-A1E1E5227B0A}" type="pres">
      <dgm:prSet presAssocID="{F29F9D8F-AB74-40D5-9FCC-1AA504EB5744}" presName="sibTrans" presStyleCnt="0"/>
      <dgm:spPr/>
    </dgm:pt>
    <dgm:pt modelId="{0644382D-6E7B-4C22-922C-DF2C35856D4E}" type="pres">
      <dgm:prSet presAssocID="{AA0AFBDD-C740-4594-9827-252933F6B8F8}" presName="node" presStyleLbl="node1" presStyleIdx="4" presStyleCnt="6">
        <dgm:presLayoutVars>
          <dgm:bulletEnabled val="1"/>
        </dgm:presLayoutVars>
      </dgm:prSet>
      <dgm:spPr/>
    </dgm:pt>
    <dgm:pt modelId="{7DD19F78-5B25-4125-8AB0-246FDBC4F288}" type="pres">
      <dgm:prSet presAssocID="{8D2F5DEA-E8B5-4A8D-B2DB-B2BBB248AB78}" presName="sibTrans" presStyleCnt="0"/>
      <dgm:spPr/>
    </dgm:pt>
    <dgm:pt modelId="{D5789C74-9702-49DF-8A33-9DB5C3CD6DE4}" type="pres">
      <dgm:prSet presAssocID="{7103713D-BA58-4528-87EB-5769E3952C95}" presName="node" presStyleLbl="node1" presStyleIdx="5" presStyleCnt="6">
        <dgm:presLayoutVars>
          <dgm:bulletEnabled val="1"/>
        </dgm:presLayoutVars>
      </dgm:prSet>
      <dgm:spPr/>
    </dgm:pt>
  </dgm:ptLst>
  <dgm:cxnLst>
    <dgm:cxn modelId="{937A6A10-2C37-4501-94F1-DCB5A49803AD}" srcId="{4725F450-AC37-482D-8B9C-84BC072A502C}" destId="{EC63D6D6-78C7-42AE-93FD-984D2B7D8DB3}" srcOrd="2" destOrd="0" parTransId="{80CCBE3E-4739-4F3E-9A0A-5FA74CC15696}" sibTransId="{776F5167-8CEE-4B7B-A4E6-C081A06CB0CF}"/>
    <dgm:cxn modelId="{A0ABB41B-AE26-4457-A95B-BABCFB332297}" srcId="{4725F450-AC37-482D-8B9C-84BC072A502C}" destId="{22ABB8BD-8466-4516-91F7-DB8CB9B1E3D1}" srcOrd="0" destOrd="0" parTransId="{9616C1D3-7648-43F7-9203-FD1C1F418BB1}" sibTransId="{F808F78F-2500-462F-B5CE-C9BBCF891FA7}"/>
    <dgm:cxn modelId="{6796E93F-2753-42AB-90D7-1E0B10479D06}" type="presOf" srcId="{7103713D-BA58-4528-87EB-5769E3952C95}" destId="{D5789C74-9702-49DF-8A33-9DB5C3CD6DE4}" srcOrd="0" destOrd="0" presId="urn:microsoft.com/office/officeart/2005/8/layout/default"/>
    <dgm:cxn modelId="{5AFC7E43-A8BE-49EA-AE26-8FC7283388D9}" type="presOf" srcId="{EC63D6D6-78C7-42AE-93FD-984D2B7D8DB3}" destId="{7BFE466F-A348-4703-84DD-50AF5F6C4E2A}" srcOrd="0" destOrd="0" presId="urn:microsoft.com/office/officeart/2005/8/layout/default"/>
    <dgm:cxn modelId="{AAFEF57B-19D9-45C5-BFCB-05F7124E48D1}" srcId="{4725F450-AC37-482D-8B9C-84BC072A502C}" destId="{53415F4D-C401-4A73-AE67-FC7E41405801}" srcOrd="1" destOrd="0" parTransId="{D81A7941-2256-4D5C-9CD2-0D0093A13473}" sibTransId="{2A597119-CBD7-4EAD-BF36-18BA88A317AF}"/>
    <dgm:cxn modelId="{506FE889-F1A5-485C-81B3-8B2A67D875E4}" type="presOf" srcId="{22ABB8BD-8466-4516-91F7-DB8CB9B1E3D1}" destId="{9FF45869-8221-4C60-821F-E8B78C12506B}" srcOrd="0" destOrd="0" presId="urn:microsoft.com/office/officeart/2005/8/layout/default"/>
    <dgm:cxn modelId="{519DB29D-74B8-41A2-8E21-11882AB14389}" srcId="{4725F450-AC37-482D-8B9C-84BC072A502C}" destId="{DE363B5C-FC08-4C7F-B4A1-0405ED1D8177}" srcOrd="3" destOrd="0" parTransId="{46D628FE-01AB-4EF3-8965-F4DF73C29D59}" sibTransId="{F29F9D8F-AB74-40D5-9FCC-1AA504EB5744}"/>
    <dgm:cxn modelId="{34C3C9A1-2B8B-4418-B331-D2A189EEA90B}" type="presOf" srcId="{4725F450-AC37-482D-8B9C-84BC072A502C}" destId="{A8D9763E-F2E5-4CFD-9B37-20AE602DAA4E}" srcOrd="0" destOrd="0" presId="urn:microsoft.com/office/officeart/2005/8/layout/default"/>
    <dgm:cxn modelId="{091097B3-1F75-4922-BE70-714F8C1CC5BC}" srcId="{4725F450-AC37-482D-8B9C-84BC072A502C}" destId="{7103713D-BA58-4528-87EB-5769E3952C95}" srcOrd="5" destOrd="0" parTransId="{6FAB833F-7129-4E86-B646-76DC8401CA7C}" sibTransId="{10AFF379-8247-4EE6-A502-2DF4A5A2D5BF}"/>
    <dgm:cxn modelId="{25A5F3BB-76CF-4A88-92C0-E7ED76750B7B}" type="presOf" srcId="{53415F4D-C401-4A73-AE67-FC7E41405801}" destId="{71F0CE5E-E06D-4B9A-AE6D-34AFF87148C3}" srcOrd="0" destOrd="0" presId="urn:microsoft.com/office/officeart/2005/8/layout/default"/>
    <dgm:cxn modelId="{2D2F0CDA-3713-4D49-9A22-2548E0C127DD}" type="presOf" srcId="{AA0AFBDD-C740-4594-9827-252933F6B8F8}" destId="{0644382D-6E7B-4C22-922C-DF2C35856D4E}" srcOrd="0" destOrd="0" presId="urn:microsoft.com/office/officeart/2005/8/layout/default"/>
    <dgm:cxn modelId="{EEFA09F7-E8D3-49D3-BA5E-01AA53D58C55}" srcId="{4725F450-AC37-482D-8B9C-84BC072A502C}" destId="{AA0AFBDD-C740-4594-9827-252933F6B8F8}" srcOrd="4" destOrd="0" parTransId="{F44C982B-7E3C-4EF8-825C-BD87C67C7CA1}" sibTransId="{8D2F5DEA-E8B5-4A8D-B2DB-B2BBB248AB78}"/>
    <dgm:cxn modelId="{FD116DFD-1AA4-42F8-B4FC-77CBB609EA8D}" type="presOf" srcId="{DE363B5C-FC08-4C7F-B4A1-0405ED1D8177}" destId="{13F28C22-0F2C-4F51-9220-817AC709B84C}" srcOrd="0" destOrd="0" presId="urn:microsoft.com/office/officeart/2005/8/layout/default"/>
    <dgm:cxn modelId="{6CEBB739-5DD0-4B00-A464-7C4D4CA62CEF}" type="presParOf" srcId="{A8D9763E-F2E5-4CFD-9B37-20AE602DAA4E}" destId="{9FF45869-8221-4C60-821F-E8B78C12506B}" srcOrd="0" destOrd="0" presId="urn:microsoft.com/office/officeart/2005/8/layout/default"/>
    <dgm:cxn modelId="{A4302145-5802-4D0D-A2FA-122ECA30F359}" type="presParOf" srcId="{A8D9763E-F2E5-4CFD-9B37-20AE602DAA4E}" destId="{9249641C-5B97-4E2D-9601-99B600A03447}" srcOrd="1" destOrd="0" presId="urn:microsoft.com/office/officeart/2005/8/layout/default"/>
    <dgm:cxn modelId="{0261C10E-C42F-42A3-AA3C-CB1D2CC6FE7F}" type="presParOf" srcId="{A8D9763E-F2E5-4CFD-9B37-20AE602DAA4E}" destId="{71F0CE5E-E06D-4B9A-AE6D-34AFF87148C3}" srcOrd="2" destOrd="0" presId="urn:microsoft.com/office/officeart/2005/8/layout/default"/>
    <dgm:cxn modelId="{7573F55A-BC1E-4924-BA9F-3308F716ED2B}" type="presParOf" srcId="{A8D9763E-F2E5-4CFD-9B37-20AE602DAA4E}" destId="{4B3E9C25-7E41-4E37-A5FD-58091D4A11FD}" srcOrd="3" destOrd="0" presId="urn:microsoft.com/office/officeart/2005/8/layout/default"/>
    <dgm:cxn modelId="{00F3DFBA-46C8-41D3-876B-1B340B4144D7}" type="presParOf" srcId="{A8D9763E-F2E5-4CFD-9B37-20AE602DAA4E}" destId="{7BFE466F-A348-4703-84DD-50AF5F6C4E2A}" srcOrd="4" destOrd="0" presId="urn:microsoft.com/office/officeart/2005/8/layout/default"/>
    <dgm:cxn modelId="{8C64F9B9-7B00-4C23-80FF-06588546A798}" type="presParOf" srcId="{A8D9763E-F2E5-4CFD-9B37-20AE602DAA4E}" destId="{9715A5AF-DD99-42DC-8E22-479961FF6749}" srcOrd="5" destOrd="0" presId="urn:microsoft.com/office/officeart/2005/8/layout/default"/>
    <dgm:cxn modelId="{BF772801-ADC0-49D8-8E85-F3BE9E2E9974}" type="presParOf" srcId="{A8D9763E-F2E5-4CFD-9B37-20AE602DAA4E}" destId="{13F28C22-0F2C-4F51-9220-817AC709B84C}" srcOrd="6" destOrd="0" presId="urn:microsoft.com/office/officeart/2005/8/layout/default"/>
    <dgm:cxn modelId="{3EFB6157-D0FE-45ED-A4FA-D1C780E9AD32}" type="presParOf" srcId="{A8D9763E-F2E5-4CFD-9B37-20AE602DAA4E}" destId="{77DE7B49-270A-42C8-84C8-A1E1E5227B0A}" srcOrd="7" destOrd="0" presId="urn:microsoft.com/office/officeart/2005/8/layout/default"/>
    <dgm:cxn modelId="{EAA6B7A9-3BD5-47E1-B0C7-37EFE4286A1F}" type="presParOf" srcId="{A8D9763E-F2E5-4CFD-9B37-20AE602DAA4E}" destId="{0644382D-6E7B-4C22-922C-DF2C35856D4E}" srcOrd="8" destOrd="0" presId="urn:microsoft.com/office/officeart/2005/8/layout/default"/>
    <dgm:cxn modelId="{949CD595-E4A6-4CAA-B582-1D98E3308768}" type="presParOf" srcId="{A8D9763E-F2E5-4CFD-9B37-20AE602DAA4E}" destId="{7DD19F78-5B25-4125-8AB0-246FDBC4F288}" srcOrd="9" destOrd="0" presId="urn:microsoft.com/office/officeart/2005/8/layout/default"/>
    <dgm:cxn modelId="{9C0C0C2B-560A-43B0-933C-EA184CE77247}" type="presParOf" srcId="{A8D9763E-F2E5-4CFD-9B37-20AE602DAA4E}" destId="{D5789C74-9702-49DF-8A33-9DB5C3CD6DE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09CC4-1081-45EC-8620-1FE70E522F55}">
      <dsp:nvSpPr>
        <dsp:cNvPr id="0" name=""/>
        <dsp:cNvSpPr/>
      </dsp:nvSpPr>
      <dsp:spPr>
        <a:xfrm>
          <a:off x="0" y="517"/>
          <a:ext cx="509825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06C35-95CB-472E-A1BE-234F5475ED51}">
      <dsp:nvSpPr>
        <dsp:cNvPr id="0" name=""/>
        <dsp:cNvSpPr/>
      </dsp:nvSpPr>
      <dsp:spPr>
        <a:xfrm>
          <a:off x="0" y="517"/>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err="1"/>
            <a:t>IdentityIQ</a:t>
          </a:r>
          <a:r>
            <a:rPr lang="en-US" sz="1400" b="1" i="0" kern="1200" dirty="0"/>
            <a:t> vs IdentityNow</a:t>
          </a:r>
          <a:endParaRPr lang="en-US" sz="1400" kern="1200" dirty="0"/>
        </a:p>
      </dsp:txBody>
      <dsp:txXfrm>
        <a:off x="0" y="517"/>
        <a:ext cx="5098256" cy="302599"/>
      </dsp:txXfrm>
    </dsp:sp>
    <dsp:sp modelId="{3E32721E-775F-4306-A395-0284E2DD617F}">
      <dsp:nvSpPr>
        <dsp:cNvPr id="0" name=""/>
        <dsp:cNvSpPr/>
      </dsp:nvSpPr>
      <dsp:spPr>
        <a:xfrm>
          <a:off x="0" y="303117"/>
          <a:ext cx="509825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E5F09-5023-4131-AAC3-59FC441EAF2D}">
      <dsp:nvSpPr>
        <dsp:cNvPr id="0" name=""/>
        <dsp:cNvSpPr/>
      </dsp:nvSpPr>
      <dsp:spPr>
        <a:xfrm>
          <a:off x="0" y="303117"/>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t>Getting started with IdentityNow</a:t>
          </a:r>
          <a:endParaRPr lang="en-US" sz="1400" kern="1200" dirty="0"/>
        </a:p>
      </dsp:txBody>
      <dsp:txXfrm>
        <a:off x="0" y="303117"/>
        <a:ext cx="5098256" cy="302599"/>
      </dsp:txXfrm>
    </dsp:sp>
    <dsp:sp modelId="{7A3D82A1-359E-482E-894A-39B110B6EC62}">
      <dsp:nvSpPr>
        <dsp:cNvPr id="0" name=""/>
        <dsp:cNvSpPr/>
      </dsp:nvSpPr>
      <dsp:spPr>
        <a:xfrm>
          <a:off x="0" y="605717"/>
          <a:ext cx="5098256"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E7B000-4411-4A7D-A381-A9F0CFED3702}">
      <dsp:nvSpPr>
        <dsp:cNvPr id="0" name=""/>
        <dsp:cNvSpPr/>
      </dsp:nvSpPr>
      <dsp:spPr>
        <a:xfrm>
          <a:off x="0" y="605717"/>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Rules/Transforms</a:t>
          </a:r>
          <a:endParaRPr lang="en-US" sz="1400" kern="1200" dirty="0"/>
        </a:p>
      </dsp:txBody>
      <dsp:txXfrm>
        <a:off x="0" y="605717"/>
        <a:ext cx="5098256" cy="302599"/>
      </dsp:txXfrm>
    </dsp:sp>
    <dsp:sp modelId="{AF10A54C-B141-4853-8C48-103CFB42470A}">
      <dsp:nvSpPr>
        <dsp:cNvPr id="0" name=""/>
        <dsp:cNvSpPr/>
      </dsp:nvSpPr>
      <dsp:spPr>
        <a:xfrm>
          <a:off x="0" y="908317"/>
          <a:ext cx="5098256"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C5AD13-DF0D-4567-9167-DA54057CB689}">
      <dsp:nvSpPr>
        <dsp:cNvPr id="0" name=""/>
        <dsp:cNvSpPr/>
      </dsp:nvSpPr>
      <dsp:spPr>
        <a:xfrm>
          <a:off x="0" y="908317"/>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Event Triggers</a:t>
          </a:r>
          <a:endParaRPr lang="en-US" sz="1400" kern="1200" dirty="0"/>
        </a:p>
      </dsp:txBody>
      <dsp:txXfrm>
        <a:off x="0" y="908317"/>
        <a:ext cx="5098256" cy="302599"/>
      </dsp:txXfrm>
    </dsp:sp>
    <dsp:sp modelId="{7CE0DC47-AE76-46B2-9A3E-937B2941B8E9}">
      <dsp:nvSpPr>
        <dsp:cNvPr id="0" name=""/>
        <dsp:cNvSpPr/>
      </dsp:nvSpPr>
      <dsp:spPr>
        <a:xfrm>
          <a:off x="0" y="1210917"/>
          <a:ext cx="5098256"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E94645-22D7-4719-8CD2-F841BA598160}">
      <dsp:nvSpPr>
        <dsp:cNvPr id="0" name=""/>
        <dsp:cNvSpPr/>
      </dsp:nvSpPr>
      <dsp:spPr>
        <a:xfrm>
          <a:off x="0" y="1210917"/>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Workflows</a:t>
          </a:r>
          <a:endParaRPr lang="en-US" sz="1400" kern="1200"/>
        </a:p>
      </dsp:txBody>
      <dsp:txXfrm>
        <a:off x="0" y="1210917"/>
        <a:ext cx="5098256" cy="302599"/>
      </dsp:txXfrm>
    </dsp:sp>
    <dsp:sp modelId="{BC00AC7F-32F4-460F-9696-2AE4134C593A}">
      <dsp:nvSpPr>
        <dsp:cNvPr id="0" name=""/>
        <dsp:cNvSpPr/>
      </dsp:nvSpPr>
      <dsp:spPr>
        <a:xfrm>
          <a:off x="0" y="1513517"/>
          <a:ext cx="509825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D6D789-A5A7-4C8B-8A66-FD6608B9F107}">
      <dsp:nvSpPr>
        <dsp:cNvPr id="0" name=""/>
        <dsp:cNvSpPr/>
      </dsp:nvSpPr>
      <dsp:spPr>
        <a:xfrm>
          <a:off x="0" y="1513517"/>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Rest API</a:t>
          </a:r>
          <a:endParaRPr lang="en-US" sz="1400" kern="1200" dirty="0"/>
        </a:p>
      </dsp:txBody>
      <dsp:txXfrm>
        <a:off x="0" y="1513517"/>
        <a:ext cx="5098256" cy="302599"/>
      </dsp:txXfrm>
    </dsp:sp>
    <dsp:sp modelId="{928ED74D-3151-4B74-A4CC-CCF1EE02090F}">
      <dsp:nvSpPr>
        <dsp:cNvPr id="0" name=""/>
        <dsp:cNvSpPr/>
      </dsp:nvSpPr>
      <dsp:spPr>
        <a:xfrm>
          <a:off x="0" y="1816117"/>
          <a:ext cx="509825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E442A-009F-48D2-BA3F-E1A62116229C}">
      <dsp:nvSpPr>
        <dsp:cNvPr id="0" name=""/>
        <dsp:cNvSpPr/>
      </dsp:nvSpPr>
      <dsp:spPr>
        <a:xfrm>
          <a:off x="0" y="1816117"/>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Source Creation</a:t>
          </a:r>
          <a:endParaRPr lang="en-US" sz="1400" kern="1200"/>
        </a:p>
      </dsp:txBody>
      <dsp:txXfrm>
        <a:off x="0" y="1816117"/>
        <a:ext cx="5098256" cy="302599"/>
      </dsp:txXfrm>
    </dsp:sp>
    <dsp:sp modelId="{3E911DE6-0E63-4885-87A3-42269EC76049}">
      <dsp:nvSpPr>
        <dsp:cNvPr id="0" name=""/>
        <dsp:cNvSpPr/>
      </dsp:nvSpPr>
      <dsp:spPr>
        <a:xfrm>
          <a:off x="0" y="2118716"/>
          <a:ext cx="5098256"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E8AC7F-A653-4802-BE67-0F066905DD6F}">
      <dsp:nvSpPr>
        <dsp:cNvPr id="0" name=""/>
        <dsp:cNvSpPr/>
      </dsp:nvSpPr>
      <dsp:spPr>
        <a:xfrm>
          <a:off x="0" y="2118717"/>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Access Reviews </a:t>
          </a:r>
          <a:endParaRPr lang="en-US" sz="1400" kern="1200" dirty="0"/>
        </a:p>
      </dsp:txBody>
      <dsp:txXfrm>
        <a:off x="0" y="2118717"/>
        <a:ext cx="5098256" cy="302599"/>
      </dsp:txXfrm>
    </dsp:sp>
    <dsp:sp modelId="{9419E0F6-57AB-4092-8054-B74B381372A2}">
      <dsp:nvSpPr>
        <dsp:cNvPr id="0" name=""/>
        <dsp:cNvSpPr/>
      </dsp:nvSpPr>
      <dsp:spPr>
        <a:xfrm>
          <a:off x="0" y="2421316"/>
          <a:ext cx="5098256"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431F8B-4B6D-44CD-A95F-DA0A1C7CD547}">
      <dsp:nvSpPr>
        <dsp:cNvPr id="0" name=""/>
        <dsp:cNvSpPr/>
      </dsp:nvSpPr>
      <dsp:spPr>
        <a:xfrm>
          <a:off x="0" y="2421316"/>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Access Requests</a:t>
          </a:r>
          <a:endParaRPr lang="en-US" sz="1400" kern="1200"/>
        </a:p>
      </dsp:txBody>
      <dsp:txXfrm>
        <a:off x="0" y="2421316"/>
        <a:ext cx="5098256" cy="302599"/>
      </dsp:txXfrm>
    </dsp:sp>
    <dsp:sp modelId="{B84CE19A-F725-43DC-85AA-DB9A7D45FA87}">
      <dsp:nvSpPr>
        <dsp:cNvPr id="0" name=""/>
        <dsp:cNvSpPr/>
      </dsp:nvSpPr>
      <dsp:spPr>
        <a:xfrm>
          <a:off x="0" y="2723916"/>
          <a:ext cx="5098256"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C8B91-314D-472E-9E32-9A6B03DA20D1}">
      <dsp:nvSpPr>
        <dsp:cNvPr id="0" name=""/>
        <dsp:cNvSpPr/>
      </dsp:nvSpPr>
      <dsp:spPr>
        <a:xfrm>
          <a:off x="0" y="2723916"/>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ServiceNow Integration</a:t>
          </a:r>
          <a:endParaRPr lang="en-US" sz="1400" kern="1200"/>
        </a:p>
      </dsp:txBody>
      <dsp:txXfrm>
        <a:off x="0" y="2723916"/>
        <a:ext cx="5098256" cy="302599"/>
      </dsp:txXfrm>
    </dsp:sp>
    <dsp:sp modelId="{1C9A422A-7C75-482A-84FC-EFD514ECE536}">
      <dsp:nvSpPr>
        <dsp:cNvPr id="0" name=""/>
        <dsp:cNvSpPr/>
      </dsp:nvSpPr>
      <dsp:spPr>
        <a:xfrm>
          <a:off x="0" y="3026516"/>
          <a:ext cx="509825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B15009-7BC5-43AE-9441-FE6A6E4237D6}">
      <dsp:nvSpPr>
        <dsp:cNvPr id="0" name=""/>
        <dsp:cNvSpPr/>
      </dsp:nvSpPr>
      <dsp:spPr>
        <a:xfrm>
          <a:off x="0" y="3026516"/>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Okta Integration</a:t>
          </a:r>
          <a:endParaRPr lang="en-US" sz="1400" kern="1200"/>
        </a:p>
      </dsp:txBody>
      <dsp:txXfrm>
        <a:off x="0" y="3026516"/>
        <a:ext cx="5098256" cy="302599"/>
      </dsp:txXfrm>
    </dsp:sp>
    <dsp:sp modelId="{96B4B57B-67CD-4A58-8D8D-AFE441593314}">
      <dsp:nvSpPr>
        <dsp:cNvPr id="0" name=""/>
        <dsp:cNvSpPr/>
      </dsp:nvSpPr>
      <dsp:spPr>
        <a:xfrm>
          <a:off x="0" y="3329116"/>
          <a:ext cx="509825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9CA393-A869-4ECD-98DB-56FF4E696B68}">
      <dsp:nvSpPr>
        <dsp:cNvPr id="0" name=""/>
        <dsp:cNvSpPr/>
      </dsp:nvSpPr>
      <dsp:spPr>
        <a:xfrm>
          <a:off x="0" y="3329116"/>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SaaS Connectivity</a:t>
          </a:r>
          <a:endParaRPr lang="en-US" sz="1400" kern="1200"/>
        </a:p>
      </dsp:txBody>
      <dsp:txXfrm>
        <a:off x="0" y="3329116"/>
        <a:ext cx="5098256" cy="302599"/>
      </dsp:txXfrm>
    </dsp:sp>
    <dsp:sp modelId="{4B7F8363-F6E6-4B83-8898-0C1F44266548}">
      <dsp:nvSpPr>
        <dsp:cNvPr id="0" name=""/>
        <dsp:cNvSpPr/>
      </dsp:nvSpPr>
      <dsp:spPr>
        <a:xfrm>
          <a:off x="0" y="3631716"/>
          <a:ext cx="5098256"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15868E-63D1-42D9-8DBF-AD755AA99768}">
      <dsp:nvSpPr>
        <dsp:cNvPr id="0" name=""/>
        <dsp:cNvSpPr/>
      </dsp:nvSpPr>
      <dsp:spPr>
        <a:xfrm>
          <a:off x="0" y="3631716"/>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Email Templates</a:t>
          </a:r>
          <a:endParaRPr lang="en-US" sz="1400" kern="1200"/>
        </a:p>
      </dsp:txBody>
      <dsp:txXfrm>
        <a:off x="0" y="3631716"/>
        <a:ext cx="5098256" cy="302599"/>
      </dsp:txXfrm>
    </dsp:sp>
    <dsp:sp modelId="{7F888EE2-F96C-4C5F-B63F-0CD4FBE65996}">
      <dsp:nvSpPr>
        <dsp:cNvPr id="0" name=""/>
        <dsp:cNvSpPr/>
      </dsp:nvSpPr>
      <dsp:spPr>
        <a:xfrm>
          <a:off x="0" y="3934316"/>
          <a:ext cx="5098256"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B926F0-78AE-4A7E-91AE-28F4FE23CCE4}">
      <dsp:nvSpPr>
        <dsp:cNvPr id="0" name=""/>
        <dsp:cNvSpPr/>
      </dsp:nvSpPr>
      <dsp:spPr>
        <a:xfrm>
          <a:off x="0" y="3934316"/>
          <a:ext cx="5098256" cy="30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Miscellaneous </a:t>
          </a:r>
          <a:endParaRPr lang="en-US" sz="1400" kern="1200"/>
        </a:p>
      </dsp:txBody>
      <dsp:txXfrm>
        <a:off x="0" y="3934316"/>
        <a:ext cx="5098256" cy="302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0B313-914D-410F-BE20-376053358879}">
      <dsp:nvSpPr>
        <dsp:cNvPr id="0" name=""/>
        <dsp:cNvSpPr/>
      </dsp:nvSpPr>
      <dsp:spPr>
        <a:xfrm>
          <a:off x="0" y="1973"/>
          <a:ext cx="414447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78985BB-CEC4-4CC3-BF1A-EF63B78A6A2F}">
      <dsp:nvSpPr>
        <dsp:cNvPr id="0" name=""/>
        <dsp:cNvSpPr/>
      </dsp:nvSpPr>
      <dsp:spPr>
        <a:xfrm>
          <a:off x="0" y="1973"/>
          <a:ext cx="4144478" cy="1346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IdentityNow is our SaaS-based identity governance platform that provides identity services including provisioning, access requests, password management, access certification and separation-of-duties.</a:t>
          </a:r>
          <a:endParaRPr lang="en-US" sz="1600" kern="1200" dirty="0"/>
        </a:p>
      </dsp:txBody>
      <dsp:txXfrm>
        <a:off x="0" y="1973"/>
        <a:ext cx="4144478" cy="1346039"/>
      </dsp:txXfrm>
    </dsp:sp>
    <dsp:sp modelId="{0C348F8D-3585-457D-A896-203ADC21AEBB}">
      <dsp:nvSpPr>
        <dsp:cNvPr id="0" name=""/>
        <dsp:cNvSpPr/>
      </dsp:nvSpPr>
      <dsp:spPr>
        <a:xfrm>
          <a:off x="0" y="1348012"/>
          <a:ext cx="4144478"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7DBC53F-B7C2-42F3-840B-C9482E540E96}">
      <dsp:nvSpPr>
        <dsp:cNvPr id="0" name=""/>
        <dsp:cNvSpPr/>
      </dsp:nvSpPr>
      <dsp:spPr>
        <a:xfrm>
          <a:off x="0" y="1348012"/>
          <a:ext cx="4144478" cy="1346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With our patented AI &amp; ML capabilities including </a:t>
          </a:r>
          <a:r>
            <a:rPr lang="en-US" sz="1600" b="0" i="0" u="sng" kern="1200">
              <a:hlinkClick xmlns:r="http://schemas.openxmlformats.org/officeDocument/2006/relationships" r:id="rId1"/>
            </a:rPr>
            <a:t>Access Insights,</a:t>
          </a:r>
          <a:r>
            <a:rPr lang="en-US" sz="1600" b="0" i="0" kern="1200"/>
            <a:t> </a:t>
          </a:r>
          <a:r>
            <a:rPr lang="en-US" sz="1600" b="0" i="0" u="sng" kern="1200">
              <a:hlinkClick xmlns:r="http://schemas.openxmlformats.org/officeDocument/2006/relationships" r:id="rId2"/>
            </a:rPr>
            <a:t>Access Modeling</a:t>
          </a:r>
          <a:r>
            <a:rPr lang="en-US" sz="1600" b="0" i="0" kern="1200"/>
            <a:t> and </a:t>
          </a:r>
          <a:r>
            <a:rPr lang="en-US" sz="1600" b="0" i="0" u="sng" kern="1200">
              <a:hlinkClick xmlns:r="http://schemas.openxmlformats.org/officeDocument/2006/relationships" r:id="rId3"/>
            </a:rPr>
            <a:t>Recommendation Engine</a:t>
          </a:r>
          <a:r>
            <a:rPr lang="en-US" sz="1600" b="0" i="0" kern="1200"/>
            <a:t>, as well as our </a:t>
          </a:r>
          <a:r>
            <a:rPr lang="en-US" sz="1600" b="0" i="0" u="sng" kern="1200">
              <a:hlinkClick xmlns:r="http://schemas.openxmlformats.org/officeDocument/2006/relationships" r:id="rId4"/>
            </a:rPr>
            <a:t>Cloud Governance</a:t>
          </a:r>
          <a:r>
            <a:rPr lang="en-US" sz="1600" b="0" i="0" kern="1200"/>
            <a:t> solutions enhance and accelerate identity related decisions and tasks. </a:t>
          </a:r>
          <a:endParaRPr lang="en-US" sz="1600" kern="1200"/>
        </a:p>
      </dsp:txBody>
      <dsp:txXfrm>
        <a:off x="0" y="1348012"/>
        <a:ext cx="4144478" cy="1346039"/>
      </dsp:txXfrm>
    </dsp:sp>
    <dsp:sp modelId="{65B288B5-E4FC-4736-B8C6-C47ED95294F2}">
      <dsp:nvSpPr>
        <dsp:cNvPr id="0" name=""/>
        <dsp:cNvSpPr/>
      </dsp:nvSpPr>
      <dsp:spPr>
        <a:xfrm>
          <a:off x="0" y="2694052"/>
          <a:ext cx="4144478"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3271910-008E-4758-9BD0-AE6A892AB342}">
      <dsp:nvSpPr>
        <dsp:cNvPr id="0" name=""/>
        <dsp:cNvSpPr/>
      </dsp:nvSpPr>
      <dsp:spPr>
        <a:xfrm>
          <a:off x="0" y="2694052"/>
          <a:ext cx="4144478" cy="1346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hlinkClick xmlns:r="http://schemas.openxmlformats.org/officeDocument/2006/relationships" r:id="rId5"/>
            </a:rPr>
            <a:t>IdentityNow </a:t>
          </a:r>
          <a:r>
            <a:rPr lang="en-US" sz="1600" b="0" i="0" kern="1200" dirty="0"/>
            <a:t>is a </a:t>
          </a:r>
          <a:r>
            <a:rPr lang="en-US" sz="1600" b="0" i="0" kern="1200" dirty="0">
              <a:hlinkClick xmlns:r="http://schemas.openxmlformats.org/officeDocument/2006/relationships" r:id="rId6"/>
            </a:rPr>
            <a:t>leader </a:t>
          </a:r>
          <a:r>
            <a:rPr lang="en-US" sz="1600" b="0" i="0" kern="1200" dirty="0"/>
            <a:t>in the market for a perfect IAM solution for organizations taking the next step into cloud computing.</a:t>
          </a:r>
          <a:endParaRPr lang="en-US" sz="1600" kern="1200" dirty="0"/>
        </a:p>
      </dsp:txBody>
      <dsp:txXfrm>
        <a:off x="0" y="2694052"/>
        <a:ext cx="4144478" cy="13460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058CC-7284-4412-8EB1-899A4F323A32}">
      <dsp:nvSpPr>
        <dsp:cNvPr id="0" name=""/>
        <dsp:cNvSpPr/>
      </dsp:nvSpPr>
      <dsp:spPr>
        <a:xfrm>
          <a:off x="0" y="518332"/>
          <a:ext cx="1573357" cy="944014"/>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i="0" kern="1200"/>
            <a:t>Make more informed access decisions with AI-based recommendations</a:t>
          </a:r>
          <a:endParaRPr lang="en-US" sz="900" kern="1200"/>
        </a:p>
      </dsp:txBody>
      <dsp:txXfrm>
        <a:off x="0" y="518332"/>
        <a:ext cx="1573357" cy="944014"/>
      </dsp:txXfrm>
    </dsp:sp>
    <dsp:sp modelId="{0375D715-210C-4847-9050-B677BD9A6F04}">
      <dsp:nvSpPr>
        <dsp:cNvPr id="0" name=""/>
        <dsp:cNvSpPr/>
      </dsp:nvSpPr>
      <dsp:spPr>
        <a:xfrm>
          <a:off x="1730692" y="518332"/>
          <a:ext cx="1573357" cy="944014"/>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i="0" kern="1200"/>
            <a:t>Turn large amounts of identity data into actionable insights</a:t>
          </a:r>
          <a:endParaRPr lang="en-US" sz="900" kern="1200"/>
        </a:p>
      </dsp:txBody>
      <dsp:txXfrm>
        <a:off x="1730692" y="518332"/>
        <a:ext cx="1573357" cy="944014"/>
      </dsp:txXfrm>
    </dsp:sp>
    <dsp:sp modelId="{752B1ED3-B9F7-4712-B58C-B30316E6FEF7}">
      <dsp:nvSpPr>
        <dsp:cNvPr id="0" name=""/>
        <dsp:cNvSpPr/>
      </dsp:nvSpPr>
      <dsp:spPr>
        <a:xfrm>
          <a:off x="3461385" y="518332"/>
          <a:ext cx="1573357" cy="944014"/>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i="0" kern="1200"/>
            <a:t>Build roles with the right access automatically</a:t>
          </a:r>
          <a:endParaRPr lang="en-US" sz="900" kern="1200"/>
        </a:p>
      </dsp:txBody>
      <dsp:txXfrm>
        <a:off x="3461385" y="518332"/>
        <a:ext cx="1573357" cy="944014"/>
      </dsp:txXfrm>
    </dsp:sp>
    <dsp:sp modelId="{0D86E3CD-57EA-458F-AEA7-01C6EFE58576}">
      <dsp:nvSpPr>
        <dsp:cNvPr id="0" name=""/>
        <dsp:cNvSpPr/>
      </dsp:nvSpPr>
      <dsp:spPr>
        <a:xfrm>
          <a:off x="0" y="1619682"/>
          <a:ext cx="1573357" cy="944014"/>
        </a:xfrm>
        <a:prstGeom prst="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i="0" kern="1200"/>
            <a:t>Discover and protect all your cloud platforms and workloads</a:t>
          </a:r>
          <a:endParaRPr lang="en-US" sz="900" kern="1200"/>
        </a:p>
      </dsp:txBody>
      <dsp:txXfrm>
        <a:off x="0" y="1619682"/>
        <a:ext cx="1573357" cy="944014"/>
      </dsp:txXfrm>
    </dsp:sp>
    <dsp:sp modelId="{769038E9-DE62-40E0-8EA1-2FD231D42525}">
      <dsp:nvSpPr>
        <dsp:cNvPr id="0" name=""/>
        <dsp:cNvSpPr/>
      </dsp:nvSpPr>
      <dsp:spPr>
        <a:xfrm>
          <a:off x="1730692" y="1619682"/>
          <a:ext cx="1573357" cy="944014"/>
        </a:xfrm>
        <a:prstGeom prst="rect">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i="0" kern="1200"/>
            <a:t>Intuitive User interface (UI) </a:t>
          </a:r>
          <a:endParaRPr lang="en-US" sz="900" kern="1200"/>
        </a:p>
      </dsp:txBody>
      <dsp:txXfrm>
        <a:off x="1730692" y="1619682"/>
        <a:ext cx="1573357" cy="944014"/>
      </dsp:txXfrm>
    </dsp:sp>
    <dsp:sp modelId="{3F2301DF-5045-4937-84DA-04EC58ABC067}">
      <dsp:nvSpPr>
        <dsp:cNvPr id="0" name=""/>
        <dsp:cNvSpPr/>
      </dsp:nvSpPr>
      <dsp:spPr>
        <a:xfrm>
          <a:off x="3461385" y="1619682"/>
          <a:ext cx="1573357" cy="944014"/>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i="0" kern="1200"/>
            <a:t>It’s extremely scalable and proactive with patches</a:t>
          </a:r>
          <a:endParaRPr lang="en-US" sz="900" kern="1200"/>
        </a:p>
      </dsp:txBody>
      <dsp:txXfrm>
        <a:off x="3461385" y="1619682"/>
        <a:ext cx="1573357" cy="944014"/>
      </dsp:txXfrm>
    </dsp:sp>
    <dsp:sp modelId="{5D58965D-CA9A-4E79-945E-74A974AE8406}">
      <dsp:nvSpPr>
        <dsp:cNvPr id="0" name=""/>
        <dsp:cNvSpPr/>
      </dsp:nvSpPr>
      <dsp:spPr>
        <a:xfrm>
          <a:off x="865346" y="2721032"/>
          <a:ext cx="1573357" cy="944014"/>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i="0" kern="1200"/>
            <a:t>Having visibility all identities in one place &amp; into applications user’s allows you to make the right security decisions, govern across the whole enterprise </a:t>
          </a:r>
          <a:endParaRPr lang="en-US" sz="900" kern="1200"/>
        </a:p>
      </dsp:txBody>
      <dsp:txXfrm>
        <a:off x="865346" y="2721032"/>
        <a:ext cx="1573357" cy="944014"/>
      </dsp:txXfrm>
    </dsp:sp>
    <dsp:sp modelId="{FDAB06AD-DC31-452C-AC9B-2F3DF4761FD0}">
      <dsp:nvSpPr>
        <dsp:cNvPr id="0" name=""/>
        <dsp:cNvSpPr/>
      </dsp:nvSpPr>
      <dsp:spPr>
        <a:xfrm>
          <a:off x="2596039" y="2721032"/>
          <a:ext cx="1573357" cy="944014"/>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i="0" kern="1200"/>
            <a:t>deploy faster leverage the cloud to deploy enterprise identity and access management within days</a:t>
          </a:r>
          <a:endParaRPr lang="en-US" sz="900" kern="1200"/>
        </a:p>
      </dsp:txBody>
      <dsp:txXfrm>
        <a:off x="2596039" y="2721032"/>
        <a:ext cx="1573357" cy="9440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3B1CC-0208-4D46-B765-D9055D2B5A4A}">
      <dsp:nvSpPr>
        <dsp:cNvPr id="0" name=""/>
        <dsp:cNvSpPr/>
      </dsp:nvSpPr>
      <dsp:spPr>
        <a:xfrm>
          <a:off x="1787692" y="899358"/>
          <a:ext cx="379659" cy="91440"/>
        </a:xfrm>
        <a:custGeom>
          <a:avLst/>
          <a:gdLst/>
          <a:ahLst/>
          <a:cxnLst/>
          <a:rect l="0" t="0" r="0" b="0"/>
          <a:pathLst>
            <a:path>
              <a:moveTo>
                <a:pt x="0" y="45720"/>
              </a:moveTo>
              <a:lnTo>
                <a:pt x="379659"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7265" y="943025"/>
        <a:ext cx="20512" cy="4106"/>
      </dsp:txXfrm>
    </dsp:sp>
    <dsp:sp modelId="{CD6F3235-1AA1-4284-A252-47DADC0484C9}">
      <dsp:nvSpPr>
        <dsp:cNvPr id="0" name=""/>
        <dsp:cNvSpPr/>
      </dsp:nvSpPr>
      <dsp:spPr>
        <a:xfrm>
          <a:off x="5755" y="409957"/>
          <a:ext cx="1783737" cy="107024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05" tIns="91747" rIns="87405" bIns="91747" numCol="1" spcCol="1270" anchor="ctr" anchorCtr="0">
          <a:noAutofit/>
        </a:bodyPr>
        <a:lstStyle/>
        <a:p>
          <a:pPr marL="0" lvl="0" indent="0" algn="ctr" defTabSz="533400">
            <a:lnSpc>
              <a:spcPct val="90000"/>
            </a:lnSpc>
            <a:spcBef>
              <a:spcPct val="0"/>
            </a:spcBef>
            <a:spcAft>
              <a:spcPct val="35000"/>
            </a:spcAft>
            <a:buNone/>
          </a:pPr>
          <a:r>
            <a:rPr lang="en-US" sz="1200" i="0" kern="1200" dirty="0"/>
            <a:t>Make </a:t>
          </a:r>
          <a:r>
            <a:rPr lang="en-IN" sz="1200" i="0" kern="1200" dirty="0"/>
            <a:t>Add Initial Administrators (</a:t>
          </a:r>
          <a:r>
            <a:rPr lang="en-US" sz="1200" i="0" kern="1200" dirty="0"/>
            <a:t>Emergency access administrators to make changes and troubleshoot your site.</a:t>
          </a:r>
          <a:endParaRPr lang="en-US" sz="1200" kern="1200" dirty="0"/>
        </a:p>
      </dsp:txBody>
      <dsp:txXfrm>
        <a:off x="5755" y="409957"/>
        <a:ext cx="1783737" cy="1070242"/>
      </dsp:txXfrm>
    </dsp:sp>
    <dsp:sp modelId="{60DFD275-1B01-4DC0-BF47-FDDAFBFDF952}">
      <dsp:nvSpPr>
        <dsp:cNvPr id="0" name=""/>
        <dsp:cNvSpPr/>
      </dsp:nvSpPr>
      <dsp:spPr>
        <a:xfrm>
          <a:off x="3981689" y="899358"/>
          <a:ext cx="379659" cy="91440"/>
        </a:xfrm>
        <a:custGeom>
          <a:avLst/>
          <a:gdLst/>
          <a:ahLst/>
          <a:cxnLst/>
          <a:rect l="0" t="0" r="0" b="0"/>
          <a:pathLst>
            <a:path>
              <a:moveTo>
                <a:pt x="0" y="45720"/>
              </a:moveTo>
              <a:lnTo>
                <a:pt x="379659"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1262" y="943025"/>
        <a:ext cx="20512" cy="4106"/>
      </dsp:txXfrm>
    </dsp:sp>
    <dsp:sp modelId="{78476154-054B-41FF-91A6-A48E11C12751}">
      <dsp:nvSpPr>
        <dsp:cNvPr id="0" name=""/>
        <dsp:cNvSpPr/>
      </dsp:nvSpPr>
      <dsp:spPr>
        <a:xfrm>
          <a:off x="2199752" y="409957"/>
          <a:ext cx="1783737" cy="107024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05" tIns="91747" rIns="87405" bIns="91747" numCol="1" spcCol="1270" anchor="ctr" anchorCtr="0">
          <a:noAutofit/>
        </a:bodyPr>
        <a:lstStyle/>
        <a:p>
          <a:pPr marL="0" lvl="0" indent="0" algn="ctr" defTabSz="533400">
            <a:lnSpc>
              <a:spcPct val="90000"/>
            </a:lnSpc>
            <a:spcBef>
              <a:spcPct val="0"/>
            </a:spcBef>
            <a:spcAft>
              <a:spcPct val="35000"/>
            </a:spcAft>
            <a:buNone/>
          </a:pPr>
          <a:r>
            <a:rPr lang="en-IN" sz="1200" i="0" kern="1200" dirty="0"/>
            <a:t>Loading Data: Sources, link sources to form identity</a:t>
          </a:r>
          <a:endParaRPr lang="en-US" sz="1200" kern="1200" dirty="0"/>
        </a:p>
      </dsp:txBody>
      <dsp:txXfrm>
        <a:off x="2199752" y="409957"/>
        <a:ext cx="1783737" cy="1070242"/>
      </dsp:txXfrm>
    </dsp:sp>
    <dsp:sp modelId="{5E9FB85A-166F-447E-8C3B-E9156714ACB7}">
      <dsp:nvSpPr>
        <dsp:cNvPr id="0" name=""/>
        <dsp:cNvSpPr/>
      </dsp:nvSpPr>
      <dsp:spPr>
        <a:xfrm>
          <a:off x="6175685" y="899358"/>
          <a:ext cx="379659" cy="91440"/>
        </a:xfrm>
        <a:custGeom>
          <a:avLst/>
          <a:gdLst/>
          <a:ahLst/>
          <a:cxnLst/>
          <a:rect l="0" t="0" r="0" b="0"/>
          <a:pathLst>
            <a:path>
              <a:moveTo>
                <a:pt x="0" y="45720"/>
              </a:moveTo>
              <a:lnTo>
                <a:pt x="379659"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55259" y="943025"/>
        <a:ext cx="20512" cy="4106"/>
      </dsp:txXfrm>
    </dsp:sp>
    <dsp:sp modelId="{874296E4-0113-4F71-8564-7E69B86B41E2}">
      <dsp:nvSpPr>
        <dsp:cNvPr id="0" name=""/>
        <dsp:cNvSpPr/>
      </dsp:nvSpPr>
      <dsp:spPr>
        <a:xfrm>
          <a:off x="4393748" y="409957"/>
          <a:ext cx="1783737" cy="107024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05" tIns="91747" rIns="87405" bIns="91747" numCol="1" spcCol="1270" anchor="ctr" anchorCtr="0">
          <a:noAutofit/>
        </a:bodyPr>
        <a:lstStyle/>
        <a:p>
          <a:pPr marL="0" lvl="0" indent="0" algn="ctr" defTabSz="533400">
            <a:lnSpc>
              <a:spcPct val="90000"/>
            </a:lnSpc>
            <a:spcBef>
              <a:spcPct val="0"/>
            </a:spcBef>
            <a:spcAft>
              <a:spcPct val="35000"/>
            </a:spcAft>
            <a:buNone/>
          </a:pPr>
          <a:r>
            <a:rPr lang="en-IN" sz="1200" i="0" kern="1200"/>
            <a:t>Creating Identities: HR systems, Authoritative sources, </a:t>
          </a:r>
          <a:endParaRPr lang="en-US" sz="1200" kern="1200"/>
        </a:p>
      </dsp:txBody>
      <dsp:txXfrm>
        <a:off x="4393748" y="409957"/>
        <a:ext cx="1783737" cy="1070242"/>
      </dsp:txXfrm>
    </dsp:sp>
    <dsp:sp modelId="{FF653820-44CA-4882-B75A-9E008D558334}">
      <dsp:nvSpPr>
        <dsp:cNvPr id="0" name=""/>
        <dsp:cNvSpPr/>
      </dsp:nvSpPr>
      <dsp:spPr>
        <a:xfrm>
          <a:off x="897624" y="1478399"/>
          <a:ext cx="6581989" cy="379659"/>
        </a:xfrm>
        <a:custGeom>
          <a:avLst/>
          <a:gdLst/>
          <a:ahLst/>
          <a:cxnLst/>
          <a:rect l="0" t="0" r="0" b="0"/>
          <a:pathLst>
            <a:path>
              <a:moveTo>
                <a:pt x="6581989" y="0"/>
              </a:moveTo>
              <a:lnTo>
                <a:pt x="6581989" y="206929"/>
              </a:lnTo>
              <a:lnTo>
                <a:pt x="0" y="206929"/>
              </a:lnTo>
              <a:lnTo>
                <a:pt x="0" y="379659"/>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3749" y="1666176"/>
        <a:ext cx="329738" cy="4106"/>
      </dsp:txXfrm>
    </dsp:sp>
    <dsp:sp modelId="{27B855D9-2BB7-4B2E-99C2-6F1E5996C7B6}">
      <dsp:nvSpPr>
        <dsp:cNvPr id="0" name=""/>
        <dsp:cNvSpPr/>
      </dsp:nvSpPr>
      <dsp:spPr>
        <a:xfrm>
          <a:off x="6587745" y="409957"/>
          <a:ext cx="1783737" cy="107024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05" tIns="91747" rIns="87405" bIns="91747" numCol="1" spcCol="1270" anchor="ctr" anchorCtr="0">
          <a:noAutofit/>
        </a:bodyPr>
        <a:lstStyle/>
        <a:p>
          <a:pPr marL="0" lvl="0" indent="0" algn="ctr" defTabSz="533400">
            <a:lnSpc>
              <a:spcPct val="90000"/>
            </a:lnSpc>
            <a:spcBef>
              <a:spcPct val="0"/>
            </a:spcBef>
            <a:spcAft>
              <a:spcPct val="35000"/>
            </a:spcAft>
            <a:buNone/>
          </a:pPr>
          <a:r>
            <a:rPr lang="en-IN" sz="1200" kern="1200" dirty="0"/>
            <a:t>Identity Profiles: </a:t>
          </a:r>
          <a:r>
            <a:rPr lang="en-US" sz="1200" i="0" kern="1200" dirty="0"/>
            <a:t>Creating an identity profile turns a source into an authoritative source. </a:t>
          </a:r>
          <a:endParaRPr lang="en-US" sz="1200" kern="1200" dirty="0"/>
        </a:p>
      </dsp:txBody>
      <dsp:txXfrm>
        <a:off x="6587745" y="409957"/>
        <a:ext cx="1783737" cy="1070242"/>
      </dsp:txXfrm>
    </dsp:sp>
    <dsp:sp modelId="{674B614B-3BE8-4665-B33C-F34F47F5AC64}">
      <dsp:nvSpPr>
        <dsp:cNvPr id="0" name=""/>
        <dsp:cNvSpPr/>
      </dsp:nvSpPr>
      <dsp:spPr>
        <a:xfrm>
          <a:off x="1787692" y="2379860"/>
          <a:ext cx="379659" cy="91440"/>
        </a:xfrm>
        <a:custGeom>
          <a:avLst/>
          <a:gdLst/>
          <a:ahLst/>
          <a:cxnLst/>
          <a:rect l="0" t="0" r="0" b="0"/>
          <a:pathLst>
            <a:path>
              <a:moveTo>
                <a:pt x="0" y="45720"/>
              </a:moveTo>
              <a:lnTo>
                <a:pt x="379659"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7265" y="2423527"/>
        <a:ext cx="20512" cy="4106"/>
      </dsp:txXfrm>
    </dsp:sp>
    <dsp:sp modelId="{7369BFD6-A800-4FD2-A77C-19FD5D7267F5}">
      <dsp:nvSpPr>
        <dsp:cNvPr id="0" name=""/>
        <dsp:cNvSpPr/>
      </dsp:nvSpPr>
      <dsp:spPr>
        <a:xfrm>
          <a:off x="5755" y="1890459"/>
          <a:ext cx="1783737" cy="107024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05" tIns="91747" rIns="87405" bIns="91747" numCol="1" spcCol="1270" anchor="ctr" anchorCtr="0">
          <a:noAutofit/>
        </a:bodyPr>
        <a:lstStyle/>
        <a:p>
          <a:pPr marL="0" lvl="0" indent="0" algn="ctr" defTabSz="533400">
            <a:lnSpc>
              <a:spcPct val="90000"/>
            </a:lnSpc>
            <a:spcBef>
              <a:spcPct val="0"/>
            </a:spcBef>
            <a:spcAft>
              <a:spcPct val="35000"/>
            </a:spcAft>
            <a:buNone/>
          </a:pPr>
          <a:r>
            <a:rPr lang="en-US" sz="1200" kern="1200"/>
            <a:t>Load Initial accounts : Aggregation</a:t>
          </a:r>
        </a:p>
      </dsp:txBody>
      <dsp:txXfrm>
        <a:off x="5755" y="1890459"/>
        <a:ext cx="1783737" cy="1070242"/>
      </dsp:txXfrm>
    </dsp:sp>
    <dsp:sp modelId="{E096D50F-4269-4DA3-B0FA-93D68EDC4DAD}">
      <dsp:nvSpPr>
        <dsp:cNvPr id="0" name=""/>
        <dsp:cNvSpPr/>
      </dsp:nvSpPr>
      <dsp:spPr>
        <a:xfrm>
          <a:off x="3981689" y="2379860"/>
          <a:ext cx="379659" cy="91440"/>
        </a:xfrm>
        <a:custGeom>
          <a:avLst/>
          <a:gdLst/>
          <a:ahLst/>
          <a:cxnLst/>
          <a:rect l="0" t="0" r="0" b="0"/>
          <a:pathLst>
            <a:path>
              <a:moveTo>
                <a:pt x="0" y="45720"/>
              </a:moveTo>
              <a:lnTo>
                <a:pt x="379659"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1262" y="2423527"/>
        <a:ext cx="20512" cy="4106"/>
      </dsp:txXfrm>
    </dsp:sp>
    <dsp:sp modelId="{1511C772-81A3-400C-BB43-CB8E11273818}">
      <dsp:nvSpPr>
        <dsp:cNvPr id="0" name=""/>
        <dsp:cNvSpPr/>
      </dsp:nvSpPr>
      <dsp:spPr>
        <a:xfrm>
          <a:off x="2199752" y="1890459"/>
          <a:ext cx="1783737" cy="107024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05" tIns="91747" rIns="87405" bIns="91747" numCol="1" spcCol="1270" anchor="ctr" anchorCtr="0">
          <a:noAutofit/>
        </a:bodyPr>
        <a:lstStyle/>
        <a:p>
          <a:pPr marL="0" lvl="0" indent="0" algn="ctr" defTabSz="533400">
            <a:lnSpc>
              <a:spcPct val="90000"/>
            </a:lnSpc>
            <a:spcBef>
              <a:spcPct val="0"/>
            </a:spcBef>
            <a:spcAft>
              <a:spcPct val="35000"/>
            </a:spcAft>
            <a:buNone/>
          </a:pPr>
          <a:r>
            <a:rPr lang="en-US" sz="1200" kern="1200"/>
            <a:t>Correlation </a:t>
          </a:r>
        </a:p>
      </dsp:txBody>
      <dsp:txXfrm>
        <a:off x="2199752" y="1890459"/>
        <a:ext cx="1783737" cy="1070242"/>
      </dsp:txXfrm>
    </dsp:sp>
    <dsp:sp modelId="{618D61DC-4D78-4F66-9F1C-F485979493CD}">
      <dsp:nvSpPr>
        <dsp:cNvPr id="0" name=""/>
        <dsp:cNvSpPr/>
      </dsp:nvSpPr>
      <dsp:spPr>
        <a:xfrm>
          <a:off x="6175685" y="2379860"/>
          <a:ext cx="379659" cy="91440"/>
        </a:xfrm>
        <a:custGeom>
          <a:avLst/>
          <a:gdLst/>
          <a:ahLst/>
          <a:cxnLst/>
          <a:rect l="0" t="0" r="0" b="0"/>
          <a:pathLst>
            <a:path>
              <a:moveTo>
                <a:pt x="0" y="45720"/>
              </a:moveTo>
              <a:lnTo>
                <a:pt x="379659"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55259" y="2423527"/>
        <a:ext cx="20512" cy="4106"/>
      </dsp:txXfrm>
    </dsp:sp>
    <dsp:sp modelId="{A1B03DC7-727C-407B-BDC6-B9F928DD4AD2}">
      <dsp:nvSpPr>
        <dsp:cNvPr id="0" name=""/>
        <dsp:cNvSpPr/>
      </dsp:nvSpPr>
      <dsp:spPr>
        <a:xfrm>
          <a:off x="4393748" y="1890459"/>
          <a:ext cx="1783737" cy="107024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05" tIns="91747" rIns="87405" bIns="91747" numCol="1" spcCol="1270" anchor="ctr" anchorCtr="0">
          <a:noAutofit/>
        </a:bodyPr>
        <a:lstStyle/>
        <a:p>
          <a:pPr marL="0" lvl="0" indent="0" algn="ctr" defTabSz="533400">
            <a:lnSpc>
              <a:spcPct val="90000"/>
            </a:lnSpc>
            <a:spcBef>
              <a:spcPct val="0"/>
            </a:spcBef>
            <a:spcAft>
              <a:spcPct val="35000"/>
            </a:spcAft>
            <a:buNone/>
          </a:pPr>
          <a:r>
            <a:rPr lang="en-US" sz="1200" kern="1200"/>
            <a:t>Entitlement loading</a:t>
          </a:r>
        </a:p>
      </dsp:txBody>
      <dsp:txXfrm>
        <a:off x="4393748" y="1890459"/>
        <a:ext cx="1783737" cy="1070242"/>
      </dsp:txXfrm>
    </dsp:sp>
    <dsp:sp modelId="{640368DE-3F3E-4426-837E-609D3F324485}">
      <dsp:nvSpPr>
        <dsp:cNvPr id="0" name=""/>
        <dsp:cNvSpPr/>
      </dsp:nvSpPr>
      <dsp:spPr>
        <a:xfrm>
          <a:off x="6587745" y="1890459"/>
          <a:ext cx="1783737" cy="107024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05" tIns="91747" rIns="87405" bIns="91747" numCol="1" spcCol="1270" anchor="ctr" anchorCtr="0">
          <a:noAutofit/>
        </a:bodyPr>
        <a:lstStyle/>
        <a:p>
          <a:pPr marL="0" lvl="0" indent="0" algn="ctr" defTabSz="533400">
            <a:lnSpc>
              <a:spcPct val="90000"/>
            </a:lnSpc>
            <a:spcBef>
              <a:spcPct val="0"/>
            </a:spcBef>
            <a:spcAft>
              <a:spcPct val="35000"/>
            </a:spcAft>
            <a:buNone/>
          </a:pPr>
          <a:r>
            <a:rPr lang="en-US" sz="1200" kern="1200"/>
            <a:t>Security Settings : Strong authentication, Network &amp; location settings, Lockout and Session lengths</a:t>
          </a:r>
        </a:p>
      </dsp:txBody>
      <dsp:txXfrm>
        <a:off x="6587745" y="1890459"/>
        <a:ext cx="1783737" cy="10702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14D9E-B29A-43E8-8D60-35A10B437448}">
      <dsp:nvSpPr>
        <dsp:cNvPr id="0" name=""/>
        <dsp:cNvSpPr/>
      </dsp:nvSpPr>
      <dsp:spPr>
        <a:xfrm>
          <a:off x="0" y="57637"/>
          <a:ext cx="4931230" cy="2638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Test a workflow:</a:t>
          </a:r>
          <a:endParaRPr lang="en-US" sz="1100" kern="1200"/>
        </a:p>
      </dsp:txBody>
      <dsp:txXfrm>
        <a:off x="12879" y="70516"/>
        <a:ext cx="4905472" cy="238077"/>
      </dsp:txXfrm>
    </dsp:sp>
    <dsp:sp modelId="{3F0EC4E0-D0BF-4F85-9F05-FD386818CDFC}">
      <dsp:nvSpPr>
        <dsp:cNvPr id="0" name=""/>
        <dsp:cNvSpPr/>
      </dsp:nvSpPr>
      <dsp:spPr>
        <a:xfrm>
          <a:off x="0" y="321472"/>
          <a:ext cx="4931230" cy="46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567" tIns="13970" rIns="78232" bIns="13970" numCol="1" spcCol="1270" anchor="t" anchorCtr="0">
          <a:noAutofit/>
        </a:bodyPr>
        <a:lstStyle/>
        <a:p>
          <a:pPr marL="57150" lvl="1" indent="-57150" algn="l" defTabSz="400050">
            <a:lnSpc>
              <a:spcPct val="90000"/>
            </a:lnSpc>
            <a:spcBef>
              <a:spcPct val="0"/>
            </a:spcBef>
            <a:spcAft>
              <a:spcPct val="20000"/>
            </a:spcAft>
            <a:buChar char="•"/>
          </a:pPr>
          <a:r>
            <a:rPr lang="en-US" sz="900" kern="1200"/>
            <a:t>Select the workflow you want to test from the list of workflows and select Edit Workflow.</a:t>
          </a:r>
        </a:p>
        <a:p>
          <a:pPr marL="57150" lvl="1" indent="-57150" algn="l" defTabSz="400050">
            <a:lnSpc>
              <a:spcPct val="90000"/>
            </a:lnSpc>
            <a:spcBef>
              <a:spcPct val="0"/>
            </a:spcBef>
            <a:spcAft>
              <a:spcPct val="20000"/>
            </a:spcAft>
            <a:buChar char="•"/>
          </a:pPr>
          <a:r>
            <a:rPr lang="en-US" sz="900" kern="1200"/>
            <a:t>Select Test Workflow at the top of the editor.</a:t>
          </a:r>
        </a:p>
        <a:p>
          <a:pPr marL="57150" lvl="1" indent="-57150" algn="l" defTabSz="400050">
            <a:lnSpc>
              <a:spcPct val="90000"/>
            </a:lnSpc>
            <a:spcBef>
              <a:spcPct val="0"/>
            </a:spcBef>
            <a:spcAft>
              <a:spcPct val="20000"/>
            </a:spcAft>
            <a:buChar char="•"/>
          </a:pPr>
          <a:r>
            <a:rPr lang="en-US" sz="900" kern="1200"/>
            <a:t>The Test Workflow overlay is displayed.</a:t>
          </a:r>
        </a:p>
      </dsp:txBody>
      <dsp:txXfrm>
        <a:off x="0" y="321472"/>
        <a:ext cx="4931230" cy="466785"/>
      </dsp:txXfrm>
    </dsp:sp>
    <dsp:sp modelId="{27C984A1-C28E-4460-B10B-50CD5100C11A}">
      <dsp:nvSpPr>
        <dsp:cNvPr id="0" name=""/>
        <dsp:cNvSpPr/>
      </dsp:nvSpPr>
      <dsp:spPr>
        <a:xfrm>
          <a:off x="0" y="788257"/>
          <a:ext cx="4931230" cy="2638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Operators</a:t>
          </a:r>
          <a:r>
            <a:rPr lang="en-US" sz="1100" kern="1200"/>
            <a:t>:</a:t>
          </a:r>
        </a:p>
      </dsp:txBody>
      <dsp:txXfrm>
        <a:off x="12879" y="801136"/>
        <a:ext cx="4905472" cy="238077"/>
      </dsp:txXfrm>
    </dsp:sp>
    <dsp:sp modelId="{A4BC71BB-957C-4DC3-9E45-DA5C0C666F22}">
      <dsp:nvSpPr>
        <dsp:cNvPr id="0" name=""/>
        <dsp:cNvSpPr/>
      </dsp:nvSpPr>
      <dsp:spPr>
        <a:xfrm>
          <a:off x="0" y="1052092"/>
          <a:ext cx="4931230"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567" tIns="13970" rIns="78232" bIns="13970" numCol="1" spcCol="1270" anchor="t" anchorCtr="0">
          <a:noAutofit/>
        </a:bodyPr>
        <a:lstStyle/>
        <a:p>
          <a:pPr marL="57150" lvl="1" indent="-57150" algn="l" defTabSz="400050">
            <a:lnSpc>
              <a:spcPct val="90000"/>
            </a:lnSpc>
            <a:spcBef>
              <a:spcPct val="0"/>
            </a:spcBef>
            <a:spcAft>
              <a:spcPct val="20000"/>
            </a:spcAft>
            <a:buChar char="•"/>
          </a:pPr>
          <a:r>
            <a:rPr lang="en-US" sz="900" b="0" i="0" kern="1200"/>
            <a:t>Operators allow you to choose the path your workflow should take. Use choice operators to compare two items or use a loop to perform a set of actions on every item in a list. Operators also include the end steps, used to mark the end of a workflow. </a:t>
          </a:r>
          <a:endParaRPr lang="en-US" sz="900" kern="1200"/>
        </a:p>
      </dsp:txBody>
      <dsp:txXfrm>
        <a:off x="0" y="1052092"/>
        <a:ext cx="4931230" cy="409860"/>
      </dsp:txXfrm>
    </dsp:sp>
    <dsp:sp modelId="{B7BB5359-431F-456E-A600-856E77D0A6FB}">
      <dsp:nvSpPr>
        <dsp:cNvPr id="0" name=""/>
        <dsp:cNvSpPr/>
      </dsp:nvSpPr>
      <dsp:spPr>
        <a:xfrm>
          <a:off x="0" y="1461952"/>
          <a:ext cx="4931230" cy="2638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hlinkClick xmlns:r="http://schemas.openxmlformats.org/officeDocument/2006/relationships" r:id="rId1"/>
            </a:rPr>
            <a:t>Operators - SailPoint Identity Services</a:t>
          </a:r>
          <a:endParaRPr lang="en-US" sz="1100" kern="1200"/>
        </a:p>
      </dsp:txBody>
      <dsp:txXfrm>
        <a:off x="12879" y="1474831"/>
        <a:ext cx="4905472" cy="238077"/>
      </dsp:txXfrm>
    </dsp:sp>
    <dsp:sp modelId="{5B1E8ACE-677A-4118-BD76-7A69443E8BF7}">
      <dsp:nvSpPr>
        <dsp:cNvPr id="0" name=""/>
        <dsp:cNvSpPr/>
      </dsp:nvSpPr>
      <dsp:spPr>
        <a:xfrm>
          <a:off x="0" y="1757467"/>
          <a:ext cx="4931230" cy="2638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Actions</a:t>
          </a:r>
          <a:r>
            <a:rPr lang="en-US" sz="1100" kern="1200"/>
            <a:t>:</a:t>
          </a:r>
        </a:p>
      </dsp:txBody>
      <dsp:txXfrm>
        <a:off x="12879" y="1770346"/>
        <a:ext cx="4905472" cy="238077"/>
      </dsp:txXfrm>
    </dsp:sp>
    <dsp:sp modelId="{EB62FE5A-DB43-4213-94E6-08B7E58A84D9}">
      <dsp:nvSpPr>
        <dsp:cNvPr id="0" name=""/>
        <dsp:cNvSpPr/>
      </dsp:nvSpPr>
      <dsp:spPr>
        <a:xfrm>
          <a:off x="0" y="2021302"/>
          <a:ext cx="4931230"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567" tIns="13970" rIns="78232" bIns="13970" numCol="1" spcCol="1270" anchor="t" anchorCtr="0">
          <a:noAutofit/>
        </a:bodyPr>
        <a:lstStyle/>
        <a:p>
          <a:pPr marL="57150" lvl="1" indent="-57150" algn="l" defTabSz="400050">
            <a:lnSpc>
              <a:spcPct val="90000"/>
            </a:lnSpc>
            <a:spcBef>
              <a:spcPct val="0"/>
            </a:spcBef>
            <a:spcAft>
              <a:spcPct val="20000"/>
            </a:spcAft>
            <a:buChar char="•"/>
          </a:pPr>
          <a:r>
            <a:rPr lang="en-US" sz="900" b="0" i="0" kern="1200"/>
            <a:t>Each workflow action receives input from the data flow and performs an action in your system. The values you enter in the fields for each action help determine what is done and how. The result of each action, in JSON format, is added to the workflow's data flow.</a:t>
          </a:r>
          <a:endParaRPr lang="en-US" sz="900" kern="1200"/>
        </a:p>
      </dsp:txBody>
      <dsp:txXfrm>
        <a:off x="0" y="2021302"/>
        <a:ext cx="4931230" cy="409860"/>
      </dsp:txXfrm>
    </dsp:sp>
    <dsp:sp modelId="{1921BB2C-0121-4261-B653-A0E3E826A93C}">
      <dsp:nvSpPr>
        <dsp:cNvPr id="0" name=""/>
        <dsp:cNvSpPr/>
      </dsp:nvSpPr>
      <dsp:spPr>
        <a:xfrm>
          <a:off x="0" y="2431162"/>
          <a:ext cx="4931230" cy="2638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hlinkClick xmlns:r="http://schemas.openxmlformats.org/officeDocument/2006/relationships" r:id="rId2"/>
            </a:rPr>
            <a:t>Actions - SailPoint Identity Services</a:t>
          </a:r>
          <a:r>
            <a:rPr lang="en-US" sz="1100" kern="1200"/>
            <a:t> </a:t>
          </a:r>
        </a:p>
      </dsp:txBody>
      <dsp:txXfrm>
        <a:off x="12879" y="2444041"/>
        <a:ext cx="4905472" cy="2380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231F5-C9BD-48DA-B30B-C805D494FCDB}">
      <dsp:nvSpPr>
        <dsp:cNvPr id="0" name=""/>
        <dsp:cNvSpPr/>
      </dsp:nvSpPr>
      <dsp:spPr>
        <a:xfrm>
          <a:off x="548527" y="67513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691A54-176D-4E75-B7D4-7A42F94643FE}">
      <dsp:nvSpPr>
        <dsp:cNvPr id="0" name=""/>
        <dsp:cNvSpPr/>
      </dsp:nvSpPr>
      <dsp:spPr>
        <a:xfrm>
          <a:off x="53526" y="1779091"/>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VA</a:t>
          </a:r>
          <a:r>
            <a:rPr lang="en-US" sz="1100" b="0" i="0" kern="1200" dirty="0"/>
            <a:t>: Linux-based virtual machine that connects to your sources and apps using SailPoint APIs, connectors, and integrations.</a:t>
          </a:r>
          <a:endParaRPr lang="en-US" sz="1100" kern="1200" dirty="0"/>
        </a:p>
      </dsp:txBody>
      <dsp:txXfrm>
        <a:off x="53526" y="1779091"/>
        <a:ext cx="1800000" cy="855000"/>
      </dsp:txXfrm>
    </dsp:sp>
    <dsp:sp modelId="{B6AF49A7-7418-444E-89EE-71B51759EBA8}">
      <dsp:nvSpPr>
        <dsp:cNvPr id="0" name=""/>
        <dsp:cNvSpPr/>
      </dsp:nvSpPr>
      <dsp:spPr>
        <a:xfrm>
          <a:off x="2663527" y="67513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DF076-294A-42A8-8656-4835DE6966C2}">
      <dsp:nvSpPr>
        <dsp:cNvPr id="0" name=""/>
        <dsp:cNvSpPr/>
      </dsp:nvSpPr>
      <dsp:spPr>
        <a:xfrm>
          <a:off x="2168527" y="1779091"/>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SOD</a:t>
          </a:r>
          <a:r>
            <a:rPr lang="en-US" sz="1100" kern="1200" dirty="0"/>
            <a:t>: </a:t>
          </a:r>
          <a:r>
            <a:rPr lang="en-US" sz="1100" b="0" i="0" kern="1200" dirty="0"/>
            <a:t>A feature that allows admins to maintain control the checks and balances of access that keep an organization safe.</a:t>
          </a:r>
          <a:endParaRPr lang="en-US" sz="1100" kern="1200" dirty="0"/>
        </a:p>
      </dsp:txBody>
      <dsp:txXfrm>
        <a:off x="2168527" y="1779091"/>
        <a:ext cx="1800000" cy="855000"/>
      </dsp:txXfrm>
    </dsp:sp>
    <dsp:sp modelId="{9FFF920C-3350-4141-9A44-7E5482CD77EB}">
      <dsp:nvSpPr>
        <dsp:cNvPr id="0" name=""/>
        <dsp:cNvSpPr/>
      </dsp:nvSpPr>
      <dsp:spPr>
        <a:xfrm>
          <a:off x="4778527" y="67513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FCB09-A6DE-483D-B871-DF34D9305D3D}">
      <dsp:nvSpPr>
        <dsp:cNvPr id="0" name=""/>
        <dsp:cNvSpPr/>
      </dsp:nvSpPr>
      <dsp:spPr>
        <a:xfrm>
          <a:off x="4283527" y="1779091"/>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PAT</a:t>
          </a:r>
          <a:r>
            <a:rPr lang="en-US" sz="1100" kern="1200"/>
            <a:t>: </a:t>
          </a:r>
          <a:r>
            <a:rPr lang="en-US" sz="1100" b="0" i="0" kern="1200"/>
            <a:t> A set of user credentials that an API client can use to connect to SailPoint’s APIs.</a:t>
          </a:r>
          <a:endParaRPr lang="en-US" sz="1100" kern="1200"/>
        </a:p>
      </dsp:txBody>
      <dsp:txXfrm>
        <a:off x="4283527" y="1779091"/>
        <a:ext cx="1800000" cy="855000"/>
      </dsp:txXfrm>
    </dsp:sp>
    <dsp:sp modelId="{FD49770B-0AE9-4549-9078-2BE52E9C789D}">
      <dsp:nvSpPr>
        <dsp:cNvPr id="0" name=""/>
        <dsp:cNvSpPr/>
      </dsp:nvSpPr>
      <dsp:spPr>
        <a:xfrm>
          <a:off x="6893527" y="67513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F46B84-EE39-44E0-84AD-BD475DE1198E}">
      <dsp:nvSpPr>
        <dsp:cNvPr id="0" name=""/>
        <dsp:cNvSpPr/>
      </dsp:nvSpPr>
      <dsp:spPr>
        <a:xfrm>
          <a:off x="6398527" y="1779091"/>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Identity</a:t>
          </a:r>
          <a:r>
            <a:rPr lang="en-US" sz="1100" kern="1200" dirty="0"/>
            <a:t> </a:t>
          </a:r>
          <a:r>
            <a:rPr lang="en-US" sz="1100" b="1" kern="1200" dirty="0"/>
            <a:t>Profile</a:t>
          </a:r>
          <a:r>
            <a:rPr lang="en-US" sz="1100" kern="1200" dirty="0"/>
            <a:t>: </a:t>
          </a:r>
          <a:r>
            <a:rPr lang="en-US" sz="1100" b="0" i="0" kern="1200" dirty="0"/>
            <a:t>Instructions for creating and managing identities from the associated authoritative source or sources.</a:t>
          </a:r>
          <a:endParaRPr lang="en-US" sz="1100" kern="1200" dirty="0"/>
        </a:p>
      </dsp:txBody>
      <dsp:txXfrm>
        <a:off x="6398527" y="1779091"/>
        <a:ext cx="1800000" cy="85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5869-8221-4C60-821F-E8B78C12506B}">
      <dsp:nvSpPr>
        <dsp:cNvPr id="0" name=""/>
        <dsp:cNvSpPr/>
      </dsp:nvSpPr>
      <dsp:spPr>
        <a:xfrm>
          <a:off x="436125" y="1533"/>
          <a:ext cx="2084858" cy="1250915"/>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Documentation : </a:t>
          </a:r>
          <a:r>
            <a:rPr lang="en-US" sz="1600" u="sng" kern="1200">
              <a:uFillTx/>
              <a:hlinkClick xmlns:r="http://schemas.openxmlformats.org/officeDocument/2006/relationships" r:id="rId1"/>
            </a:rPr>
            <a:t>Identity Security Cloud</a:t>
          </a:r>
          <a:endParaRPr lang="en-US" sz="1600" kern="1200"/>
        </a:p>
      </dsp:txBody>
      <dsp:txXfrm>
        <a:off x="436125" y="1533"/>
        <a:ext cx="2084858" cy="1250915"/>
      </dsp:txXfrm>
    </dsp:sp>
    <dsp:sp modelId="{71F0CE5E-E06D-4B9A-AE6D-34AFF87148C3}">
      <dsp:nvSpPr>
        <dsp:cNvPr id="0" name=""/>
        <dsp:cNvSpPr/>
      </dsp:nvSpPr>
      <dsp:spPr>
        <a:xfrm>
          <a:off x="2729470" y="1533"/>
          <a:ext cx="2084858" cy="1250915"/>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IdentityNow: </a:t>
          </a:r>
          <a:r>
            <a:rPr lang="en-US" sz="1600" u="sng" kern="1200" dirty="0">
              <a:uFillTx/>
              <a:hlinkClick xmlns:r="http://schemas.openxmlformats.org/officeDocument/2006/relationships" r:id="rId2"/>
            </a:rPr>
            <a:t>IdentityNow</a:t>
          </a:r>
          <a:endParaRPr lang="en-US" sz="1600" kern="1200" dirty="0"/>
        </a:p>
      </dsp:txBody>
      <dsp:txXfrm>
        <a:off x="2729470" y="1533"/>
        <a:ext cx="2084858" cy="1250915"/>
      </dsp:txXfrm>
    </dsp:sp>
    <dsp:sp modelId="{7BFE466F-A348-4703-84DD-50AF5F6C4E2A}">
      <dsp:nvSpPr>
        <dsp:cNvPr id="0" name=""/>
        <dsp:cNvSpPr/>
      </dsp:nvSpPr>
      <dsp:spPr>
        <a:xfrm>
          <a:off x="5022815" y="1533"/>
          <a:ext cx="2084858" cy="1250915"/>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Connectors: </a:t>
          </a:r>
          <a:r>
            <a:rPr lang="en-US" sz="1600" u="sng" kern="1200">
              <a:uFillTx/>
              <a:hlinkClick xmlns:r="http://schemas.openxmlformats.org/officeDocument/2006/relationships" r:id="rId3"/>
            </a:rPr>
            <a:t>Connectros Available </a:t>
          </a:r>
          <a:endParaRPr lang="en-US" sz="1600" kern="1200"/>
        </a:p>
      </dsp:txBody>
      <dsp:txXfrm>
        <a:off x="5022815" y="1533"/>
        <a:ext cx="2084858" cy="1250915"/>
      </dsp:txXfrm>
    </dsp:sp>
    <dsp:sp modelId="{13F28C22-0F2C-4F51-9220-817AC709B84C}">
      <dsp:nvSpPr>
        <dsp:cNvPr id="0" name=""/>
        <dsp:cNvSpPr/>
      </dsp:nvSpPr>
      <dsp:spPr>
        <a:xfrm>
          <a:off x="436125" y="1460934"/>
          <a:ext cx="2084858" cy="1250915"/>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For any support IAM Delivery &amp; IAM Operations Team, you can reach out to below persons.</a:t>
          </a:r>
        </a:p>
      </dsp:txBody>
      <dsp:txXfrm>
        <a:off x="436125" y="1460934"/>
        <a:ext cx="2084858" cy="1250915"/>
      </dsp:txXfrm>
    </dsp:sp>
    <dsp:sp modelId="{0644382D-6E7B-4C22-922C-DF2C35856D4E}">
      <dsp:nvSpPr>
        <dsp:cNvPr id="0" name=""/>
        <dsp:cNvSpPr/>
      </dsp:nvSpPr>
      <dsp:spPr>
        <a:xfrm>
          <a:off x="2729470" y="1460934"/>
          <a:ext cx="2084858" cy="1250915"/>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u="sng" kern="1200">
              <a:uFillTx/>
              <a:hlinkClick xmlns:r="http://schemas.openxmlformats.org/officeDocument/2006/relationships" r:id="rId4"/>
            </a:rPr>
            <a:t>Aman Verma 1</a:t>
          </a:r>
          <a:r>
            <a:rPr lang="en-US" sz="1600" kern="1200"/>
            <a:t> </a:t>
          </a:r>
          <a:r>
            <a:rPr lang="en-US" sz="1600" u="sng" kern="1200">
              <a:uFillTx/>
              <a:hlinkClick xmlns:r="http://schemas.openxmlformats.org/officeDocument/2006/relationships" r:id="rId5"/>
            </a:rPr>
            <a:t>Nikhil Shrirao</a:t>
          </a:r>
          <a:endParaRPr lang="en-US" sz="1600" kern="1200"/>
        </a:p>
      </dsp:txBody>
      <dsp:txXfrm>
        <a:off x="2729470" y="1460934"/>
        <a:ext cx="2084858" cy="1250915"/>
      </dsp:txXfrm>
    </dsp:sp>
    <dsp:sp modelId="{D5789C74-9702-49DF-8A33-9DB5C3CD6DE4}">
      <dsp:nvSpPr>
        <dsp:cNvPr id="0" name=""/>
        <dsp:cNvSpPr/>
      </dsp:nvSpPr>
      <dsp:spPr>
        <a:xfrm>
          <a:off x="5022815" y="1460934"/>
          <a:ext cx="2084858" cy="1250915"/>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u="sng" kern="1200">
              <a:uFillTx/>
              <a:hlinkClick xmlns:r="http://schemas.openxmlformats.org/officeDocument/2006/relationships" r:id="rId6"/>
            </a:rPr>
            <a:t>IAM Team</a:t>
          </a:r>
          <a:endParaRPr lang="en-US" sz="1600" kern="1200"/>
        </a:p>
      </dsp:txBody>
      <dsp:txXfrm>
        <a:off x="5022815" y="1460934"/>
        <a:ext cx="2084858" cy="12509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5F0904C-4068-4D12-88EE-DF2DD697D8C0}" type="datetimeFigureOut">
              <a:rPr lang="en-IN" smtClean="0"/>
              <a:t>20-06-2024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BC7BC2A-C55E-402E-925E-72FFF23EC70F}" type="slidenum">
              <a:rPr lang="en-IN" smtClean="0"/>
              <a:t>‹#›</a:t>
            </a:fld>
            <a:endParaRPr lang="en-IN"/>
          </a:p>
        </p:txBody>
      </p:sp>
    </p:spTree>
    <p:extLst>
      <p:ext uri="{BB962C8B-B14F-4D97-AF65-F5344CB8AC3E}">
        <p14:creationId xmlns:p14="http://schemas.microsoft.com/office/powerpoint/2010/main" val="273906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C7BC2A-C55E-402E-925E-72FFF23EC70F}" type="slidenum">
              <a:rPr lang="en-IN" smtClean="0"/>
              <a:t>2</a:t>
            </a:fld>
            <a:endParaRPr lang="en-IN"/>
          </a:p>
        </p:txBody>
      </p:sp>
    </p:spTree>
    <p:extLst>
      <p:ext uri="{BB962C8B-B14F-4D97-AF65-F5344CB8AC3E}">
        <p14:creationId xmlns:p14="http://schemas.microsoft.com/office/powerpoint/2010/main" val="148373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C7BC2A-C55E-402E-925E-72FFF23EC70F}" type="slidenum">
              <a:rPr lang="en-IN" smtClean="0"/>
              <a:t>4</a:t>
            </a:fld>
            <a:endParaRPr lang="en-IN"/>
          </a:p>
        </p:txBody>
      </p:sp>
    </p:spTree>
    <p:extLst>
      <p:ext uri="{BB962C8B-B14F-4D97-AF65-F5344CB8AC3E}">
        <p14:creationId xmlns:p14="http://schemas.microsoft.com/office/powerpoint/2010/main" val="201151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C7BC2A-C55E-402E-925E-72FFF23EC70F}" type="slidenum">
              <a:rPr lang="en-IN" smtClean="0"/>
              <a:t>26</a:t>
            </a:fld>
            <a:endParaRPr lang="en-IN"/>
          </a:p>
        </p:txBody>
      </p:sp>
    </p:spTree>
    <p:extLst>
      <p:ext uri="{BB962C8B-B14F-4D97-AF65-F5344CB8AC3E}">
        <p14:creationId xmlns:p14="http://schemas.microsoft.com/office/powerpoint/2010/main" val="123075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58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2550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95668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95071" y="971245"/>
            <a:ext cx="5279390" cy="2550160"/>
          </a:xfrm>
          <a:prstGeom prst="rect">
            <a:avLst/>
          </a:prstGeom>
        </p:spPr>
        <p:txBody>
          <a:bodyPr wrap="square" lIns="0" tIns="0" rIns="0" bIns="0">
            <a:spAutoFit/>
          </a:bodyPr>
          <a:lstStyle>
            <a:lvl1pPr>
              <a:defRPr sz="2200" b="1" i="0">
                <a:solidFill>
                  <a:srgbClr val="414141"/>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A6A6A6"/>
                </a:solidFill>
                <a:latin typeface="Verdana"/>
                <a:cs typeface="Verdana"/>
              </a:defRPr>
            </a:lvl1pPr>
          </a:lstStyle>
          <a:p>
            <a:pPr marL="13970">
              <a:lnSpc>
                <a:spcPct val="100000"/>
              </a:lnSpc>
              <a:spcBef>
                <a:spcPts val="85"/>
              </a:spcBef>
            </a:pPr>
            <a:r>
              <a:rPr spc="-90" dirty="0">
                <a:solidFill>
                  <a:srgbClr val="BEBEBE"/>
                </a:solidFill>
              </a:rPr>
              <a:t>©</a:t>
            </a:r>
            <a:r>
              <a:rPr spc="-30" dirty="0">
                <a:solidFill>
                  <a:srgbClr val="BEBEBE"/>
                </a:solidFill>
              </a:rPr>
              <a:t> </a:t>
            </a:r>
            <a:r>
              <a:rPr spc="-25" dirty="0">
                <a:solidFill>
                  <a:srgbClr val="BEBEBE"/>
                </a:solidFill>
              </a:rPr>
              <a:t>Hitachi</a:t>
            </a:r>
            <a:r>
              <a:rPr spc="-5" dirty="0">
                <a:solidFill>
                  <a:srgbClr val="BEBEBE"/>
                </a:solidFill>
              </a:rPr>
              <a:t> </a:t>
            </a:r>
            <a:r>
              <a:rPr spc="-35" dirty="0">
                <a:solidFill>
                  <a:srgbClr val="BEBEBE"/>
                </a:solidFill>
              </a:rPr>
              <a:t>Vantara</a:t>
            </a:r>
            <a:r>
              <a:rPr spc="-30" dirty="0">
                <a:solidFill>
                  <a:srgbClr val="BEBEBE"/>
                </a:solidFill>
              </a:rPr>
              <a:t> </a:t>
            </a:r>
            <a:r>
              <a:rPr dirty="0">
                <a:solidFill>
                  <a:srgbClr val="BEBEBE"/>
                </a:solidFill>
              </a:rPr>
              <a:t>LLC</a:t>
            </a:r>
            <a:r>
              <a:rPr spc="-5" dirty="0">
                <a:solidFill>
                  <a:srgbClr val="BEBEBE"/>
                </a:solidFill>
              </a:rPr>
              <a:t> </a:t>
            </a:r>
            <a:r>
              <a:rPr spc="-45" dirty="0">
                <a:solidFill>
                  <a:srgbClr val="BEBEBE"/>
                </a:solidFill>
              </a:rPr>
              <a:t>2022.</a:t>
            </a:r>
            <a:r>
              <a:rPr spc="-25" dirty="0">
                <a:solidFill>
                  <a:srgbClr val="BEBEBE"/>
                </a:solidFill>
              </a:rPr>
              <a:t> </a:t>
            </a:r>
            <a:r>
              <a:rPr spc="-20" dirty="0">
                <a:solidFill>
                  <a:srgbClr val="BEBEBE"/>
                </a:solidFill>
              </a:rPr>
              <a:t>All</a:t>
            </a:r>
            <a:r>
              <a:rPr dirty="0">
                <a:solidFill>
                  <a:srgbClr val="BEBEBE"/>
                </a:solidFill>
              </a:rPr>
              <a:t> </a:t>
            </a:r>
            <a:r>
              <a:rPr spc="-25" dirty="0">
                <a:solidFill>
                  <a:srgbClr val="BEBEBE"/>
                </a:solidFill>
              </a:rPr>
              <a:t>Rights</a:t>
            </a:r>
            <a:r>
              <a:rPr spc="-10" dirty="0">
                <a:solidFill>
                  <a:srgbClr val="BEBEBE"/>
                </a:solidFill>
              </a:rPr>
              <a:t> 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0413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41414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A6A6A6"/>
                </a:solidFill>
                <a:latin typeface="Verdana"/>
                <a:cs typeface="Verdana"/>
              </a:defRPr>
            </a:lvl1pPr>
          </a:lstStyle>
          <a:p>
            <a:pPr marL="13970">
              <a:lnSpc>
                <a:spcPct val="100000"/>
              </a:lnSpc>
              <a:spcBef>
                <a:spcPts val="85"/>
              </a:spcBef>
            </a:pPr>
            <a:r>
              <a:rPr spc="-90" dirty="0">
                <a:solidFill>
                  <a:srgbClr val="BEBEBE"/>
                </a:solidFill>
              </a:rPr>
              <a:t>©</a:t>
            </a:r>
            <a:r>
              <a:rPr spc="-30" dirty="0">
                <a:solidFill>
                  <a:srgbClr val="BEBEBE"/>
                </a:solidFill>
              </a:rPr>
              <a:t> </a:t>
            </a:r>
            <a:r>
              <a:rPr spc="-25" dirty="0">
                <a:solidFill>
                  <a:srgbClr val="BEBEBE"/>
                </a:solidFill>
              </a:rPr>
              <a:t>Hitachi</a:t>
            </a:r>
            <a:r>
              <a:rPr spc="-5" dirty="0">
                <a:solidFill>
                  <a:srgbClr val="BEBEBE"/>
                </a:solidFill>
              </a:rPr>
              <a:t> </a:t>
            </a:r>
            <a:r>
              <a:rPr spc="-35" dirty="0">
                <a:solidFill>
                  <a:srgbClr val="BEBEBE"/>
                </a:solidFill>
              </a:rPr>
              <a:t>Vantara</a:t>
            </a:r>
            <a:r>
              <a:rPr spc="-30" dirty="0">
                <a:solidFill>
                  <a:srgbClr val="BEBEBE"/>
                </a:solidFill>
              </a:rPr>
              <a:t> </a:t>
            </a:r>
            <a:r>
              <a:rPr dirty="0">
                <a:solidFill>
                  <a:srgbClr val="BEBEBE"/>
                </a:solidFill>
              </a:rPr>
              <a:t>LLC</a:t>
            </a:r>
            <a:r>
              <a:rPr spc="-5" dirty="0">
                <a:solidFill>
                  <a:srgbClr val="BEBEBE"/>
                </a:solidFill>
              </a:rPr>
              <a:t> </a:t>
            </a:r>
            <a:r>
              <a:rPr spc="-45" dirty="0">
                <a:solidFill>
                  <a:srgbClr val="BEBEBE"/>
                </a:solidFill>
              </a:rPr>
              <a:t>2022.</a:t>
            </a:r>
            <a:r>
              <a:rPr spc="-25" dirty="0">
                <a:solidFill>
                  <a:srgbClr val="BEBEBE"/>
                </a:solidFill>
              </a:rPr>
              <a:t> </a:t>
            </a:r>
            <a:r>
              <a:rPr spc="-20" dirty="0">
                <a:solidFill>
                  <a:srgbClr val="BEBEBE"/>
                </a:solidFill>
              </a:rPr>
              <a:t>All</a:t>
            </a:r>
            <a:r>
              <a:rPr dirty="0">
                <a:solidFill>
                  <a:srgbClr val="BEBEBE"/>
                </a:solidFill>
              </a:rPr>
              <a:t> </a:t>
            </a:r>
            <a:r>
              <a:rPr spc="-25" dirty="0">
                <a:solidFill>
                  <a:srgbClr val="BEBEBE"/>
                </a:solidFill>
              </a:rPr>
              <a:t>Rights</a:t>
            </a:r>
            <a:r>
              <a:rPr spc="-10" dirty="0">
                <a:solidFill>
                  <a:srgbClr val="BEBEBE"/>
                </a:solidFill>
              </a:rPr>
              <a:t> 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6089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5025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6/20/2024</a:t>
            </a:fld>
            <a:endParaRPr lang="en-US"/>
          </a:p>
        </p:txBody>
      </p:sp>
      <p:sp>
        <p:nvSpPr>
          <p:cNvPr id="5" name="Footer Placeholder 4"/>
          <p:cNvSpPr>
            <a:spLocks noGrp="1"/>
          </p:cNvSpPr>
          <p:nvPr>
            <p:ph type="ftr" sz="quarter" idx="11"/>
          </p:nvPr>
        </p:nvSpPr>
        <p:spPr/>
        <p:txBody>
          <a:body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85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p:txBody>
          <a:body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892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6/20/2024</a:t>
            </a:fld>
            <a:endParaRPr lang="en-US"/>
          </a:p>
        </p:txBody>
      </p:sp>
      <p:sp>
        <p:nvSpPr>
          <p:cNvPr id="8" name="Footer Placeholder 7"/>
          <p:cNvSpPr>
            <a:spLocks noGrp="1"/>
          </p:cNvSpPr>
          <p:nvPr>
            <p:ph type="ftr" sz="quarter" idx="11"/>
          </p:nvPr>
        </p:nvSpPr>
        <p:spPr/>
        <p:txBody>
          <a:body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5099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6/20/2024</a:t>
            </a:fld>
            <a:endParaRPr lang="en-US"/>
          </a:p>
        </p:txBody>
      </p:sp>
      <p:sp>
        <p:nvSpPr>
          <p:cNvPr id="4" name="Footer Placeholder 3"/>
          <p:cNvSpPr>
            <a:spLocks noGrp="1"/>
          </p:cNvSpPr>
          <p:nvPr>
            <p:ph type="ftr" sz="quarter" idx="11"/>
          </p:nvPr>
        </p:nvSpPr>
        <p:spPr/>
        <p:txBody>
          <a:body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558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6/20/2024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810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59652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6/20/2024</a:t>
            </a:fld>
            <a:endParaRPr lang="en-US"/>
          </a:p>
        </p:txBody>
      </p:sp>
      <p:sp>
        <p:nvSpPr>
          <p:cNvPr id="6" name="Footer Placeholder 5"/>
          <p:cNvSpPr>
            <a:spLocks noGrp="1"/>
          </p:cNvSpPr>
          <p:nvPr>
            <p:ph type="ftr" sz="quarter" idx="11"/>
          </p:nvPr>
        </p:nvSpPr>
        <p:spPr/>
        <p:txBody>
          <a:body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951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1D8BD707-D9CF-40AE-B4C6-C98DA3205C09}" type="datetimeFigureOut">
              <a:rPr lang="en-US" smtClean="0"/>
              <a:t>6/20/2024</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pPr marL="13970">
              <a:lnSpc>
                <a:spcPct val="100000"/>
              </a:lnSpc>
              <a:spcBef>
                <a:spcPts val="85"/>
              </a:spcBef>
            </a:pPr>
            <a:r>
              <a:rPr lang="en-US" spc="-90">
                <a:solidFill>
                  <a:srgbClr val="BEBEBE"/>
                </a:solidFill>
              </a:rPr>
              <a:t>©</a:t>
            </a:r>
            <a:r>
              <a:rPr lang="en-US" spc="-30">
                <a:solidFill>
                  <a:srgbClr val="BEBEBE"/>
                </a:solidFill>
              </a:rPr>
              <a:t> </a:t>
            </a:r>
            <a:r>
              <a:rPr lang="en-US" spc="-25">
                <a:solidFill>
                  <a:srgbClr val="BEBEBE"/>
                </a:solidFill>
              </a:rPr>
              <a:t>Hitachi</a:t>
            </a:r>
            <a:r>
              <a:rPr lang="en-US" spc="-5">
                <a:solidFill>
                  <a:srgbClr val="BEBEBE"/>
                </a:solidFill>
              </a:rPr>
              <a:t> </a:t>
            </a:r>
            <a:r>
              <a:rPr lang="en-US" spc="-35">
                <a:solidFill>
                  <a:srgbClr val="BEBEBE"/>
                </a:solidFill>
              </a:rPr>
              <a:t>Vantara</a:t>
            </a:r>
            <a:r>
              <a:rPr lang="en-US" spc="-30">
                <a:solidFill>
                  <a:srgbClr val="BEBEBE"/>
                </a:solidFill>
              </a:rPr>
              <a:t> </a:t>
            </a:r>
            <a:r>
              <a:rPr lang="en-US">
                <a:solidFill>
                  <a:srgbClr val="BEBEBE"/>
                </a:solidFill>
              </a:rPr>
              <a:t>LLC</a:t>
            </a:r>
            <a:r>
              <a:rPr lang="en-US" spc="-5">
                <a:solidFill>
                  <a:srgbClr val="BEBEBE"/>
                </a:solidFill>
              </a:rPr>
              <a:t> </a:t>
            </a:r>
            <a:r>
              <a:rPr lang="en-US" spc="-45">
                <a:solidFill>
                  <a:srgbClr val="BEBEBE"/>
                </a:solidFill>
              </a:rPr>
              <a:t>2022.</a:t>
            </a:r>
            <a:r>
              <a:rPr lang="en-US" spc="-25">
                <a:solidFill>
                  <a:srgbClr val="BEBEBE"/>
                </a:solidFill>
              </a:rPr>
              <a:t> </a:t>
            </a:r>
            <a:r>
              <a:rPr lang="en-US" spc="-20">
                <a:solidFill>
                  <a:srgbClr val="BEBEBE"/>
                </a:solidFill>
              </a:rPr>
              <a:t>All</a:t>
            </a:r>
            <a:r>
              <a:rPr lang="en-US">
                <a:solidFill>
                  <a:srgbClr val="BEBEBE"/>
                </a:solidFill>
              </a:rPr>
              <a:t> </a:t>
            </a:r>
            <a:r>
              <a:rPr lang="en-US" spc="-25">
                <a:solidFill>
                  <a:srgbClr val="BEBEBE"/>
                </a:solidFill>
              </a:rPr>
              <a:t>Rights</a:t>
            </a:r>
            <a:r>
              <a:rPr lang="en-US" spc="-10">
                <a:solidFill>
                  <a:srgbClr val="BEBEBE"/>
                </a:solidFill>
              </a:rPr>
              <a:t> Reserved.</a:t>
            </a:r>
            <a:endParaRPr lang="en-US" spc="-10" dirty="0">
              <a:solidFill>
                <a:srgbClr val="BEBEBE"/>
              </a:solidFill>
            </a:endParaRPr>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6F15528-21DE-4FAA-801E-634DDDAF4B2B}" type="slidenum">
              <a:rPr lang="en-IN" smtClean="0"/>
              <a:t>‹#›</a:t>
            </a:fld>
            <a:endParaRPr lang="en-I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587983"/>
      </p:ext>
    </p:extLst>
  </p:cSld>
  <p:clrMap bg1="lt1" tx1="dk1" bg2="lt2" tx2="dk2" accent1="accent1" accent2="accent2" accent3="accent3" accent4="accent4" accent5="accent5" accent6="accent6" hlink="hlink" folHlink="folHlink"/>
  <p:sldLayoutIdLst>
    <p:sldLayoutId id="2147484948" r:id="rId1"/>
    <p:sldLayoutId id="2147484949" r:id="rId2"/>
    <p:sldLayoutId id="2147484950" r:id="rId3"/>
    <p:sldLayoutId id="2147484951" r:id="rId4"/>
    <p:sldLayoutId id="2147484952" r:id="rId5"/>
    <p:sldLayoutId id="2147484953" r:id="rId6"/>
    <p:sldLayoutId id="2147484954" r:id="rId7"/>
    <p:sldLayoutId id="2147484955" r:id="rId8"/>
    <p:sldLayoutId id="2147484956" r:id="rId9"/>
    <p:sldLayoutId id="2147484957" r:id="rId10"/>
    <p:sldLayoutId id="2147484958" r:id="rId11"/>
    <p:sldLayoutId id="2147484959" r:id="rId12"/>
    <p:sldLayoutId id="2147484960" r:id="rId13"/>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sailpoint.com/docs/api/v3/transfor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sailpoint.com/docs/api/beta/triggers/#available-event-triggers"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umentation.sailpoint.com/saas/help/workflows/workflow-basics.html#building-a-workflow-from-a-template" TargetMode="External"/><Relationship Id="rId2" Type="http://schemas.openxmlformats.org/officeDocument/2006/relationships/hyperlink" Target="https://documentation.sailpoint.com/saas/help/workflows/workflow-basics.html#building-a-workflow-in-the-visual-builder" TargetMode="External"/><Relationship Id="rId1" Type="http://schemas.openxmlformats.org/officeDocument/2006/relationships/slideLayout" Target="../slideLayouts/slideLayout2.xml"/><Relationship Id="rId4" Type="http://schemas.openxmlformats.org/officeDocument/2006/relationships/hyperlink" Target="https://documentation.sailpoint.com/saas/help/workflows/workflow-basics.html#building-a-workflow-in-json" TargetMode="Externa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umentation.sailpoint.com/connectors/identitynow/landingpages/help/landingpages/identitynow_connectivity_landing.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sailpoint.com/idn/docs/event-triggers/triggers/native-change-account-updated" TargetMode="External"/><Relationship Id="rId2" Type="http://schemas.openxmlformats.org/officeDocument/2006/relationships/hyperlink" Target="https://developer.sailpoint.com/idn/docs/event-triggers/triggers/native-change-account-created" TargetMode="Externa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hyperlink" Target="https://developer.sailpoint.com/idn/docs/event-triggers/triggers/native-change-account-delete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orgname).api.identitynow.com/cc/api/integration" TargetMode="Externa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documentation.sailpoint.com/saas/help/common/emails/available_template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sailpoint.com/docs/extensibility/rules/connector-rules/#supported-connector-rules" TargetMode="External"/><Relationship Id="rId2" Type="http://schemas.openxmlformats.org/officeDocument/2006/relationships/hyperlink" Target="https://github.com/beanshell/beanshell/wiki" TargetMode="Externa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3" name="Rectangle 92">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95" name="Straight Connector 94">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7" name="Rectangle 96">
            <a:extLst>
              <a:ext uri="{FF2B5EF4-FFF2-40B4-BE49-F238E27FC236}">
                <a16:creationId xmlns:a16="http://schemas.microsoft.com/office/drawing/2014/main" id="{4030725F-96B1-4047-B74B-7CC19DB1C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ctrTitle"/>
          </p:nvPr>
        </p:nvSpPr>
        <p:spPr>
          <a:xfrm>
            <a:off x="3967315" y="479322"/>
            <a:ext cx="4689988" cy="2764512"/>
          </a:xfrm>
          <a:prstGeom prst="rect">
            <a:avLst/>
          </a:prstGeom>
        </p:spPr>
        <p:txBody>
          <a:bodyPr vert="horz" lIns="91440" tIns="45720" rIns="91440" bIns="45720" rtlCol="0" anchor="b">
            <a:normAutofit/>
          </a:bodyPr>
          <a:lstStyle/>
          <a:p>
            <a:pPr defTabSz="914400"/>
            <a:r>
              <a:rPr lang="en-US" sz="6800" spc="-50">
                <a:solidFill>
                  <a:schemeClr val="tx1">
                    <a:lumMod val="85000"/>
                    <a:lumOff val="15000"/>
                  </a:schemeClr>
                </a:solidFill>
                <a:latin typeface="+mj-lt"/>
                <a:cs typeface="+mj-cs"/>
              </a:rPr>
              <a:t>Identity Security Cloud</a:t>
            </a:r>
          </a:p>
        </p:txBody>
      </p:sp>
      <p:sp>
        <p:nvSpPr>
          <p:cNvPr id="3" name="object 3"/>
          <p:cNvSpPr txBox="1"/>
          <p:nvPr/>
        </p:nvSpPr>
        <p:spPr>
          <a:xfrm>
            <a:off x="3967314" y="3341715"/>
            <a:ext cx="4702011" cy="928962"/>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400" cap="all" spc="200">
                <a:solidFill>
                  <a:schemeClr val="tx1">
                    <a:lumMod val="85000"/>
                    <a:lumOff val="15000"/>
                  </a:schemeClr>
                </a:solidFill>
                <a:latin typeface="+mj-lt"/>
              </a:rPr>
              <a:t>IAM Delivery &amp;  IAM Operations</a:t>
            </a:r>
          </a:p>
        </p:txBody>
      </p:sp>
      <p:pic>
        <p:nvPicPr>
          <p:cNvPr id="81" name="Graphic 80" descr="Cloud">
            <a:extLst>
              <a:ext uri="{FF2B5EF4-FFF2-40B4-BE49-F238E27FC236}">
                <a16:creationId xmlns:a16="http://schemas.microsoft.com/office/drawing/2014/main" id="{26E700B6-4EDF-FC4C-3723-5B7DEAD1F2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99" y="872646"/>
            <a:ext cx="3000986" cy="3000986"/>
          </a:xfrm>
          <a:prstGeom prst="rect">
            <a:avLst/>
          </a:prstGeom>
        </p:spPr>
      </p:pic>
      <p:cxnSp>
        <p:nvCxnSpPr>
          <p:cNvPr id="99" name="Straight Connector 98">
            <a:extLst>
              <a:ext uri="{FF2B5EF4-FFF2-40B4-BE49-F238E27FC236}">
                <a16:creationId xmlns:a16="http://schemas.microsoft.com/office/drawing/2014/main" id="{C14B5A7D-B352-42F9-83F6-4AF14C1BAE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303" y="3257550"/>
            <a:ext cx="422708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D03ABE8C-6A7E-4C35-B74C-CE45DA0B5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9" name="Rectangle 158">
            <a:extLst>
              <a:ext uri="{FF2B5EF4-FFF2-40B4-BE49-F238E27FC236}">
                <a16:creationId xmlns:a16="http://schemas.microsoft.com/office/drawing/2014/main" id="{431B6D19-39C5-45BF-8B25-29192C5D1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6" name="Rectangle 75">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7" name="Straight Connector 76">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8" name="Rectangle 77">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14"/>
          <p:cNvSpPr txBox="1">
            <a:spLocks noGrp="1"/>
          </p:cNvSpPr>
          <p:nvPr>
            <p:ph type="title"/>
          </p:nvPr>
        </p:nvSpPr>
        <p:spPr>
          <a:xfrm>
            <a:off x="5894613" y="476209"/>
            <a:ext cx="2767693" cy="1088068"/>
          </a:xfrm>
          <a:prstGeom prst="rect">
            <a:avLst/>
          </a:prstGeom>
        </p:spPr>
        <p:txBody>
          <a:bodyPr vert="horz" lIns="91440" tIns="45720" rIns="91440" bIns="45720" rtlCol="0" anchor="b">
            <a:normAutofit/>
          </a:bodyPr>
          <a:lstStyle/>
          <a:p>
            <a:pPr marL="53340" defTabSz="914400"/>
            <a:r>
              <a:rPr lang="en-US" sz="3700" b="1" i="0" spc="-50">
                <a:effectLst/>
              </a:rPr>
              <a:t>Rules</a:t>
            </a:r>
            <a:br>
              <a:rPr lang="en-US" sz="3700" b="1" i="0" spc="-50">
                <a:effectLst/>
              </a:rPr>
            </a:br>
            <a:endParaRPr lang="en-US" sz="3700" spc="-50"/>
          </a:p>
        </p:txBody>
      </p:sp>
      <p:cxnSp>
        <p:nvCxnSpPr>
          <p:cNvPr id="79" name="Straight Connector 78">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1" name="Rectangle 80">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Text Placeholder 17">
            <a:extLst>
              <a:ext uri="{FF2B5EF4-FFF2-40B4-BE49-F238E27FC236}">
                <a16:creationId xmlns:a16="http://schemas.microsoft.com/office/drawing/2014/main" id="{405ABD90-0A3C-BD76-6245-05AFC006ABEE}"/>
              </a:ext>
            </a:extLst>
          </p:cNvPr>
          <p:cNvSpPr>
            <a:spLocks/>
          </p:cNvSpPr>
          <p:nvPr/>
        </p:nvSpPr>
        <p:spPr>
          <a:xfrm>
            <a:off x="608678" y="1414880"/>
            <a:ext cx="2289083" cy="341331"/>
          </a:xfrm>
          <a:prstGeom prst="rect">
            <a:avLst/>
          </a:prstGeom>
        </p:spPr>
        <p:txBody>
          <a:bodyPr/>
          <a:lstStyle/>
          <a:p>
            <a:pPr defTabSz="278892">
              <a:spcAft>
                <a:spcPts val="600"/>
              </a:spcAft>
            </a:pPr>
            <a:r>
              <a:rPr lang="en-US" sz="976" b="1" kern="1200">
                <a:solidFill>
                  <a:schemeClr val="tx1"/>
                </a:solidFill>
                <a:latin typeface="Verdana" panose="020B0604030504040204" pitchFamily="34" charset="0"/>
                <a:ea typeface="Verdana" panose="020B0604030504040204" pitchFamily="34" charset="0"/>
                <a:cs typeface="+mn-cs"/>
              </a:rPr>
              <a:t>Cloud Execution:</a:t>
            </a:r>
          </a:p>
          <a:p>
            <a:pPr>
              <a:spcAft>
                <a:spcPts val="600"/>
              </a:spcAft>
            </a:pPr>
            <a:endParaRPr lang="en-IN"/>
          </a:p>
        </p:txBody>
      </p:sp>
      <p:sp>
        <p:nvSpPr>
          <p:cNvPr id="19" name="Content Placeholder 18">
            <a:extLst>
              <a:ext uri="{FF2B5EF4-FFF2-40B4-BE49-F238E27FC236}">
                <a16:creationId xmlns:a16="http://schemas.microsoft.com/office/drawing/2014/main" id="{8E853337-CB42-1BF2-9F00-8A2C8C4573E2}"/>
              </a:ext>
            </a:extLst>
          </p:cNvPr>
          <p:cNvSpPr>
            <a:spLocks/>
          </p:cNvSpPr>
          <p:nvPr/>
        </p:nvSpPr>
        <p:spPr>
          <a:xfrm>
            <a:off x="608679" y="1630610"/>
            <a:ext cx="1893439" cy="2388940"/>
          </a:xfrm>
          <a:prstGeom prst="rect">
            <a:avLst/>
          </a:prstGeom>
        </p:spPr>
        <p:txBody>
          <a:bodyPr>
            <a:normAutofit fontScale="92500"/>
          </a:bodyPr>
          <a:lstStyle/>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runs on multi-tenant cloud</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peer review or caution required usually field Value rule.</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read-only access </a:t>
            </a:r>
            <a:r>
              <a:rPr lang="en-US" sz="900" kern="1200" dirty="0" err="1">
                <a:solidFill>
                  <a:schemeClr val="tx1"/>
                </a:solidFill>
                <a:latin typeface="Verdana" panose="020B0604030504040204" pitchFamily="34" charset="0"/>
                <a:ea typeface="Verdana" panose="020B0604030504040204" pitchFamily="34" charset="0"/>
                <a:cs typeface="+mn-cs"/>
              </a:rPr>
              <a:t>identityModel</a:t>
            </a:r>
            <a:endParaRPr lang="en-US" sz="900" kern="1200" dirty="0">
              <a:solidFill>
                <a:schemeClr val="tx1"/>
              </a:solidFill>
              <a:latin typeface="Verdana" panose="020B0604030504040204" pitchFamily="34" charset="0"/>
              <a:ea typeface="Verdana" panose="020B0604030504040204" pitchFamily="34" charset="0"/>
              <a:cs typeface="+mn-cs"/>
            </a:endParaRPr>
          </a:p>
          <a:p>
            <a:pPr defTabSz="69109">
              <a:lnSpc>
                <a:spcPct val="90000"/>
              </a:lnSpc>
              <a:spcAft>
                <a:spcPts val="154"/>
              </a:spcAft>
            </a:pPr>
            <a:r>
              <a:rPr lang="en-US" sz="900" kern="1200" dirty="0">
                <a:solidFill>
                  <a:schemeClr val="tx1"/>
                </a:solidFill>
                <a:latin typeface="Verdana" panose="020B0604030504040204" pitchFamily="34" charset="0"/>
                <a:ea typeface="Verdana" panose="020B0604030504040204" pitchFamily="34" charset="0"/>
                <a:cs typeface="+mn-cs"/>
              </a:rPr>
              <a:t>     e.g., Identity/Account Attribute</a:t>
            </a:r>
          </a:p>
          <a:p>
            <a:pPr defTabSz="69109">
              <a:lnSpc>
                <a:spcPct val="90000"/>
              </a:lnSpc>
              <a:spcAft>
                <a:spcPts val="154"/>
              </a:spcAft>
            </a:pPr>
            <a:r>
              <a:rPr lang="en-US" sz="900" kern="1200" dirty="0">
                <a:solidFill>
                  <a:schemeClr val="tx1"/>
                </a:solidFill>
                <a:latin typeface="Verdana" panose="020B0604030504040204" pitchFamily="34" charset="0"/>
                <a:ea typeface="Verdana" panose="020B0604030504040204" pitchFamily="34" charset="0"/>
                <a:cs typeface="+mn-cs"/>
              </a:rPr>
              <a:t>            Generating </a:t>
            </a:r>
            <a:r>
              <a:rPr lang="en-US" sz="900" kern="1200" dirty="0" err="1">
                <a:solidFill>
                  <a:schemeClr val="tx1"/>
                </a:solidFill>
                <a:latin typeface="Verdana" panose="020B0604030504040204" pitchFamily="34" charset="0"/>
                <a:ea typeface="Verdana" panose="020B0604030504040204" pitchFamily="34" charset="0"/>
                <a:cs typeface="+mn-cs"/>
              </a:rPr>
              <a:t>samAccountName</a:t>
            </a:r>
            <a:r>
              <a:rPr lang="en-US" sz="900" kern="1200" dirty="0">
                <a:solidFill>
                  <a:schemeClr val="tx1"/>
                </a:solidFill>
                <a:latin typeface="Verdana" panose="020B0604030504040204" pitchFamily="34" charset="0"/>
                <a:ea typeface="Verdana" panose="020B0604030504040204" pitchFamily="34" charset="0"/>
                <a:cs typeface="+mn-cs"/>
              </a:rPr>
              <a:t>/unique mail</a:t>
            </a:r>
          </a:p>
          <a:p>
            <a:pPr defTabSz="69109">
              <a:lnSpc>
                <a:spcPct val="90000"/>
              </a:lnSpc>
              <a:spcAft>
                <a:spcPts val="154"/>
              </a:spcAft>
            </a:pPr>
            <a:r>
              <a:rPr lang="en-US" sz="900" kern="1200" dirty="0">
                <a:solidFill>
                  <a:schemeClr val="tx1"/>
                </a:solidFill>
                <a:latin typeface="Verdana" panose="020B0604030504040204" pitchFamily="34" charset="0"/>
                <a:ea typeface="Verdana" panose="020B0604030504040204" pitchFamily="34" charset="0"/>
                <a:cs typeface="+mn-cs"/>
              </a:rPr>
              <a:t>if manager in inactive then it defaults to test manager</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Provisioning Rules</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 Correlation rules</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 Generic rules</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customer writes rule --&gt; SP reviews it --&gt; If approved --&gt; the rule is implemented in </a:t>
            </a:r>
            <a:r>
              <a:rPr lang="en-US" sz="900" kern="1200" dirty="0" err="1">
                <a:solidFill>
                  <a:schemeClr val="tx1"/>
                </a:solidFill>
                <a:latin typeface="Verdana" panose="020B0604030504040204" pitchFamily="34" charset="0"/>
                <a:ea typeface="Verdana" panose="020B0604030504040204" pitchFamily="34" charset="0"/>
                <a:cs typeface="+mn-cs"/>
              </a:rPr>
              <a:t>identityNow</a:t>
            </a:r>
            <a:r>
              <a:rPr lang="en-US" sz="900" kern="1200" dirty="0">
                <a:solidFill>
                  <a:schemeClr val="tx1"/>
                </a:solidFill>
                <a:latin typeface="Verdana" panose="020B0604030504040204" pitchFamily="34" charset="0"/>
                <a:ea typeface="Verdana" panose="020B0604030504040204" pitchFamily="34" charset="0"/>
                <a:cs typeface="+mn-cs"/>
              </a:rPr>
              <a:t> tenant.</a:t>
            </a:r>
          </a:p>
          <a:p>
            <a:pPr>
              <a:lnSpc>
                <a:spcPct val="90000"/>
              </a:lnSpc>
            </a:pPr>
            <a:endParaRPr lang="en-IN" sz="500" dirty="0"/>
          </a:p>
        </p:txBody>
      </p:sp>
      <p:sp>
        <p:nvSpPr>
          <p:cNvPr id="21" name="Text Placeholder 20">
            <a:extLst>
              <a:ext uri="{FF2B5EF4-FFF2-40B4-BE49-F238E27FC236}">
                <a16:creationId xmlns:a16="http://schemas.microsoft.com/office/drawing/2014/main" id="{0FD186CB-45AE-72E6-F160-C8BD78464018}"/>
              </a:ext>
            </a:extLst>
          </p:cNvPr>
          <p:cNvSpPr>
            <a:spLocks/>
          </p:cNvSpPr>
          <p:nvPr/>
        </p:nvSpPr>
        <p:spPr>
          <a:xfrm>
            <a:off x="2982543" y="1414880"/>
            <a:ext cx="2289083" cy="341331"/>
          </a:xfrm>
          <a:prstGeom prst="rect">
            <a:avLst/>
          </a:prstGeom>
        </p:spPr>
        <p:txBody>
          <a:bodyPr/>
          <a:lstStyle/>
          <a:p>
            <a:pPr defTabSz="278892">
              <a:spcAft>
                <a:spcPts val="600"/>
              </a:spcAft>
            </a:pPr>
            <a:r>
              <a:rPr lang="en-US" sz="976" b="1" kern="1200">
                <a:solidFill>
                  <a:schemeClr val="tx1"/>
                </a:solidFill>
                <a:latin typeface="Verdana" panose="020B0604030504040204" pitchFamily="34" charset="0"/>
                <a:ea typeface="Verdana" panose="020B0604030504040204" pitchFamily="34" charset="0"/>
                <a:cs typeface="+mn-cs"/>
              </a:rPr>
              <a:t>Connector Execution: </a:t>
            </a:r>
          </a:p>
          <a:p>
            <a:pPr>
              <a:spcAft>
                <a:spcPts val="600"/>
              </a:spcAft>
            </a:pPr>
            <a:endParaRPr lang="en-IN"/>
          </a:p>
        </p:txBody>
      </p:sp>
      <p:sp>
        <p:nvSpPr>
          <p:cNvPr id="82" name="Content Placeholder 21">
            <a:extLst>
              <a:ext uri="{FF2B5EF4-FFF2-40B4-BE49-F238E27FC236}">
                <a16:creationId xmlns:a16="http://schemas.microsoft.com/office/drawing/2014/main" id="{96DDE167-301F-B4C0-E303-D34262D67863}"/>
              </a:ext>
            </a:extLst>
          </p:cNvPr>
          <p:cNvSpPr>
            <a:spLocks/>
          </p:cNvSpPr>
          <p:nvPr/>
        </p:nvSpPr>
        <p:spPr>
          <a:xfrm>
            <a:off x="2502118" y="1583508"/>
            <a:ext cx="3155732" cy="2664639"/>
          </a:xfrm>
          <a:prstGeom prst="rect">
            <a:avLst/>
          </a:prstGeom>
        </p:spPr>
        <p:txBody>
          <a:bodyPr>
            <a:normAutofit/>
          </a:bodyPr>
          <a:lstStyle/>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Runs on VAs hosted by customer datacenter</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can be configured/uploaded by rest APIs</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Crucial connector related  can be written</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No Access </a:t>
            </a:r>
            <a:r>
              <a:rPr lang="en-US" sz="900" kern="1200" dirty="0" err="1">
                <a:solidFill>
                  <a:schemeClr val="tx1"/>
                </a:solidFill>
                <a:latin typeface="Verdana" panose="020B0604030504040204" pitchFamily="34" charset="0"/>
                <a:ea typeface="Verdana" panose="020B0604030504040204" pitchFamily="34" charset="0"/>
                <a:cs typeface="+mn-cs"/>
              </a:rPr>
              <a:t>identityNow</a:t>
            </a:r>
            <a:r>
              <a:rPr lang="en-US" sz="900" kern="1200" dirty="0">
                <a:solidFill>
                  <a:schemeClr val="tx1"/>
                </a:solidFill>
                <a:latin typeface="Verdana" panose="020B0604030504040204" pitchFamily="34" charset="0"/>
                <a:ea typeface="Verdana" panose="020B0604030504040204" pitchFamily="34" charset="0"/>
                <a:cs typeface="+mn-cs"/>
              </a:rPr>
              <a:t> model</a:t>
            </a:r>
          </a:p>
          <a:p>
            <a:pPr defTabSz="69109">
              <a:lnSpc>
                <a:spcPct val="90000"/>
              </a:lnSpc>
              <a:spcAft>
                <a:spcPts val="154"/>
              </a:spcAft>
            </a:pPr>
            <a:r>
              <a:rPr lang="en-US" sz="900" kern="1200" dirty="0">
                <a:solidFill>
                  <a:schemeClr val="tx1"/>
                </a:solidFill>
                <a:latin typeface="Verdana" panose="020B0604030504040204" pitchFamily="34" charset="0"/>
                <a:ea typeface="Verdana" panose="020B0604030504040204" pitchFamily="34" charset="0"/>
                <a:cs typeface="+mn-cs"/>
              </a:rPr>
              <a:t>     usage: Altering data during aggregation		 generic connector</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NO Review</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Customer can write rule adhering to </a:t>
            </a:r>
            <a:r>
              <a:rPr lang="en-US" sz="900" kern="1200" dirty="0" err="1">
                <a:solidFill>
                  <a:schemeClr val="tx1"/>
                </a:solidFill>
                <a:latin typeface="Verdana" panose="020B0604030504040204" pitchFamily="34" charset="0"/>
                <a:ea typeface="Verdana" panose="020B0604030504040204" pitchFamily="34" charset="0"/>
                <a:cs typeface="+mn-cs"/>
              </a:rPr>
              <a:t>identityNow</a:t>
            </a:r>
            <a:r>
              <a:rPr lang="en-US" sz="900" kern="1200" dirty="0">
                <a:solidFill>
                  <a:schemeClr val="tx1"/>
                </a:solidFill>
                <a:latin typeface="Verdana" panose="020B0604030504040204" pitchFamily="34" charset="0"/>
                <a:ea typeface="Verdana" panose="020B0604030504040204" pitchFamily="34" charset="0"/>
                <a:cs typeface="+mn-cs"/>
              </a:rPr>
              <a:t> standards </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editable via REST APIs</a:t>
            </a:r>
          </a:p>
          <a:p>
            <a:pPr defTabSz="69109">
              <a:lnSpc>
                <a:spcPct val="90000"/>
              </a:lnSpc>
              <a:spcAft>
                <a:spcPts val="154"/>
              </a:spcAft>
            </a:pPr>
            <a:r>
              <a:rPr lang="en-US" sz="900" kern="1200" dirty="0">
                <a:solidFill>
                  <a:schemeClr val="tx1"/>
                </a:solidFill>
                <a:latin typeface="Verdana" panose="020B0604030504040204" pitchFamily="34" charset="0"/>
                <a:ea typeface="Verdana" panose="020B0604030504040204" pitchFamily="34" charset="0"/>
                <a:cs typeface="+mn-cs"/>
              </a:rPr>
              <a:t>     e.g., Before/After Create/Modify Rule</a:t>
            </a:r>
          </a:p>
          <a:p>
            <a:pPr defTabSz="69109">
              <a:lnSpc>
                <a:spcPct val="90000"/>
              </a:lnSpc>
              <a:spcAft>
                <a:spcPts val="154"/>
              </a:spcAft>
            </a:pPr>
            <a:r>
              <a:rPr lang="en-US" sz="900" kern="1200" dirty="0">
                <a:solidFill>
                  <a:schemeClr val="tx1"/>
                </a:solidFill>
                <a:latin typeface="Verdana" panose="020B0604030504040204" pitchFamily="34" charset="0"/>
                <a:ea typeface="Verdana" panose="020B0604030504040204" pitchFamily="34" charset="0"/>
                <a:cs typeface="+mn-cs"/>
              </a:rPr>
              <a:t>           </a:t>
            </a:r>
            <a:r>
              <a:rPr lang="en-US" sz="900" kern="1200" dirty="0" err="1">
                <a:solidFill>
                  <a:schemeClr val="tx1"/>
                </a:solidFill>
                <a:latin typeface="Verdana" panose="020B0604030504040204" pitchFamily="34" charset="0"/>
                <a:ea typeface="Verdana" panose="020B0604030504040204" pitchFamily="34" charset="0"/>
                <a:cs typeface="+mn-cs"/>
              </a:rPr>
              <a:t>Buildmap</a:t>
            </a:r>
            <a:r>
              <a:rPr lang="en-US" sz="900" kern="1200" dirty="0">
                <a:solidFill>
                  <a:schemeClr val="tx1"/>
                </a:solidFill>
                <a:latin typeface="Verdana" panose="020B0604030504040204" pitchFamily="34" charset="0"/>
                <a:ea typeface="Verdana" panose="020B0604030504040204" pitchFamily="34" charset="0"/>
                <a:cs typeface="+mn-cs"/>
              </a:rPr>
              <a:t>/SAP build map rules</a:t>
            </a:r>
          </a:p>
          <a:p>
            <a:pPr defTabSz="69109">
              <a:lnSpc>
                <a:spcPct val="90000"/>
              </a:lnSpc>
              <a:spcAft>
                <a:spcPts val="154"/>
              </a:spcAft>
            </a:pPr>
            <a:r>
              <a:rPr lang="en-US" sz="900" kern="1200" dirty="0">
                <a:solidFill>
                  <a:schemeClr val="tx1"/>
                </a:solidFill>
                <a:latin typeface="Verdana" panose="020B0604030504040204" pitchFamily="34" charset="0"/>
                <a:ea typeface="Verdana" panose="020B0604030504040204" pitchFamily="34" charset="0"/>
                <a:cs typeface="+mn-cs"/>
              </a:rPr>
              <a:t>           Webservices before/after </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Disabling user based on the no of </a:t>
            </a:r>
            <a:r>
              <a:rPr lang="en-US" sz="900" kern="1200" dirty="0" err="1">
                <a:solidFill>
                  <a:schemeClr val="tx1"/>
                </a:solidFill>
                <a:latin typeface="Verdana" panose="020B0604030504040204" pitchFamily="34" charset="0"/>
                <a:ea typeface="Verdana" panose="020B0604030504040204" pitchFamily="34" charset="0"/>
                <a:cs typeface="+mn-cs"/>
              </a:rPr>
              <a:t>entitlemts</a:t>
            </a:r>
            <a:r>
              <a:rPr lang="en-US" sz="900" kern="1200" dirty="0">
                <a:solidFill>
                  <a:schemeClr val="tx1"/>
                </a:solidFill>
                <a:latin typeface="Verdana" panose="020B0604030504040204" pitchFamily="34" charset="0"/>
                <a:ea typeface="Verdana" panose="020B0604030504040204" pitchFamily="34" charset="0"/>
                <a:cs typeface="+mn-cs"/>
              </a:rPr>
              <a:t>/leaver status/revocation.	</a:t>
            </a:r>
          </a:p>
          <a:p>
            <a:pPr marL="43193" indent="-43193" defTabSz="69109">
              <a:lnSpc>
                <a:spcPct val="90000"/>
              </a:lnSpc>
              <a:spcAft>
                <a:spcPts val="154"/>
              </a:spcAft>
              <a:buFont typeface="Arial" panose="020B0604020202020204" pitchFamily="34" charset="0"/>
              <a:buChar char="•"/>
            </a:pPr>
            <a:r>
              <a:rPr lang="en-US" sz="900" kern="1200" dirty="0">
                <a:solidFill>
                  <a:schemeClr val="tx1"/>
                </a:solidFill>
                <a:latin typeface="Verdana" panose="020B0604030504040204" pitchFamily="34" charset="0"/>
                <a:ea typeface="Verdana" panose="020B0604030504040204" pitchFamily="34" charset="0"/>
                <a:cs typeface="+mn-cs"/>
              </a:rPr>
              <a:t>/beta/connector-rule/{id}</a:t>
            </a:r>
            <a:endParaRPr lang="en-IN" sz="900" kern="1200" dirty="0">
              <a:solidFill>
                <a:schemeClr val="tx1"/>
              </a:solidFill>
              <a:latin typeface="Verdana" panose="020B0604030504040204" pitchFamily="34" charset="0"/>
              <a:ea typeface="Verdana" panose="020B0604030504040204" pitchFamily="34" charset="0"/>
              <a:cs typeface="+mn-cs"/>
            </a:endParaRPr>
          </a:p>
          <a:p>
            <a:pPr>
              <a:lnSpc>
                <a:spcPct val="90000"/>
              </a:lnSpc>
            </a:pPr>
            <a:endParaRPr lang="en-IN" sz="600" dirty="0"/>
          </a:p>
        </p:txBody>
      </p:sp>
      <p:sp>
        <p:nvSpPr>
          <p:cNvPr id="2" name="object 2"/>
          <p:cNvSpPr/>
          <p:nvPr/>
        </p:nvSpPr>
        <p:spPr>
          <a:xfrm>
            <a:off x="4030870" y="2846815"/>
            <a:ext cx="8858" cy="11417"/>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
        <p:nvSpPr>
          <p:cNvPr id="20" name="Content Placeholder 19">
            <a:extLst>
              <a:ext uri="{FF2B5EF4-FFF2-40B4-BE49-F238E27FC236}">
                <a16:creationId xmlns:a16="http://schemas.microsoft.com/office/drawing/2014/main" id="{C6FD45B3-9C3C-DD69-FD02-D8243795A281}"/>
              </a:ext>
            </a:extLst>
          </p:cNvPr>
          <p:cNvSpPr>
            <a:spLocks/>
          </p:cNvSpPr>
          <p:nvPr/>
        </p:nvSpPr>
        <p:spPr>
          <a:xfrm>
            <a:off x="475499" y="1806599"/>
            <a:ext cx="2422263" cy="1724446"/>
          </a:xfrm>
          <a:prstGeom prst="rect">
            <a:avLst/>
          </a:prstGeom>
        </p:spPr>
        <p:txBody>
          <a:bodyPr/>
          <a:lstStyle/>
          <a:p>
            <a:pPr marL="43193" indent="-43193" defTabSz="69109">
              <a:spcAft>
                <a:spcPts val="154"/>
              </a:spcAft>
              <a:buFont typeface="Arial" panose="020B0604020202020204" pitchFamily="34" charset="0"/>
              <a:buChar char="•"/>
            </a:pPr>
            <a:r>
              <a:rPr lang="en-US" sz="732" kern="1200">
                <a:solidFill>
                  <a:schemeClr val="tx1"/>
                </a:solidFill>
                <a:latin typeface="Verdana" panose="020B0604030504040204" pitchFamily="34" charset="0"/>
                <a:ea typeface="Verdana" panose="020B0604030504040204" pitchFamily="34" charset="0"/>
                <a:cs typeface="+mn-cs"/>
              </a:rPr>
              <a:t>.</a:t>
            </a:r>
          </a:p>
          <a:p>
            <a:pPr marL="43193" indent="-43193" defTabSz="69109">
              <a:spcAft>
                <a:spcPts val="154"/>
              </a:spcAft>
              <a:buFont typeface="Arial" panose="020B0604020202020204" pitchFamily="34" charset="0"/>
              <a:buChar char="•"/>
            </a:pPr>
            <a:endParaRPr lang="en-US" sz="732" kern="1200">
              <a:solidFill>
                <a:schemeClr val="tx1"/>
              </a:solidFill>
              <a:latin typeface="Poppins" panose="00000500000000000000" pitchFamily="2" charset="0"/>
              <a:ea typeface="+mn-ea"/>
              <a:cs typeface="+mn-cs"/>
            </a:endParaRPr>
          </a:p>
          <a:p>
            <a:pPr marL="285750" indent="-285750">
              <a:spcAft>
                <a:spcPts val="600"/>
              </a:spcAft>
              <a:buFont typeface="Arial" panose="020B0604020202020204" pitchFamily="34" charset="0"/>
              <a:buChar char="•"/>
            </a:pPr>
            <a:endParaRPr lang="en-US" b="0" i="0" dirty="0">
              <a:solidFill>
                <a:schemeClr val="tx1"/>
              </a:solidFill>
              <a:effectLst/>
              <a:latin typeface="Poppins" panose="00000500000000000000" pitchFamily="2" charset="0"/>
            </a:endParaRPr>
          </a:p>
        </p:txBody>
      </p:sp>
    </p:spTree>
    <p:extLst>
      <p:ext uri="{BB962C8B-B14F-4D97-AF65-F5344CB8AC3E}">
        <p14:creationId xmlns:p14="http://schemas.microsoft.com/office/powerpoint/2010/main" val="109173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bject 12"/>
          <p:cNvSpPr txBox="1">
            <a:spLocks noGrp="1"/>
          </p:cNvSpPr>
          <p:nvPr>
            <p:ph type="title"/>
          </p:nvPr>
        </p:nvSpPr>
        <p:spPr>
          <a:xfrm>
            <a:off x="369277" y="387626"/>
            <a:ext cx="2313633" cy="1577906"/>
          </a:xfrm>
          <a:prstGeom prst="rect">
            <a:avLst/>
          </a:prstGeom>
        </p:spPr>
        <p:txBody>
          <a:bodyPr vert="horz" lIns="0" tIns="154812" rIns="0" bIns="0" rtlCol="0">
            <a:normAutofit/>
          </a:bodyPr>
          <a:lstStyle/>
          <a:p>
            <a:pPr marL="53340">
              <a:spcBef>
                <a:spcPts val="95"/>
              </a:spcBef>
            </a:pPr>
            <a:r>
              <a:rPr lang="en-US" sz="2700" b="1" i="0">
                <a:solidFill>
                  <a:srgbClr val="FFFFFF"/>
                </a:solidFill>
                <a:effectLst/>
                <a:latin typeface="Verdana" panose="020B0604030504040204" pitchFamily="34" charset="0"/>
                <a:ea typeface="Verdana" panose="020B0604030504040204" pitchFamily="34" charset="0"/>
              </a:rPr>
              <a:t>Transforms </a:t>
            </a:r>
            <a:endParaRPr lang="en-IN" sz="2700" spc="-120">
              <a:solidFill>
                <a:srgbClr val="FFFFFF"/>
              </a:solidFill>
            </a:endParaRPr>
          </a:p>
        </p:txBody>
      </p:sp>
      <p:sp>
        <p:nvSpPr>
          <p:cNvPr id="30" name="Rectangle 29">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3675056" y="2381907"/>
            <a:ext cx="11883" cy="16871"/>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
        <p:nvSpPr>
          <p:cNvPr id="3" name="object 3"/>
          <p:cNvSpPr txBox="1"/>
          <p:nvPr/>
        </p:nvSpPr>
        <p:spPr>
          <a:xfrm>
            <a:off x="5328296" y="2375652"/>
            <a:ext cx="356060" cy="23459"/>
          </a:xfrm>
          <a:prstGeom prst="rect">
            <a:avLst/>
          </a:prstGeom>
        </p:spPr>
        <p:txBody>
          <a:bodyPr vert="horz" wrap="square" lIns="0" tIns="0" rIns="0" bIns="0" rtlCol="0">
            <a:spAutoFit/>
          </a:bodyPr>
          <a:lstStyle/>
          <a:p>
            <a:pPr defTabSz="101356">
              <a:lnSpc>
                <a:spcPts val="156"/>
              </a:lnSpc>
              <a:spcAft>
                <a:spcPts val="296"/>
              </a:spcAft>
            </a:pPr>
            <a:r>
              <a:rPr lang="en-US" sz="133" kern="1200" spc="-20">
                <a:solidFill>
                  <a:srgbClr val="555555"/>
                </a:solidFill>
                <a:latin typeface="Verdana"/>
                <a:ea typeface="+mn-ea"/>
                <a:cs typeface="+mn-cs"/>
              </a:rPr>
              <a:t>©</a:t>
            </a:r>
            <a:r>
              <a:rPr lang="en-US" sz="133" kern="1200" spc="-7">
                <a:solidFill>
                  <a:srgbClr val="555555"/>
                </a:solidFill>
                <a:latin typeface="Verdana"/>
                <a:ea typeface="+mn-ea"/>
                <a:cs typeface="+mn-cs"/>
              </a:rPr>
              <a:t> </a:t>
            </a:r>
            <a:r>
              <a:rPr lang="en-US" sz="133" kern="1200" spc="-5">
                <a:solidFill>
                  <a:srgbClr val="555555"/>
                </a:solidFill>
                <a:latin typeface="Verdana"/>
                <a:ea typeface="+mn-ea"/>
                <a:cs typeface="+mn-cs"/>
              </a:rPr>
              <a:t>Hitachi</a:t>
            </a:r>
            <a:r>
              <a:rPr lang="en-US" sz="133" kern="1200" spc="-1">
                <a:solidFill>
                  <a:srgbClr val="555555"/>
                </a:solidFill>
                <a:latin typeface="Verdana"/>
                <a:ea typeface="+mn-ea"/>
                <a:cs typeface="+mn-cs"/>
              </a:rPr>
              <a:t> </a:t>
            </a:r>
            <a:r>
              <a:rPr lang="en-US" sz="133" kern="1200" spc="-8">
                <a:solidFill>
                  <a:srgbClr val="555555"/>
                </a:solidFill>
                <a:latin typeface="Verdana"/>
                <a:ea typeface="+mn-ea"/>
                <a:cs typeface="+mn-cs"/>
              </a:rPr>
              <a:t>Vantara</a:t>
            </a:r>
            <a:r>
              <a:rPr lang="en-US" sz="133" kern="1200" spc="-7">
                <a:solidFill>
                  <a:srgbClr val="555555"/>
                </a:solidFill>
                <a:latin typeface="Verdana"/>
                <a:ea typeface="+mn-ea"/>
                <a:cs typeface="+mn-cs"/>
              </a:rPr>
              <a:t> </a:t>
            </a:r>
            <a:r>
              <a:rPr lang="en-US" sz="133" kern="1200">
                <a:solidFill>
                  <a:srgbClr val="555555"/>
                </a:solidFill>
                <a:latin typeface="Verdana"/>
                <a:ea typeface="+mn-ea"/>
                <a:cs typeface="+mn-cs"/>
              </a:rPr>
              <a:t>LLC</a:t>
            </a:r>
            <a:r>
              <a:rPr lang="en-US" sz="133" kern="1200" spc="-1">
                <a:solidFill>
                  <a:srgbClr val="555555"/>
                </a:solidFill>
                <a:latin typeface="Verdana"/>
                <a:ea typeface="+mn-ea"/>
                <a:cs typeface="+mn-cs"/>
              </a:rPr>
              <a:t> </a:t>
            </a:r>
            <a:r>
              <a:rPr lang="en-US" sz="133" kern="1200" spc="-10">
                <a:solidFill>
                  <a:srgbClr val="555555"/>
                </a:solidFill>
                <a:latin typeface="Verdana"/>
                <a:ea typeface="+mn-ea"/>
                <a:cs typeface="+mn-cs"/>
              </a:rPr>
              <a:t>2022.</a:t>
            </a:r>
            <a:r>
              <a:rPr lang="en-US" sz="133" kern="1200" spc="-5">
                <a:solidFill>
                  <a:srgbClr val="555555"/>
                </a:solidFill>
                <a:latin typeface="Verdana"/>
                <a:ea typeface="+mn-ea"/>
                <a:cs typeface="+mn-cs"/>
              </a:rPr>
              <a:t> </a:t>
            </a:r>
            <a:r>
              <a:rPr lang="en-US" sz="133" kern="1200" spc="-4">
                <a:solidFill>
                  <a:srgbClr val="555555"/>
                </a:solidFill>
                <a:latin typeface="Verdana"/>
                <a:ea typeface="+mn-ea"/>
                <a:cs typeface="+mn-cs"/>
              </a:rPr>
              <a:t>All</a:t>
            </a:r>
            <a:r>
              <a:rPr lang="en-US" sz="133" kern="1200">
                <a:solidFill>
                  <a:srgbClr val="555555"/>
                </a:solidFill>
                <a:latin typeface="Verdana"/>
                <a:ea typeface="+mn-ea"/>
                <a:cs typeface="+mn-cs"/>
              </a:rPr>
              <a:t> </a:t>
            </a:r>
            <a:r>
              <a:rPr lang="en-US" sz="133" kern="1200" spc="-5">
                <a:solidFill>
                  <a:srgbClr val="555555"/>
                </a:solidFill>
                <a:latin typeface="Verdana"/>
                <a:ea typeface="+mn-ea"/>
                <a:cs typeface="+mn-cs"/>
              </a:rPr>
              <a:t>Rights</a:t>
            </a:r>
            <a:r>
              <a:rPr lang="en-US" sz="133" kern="1200" spc="-3">
                <a:solidFill>
                  <a:srgbClr val="555555"/>
                </a:solidFill>
                <a:latin typeface="Verdana"/>
                <a:ea typeface="+mn-ea"/>
                <a:cs typeface="+mn-cs"/>
              </a:rPr>
              <a:t> </a:t>
            </a:r>
            <a:r>
              <a:rPr lang="en-US" sz="133" kern="1200" spc="-5">
                <a:solidFill>
                  <a:srgbClr val="555555"/>
                </a:solidFill>
                <a:latin typeface="Verdana"/>
                <a:ea typeface="+mn-ea"/>
                <a:cs typeface="+mn-cs"/>
              </a:rPr>
              <a:t>Res</a:t>
            </a:r>
            <a:endParaRPr lang="en-US" sz="600">
              <a:latin typeface="Verdana"/>
              <a:cs typeface="Verdana"/>
            </a:endParaRPr>
          </a:p>
        </p:txBody>
      </p:sp>
      <p:sp>
        <p:nvSpPr>
          <p:cNvPr id="15" name="Text Placeholder 14">
            <a:extLst>
              <a:ext uri="{FF2B5EF4-FFF2-40B4-BE49-F238E27FC236}">
                <a16:creationId xmlns:a16="http://schemas.microsoft.com/office/drawing/2014/main" id="{F2521F79-9649-9A38-481B-251B99BD1560}"/>
              </a:ext>
            </a:extLst>
          </p:cNvPr>
          <p:cNvSpPr>
            <a:spLocks/>
          </p:cNvSpPr>
          <p:nvPr/>
        </p:nvSpPr>
        <p:spPr>
          <a:xfrm>
            <a:off x="3718035" y="480060"/>
            <a:ext cx="3686562" cy="1867125"/>
          </a:xfrm>
          <a:prstGeom prst="rect">
            <a:avLst/>
          </a:prstGeom>
        </p:spPr>
        <p:txBody>
          <a:bodyPr/>
          <a:lstStyle/>
          <a:p>
            <a:pPr defTabSz="101356">
              <a:spcAft>
                <a:spcPts val="296"/>
              </a:spcAft>
            </a:pPr>
            <a:endParaRPr lang="en-US" sz="945" kern="1200">
              <a:solidFill>
                <a:srgbClr val="415364"/>
              </a:solidFill>
              <a:latin typeface="Verdana" panose="020B0604030504040204" pitchFamily="34" charset="0"/>
              <a:ea typeface="Verdana" panose="020B0604030504040204" pitchFamily="34" charset="0"/>
              <a:cs typeface="+mn-cs"/>
            </a:endParaRPr>
          </a:p>
          <a:p>
            <a:pPr defTabSz="101356">
              <a:spcAft>
                <a:spcPts val="296"/>
              </a:spcAft>
            </a:pPr>
            <a:r>
              <a:rPr lang="en-US" sz="945" kern="1200">
                <a:solidFill>
                  <a:srgbClr val="415364"/>
                </a:solidFill>
                <a:latin typeface="Verdana" panose="020B0604030504040204" pitchFamily="34" charset="0"/>
                <a:ea typeface="Verdana" panose="020B0604030504040204" pitchFamily="34" charset="0"/>
                <a:cs typeface="+mn-cs"/>
              </a:rPr>
              <a:t>Transforms allow you to manipulate attribute values while aggregating from or provisioning to a source.</a:t>
            </a:r>
          </a:p>
          <a:p>
            <a:pPr marL="63348" indent="-63348" defTabSz="101356">
              <a:spcAft>
                <a:spcPts val="296"/>
              </a:spcAft>
              <a:buFont typeface="Arial" panose="020B0604020202020204" pitchFamily="34" charset="0"/>
              <a:buChar char="•"/>
            </a:pPr>
            <a:r>
              <a:rPr lang="en-US" sz="945" kern="1200">
                <a:solidFill>
                  <a:srgbClr val="415364"/>
                </a:solidFill>
                <a:latin typeface="Verdana" panose="020B0604030504040204" pitchFamily="34" charset="0"/>
                <a:ea typeface="Verdana" panose="020B0604030504040204" pitchFamily="34" charset="0"/>
                <a:cs typeface="+mn-cs"/>
              </a:rPr>
              <a:t>A function that takes input and gives output</a:t>
            </a:r>
          </a:p>
          <a:p>
            <a:pPr marL="63348" indent="-63348" defTabSz="101356">
              <a:spcAft>
                <a:spcPts val="296"/>
              </a:spcAft>
              <a:buFont typeface="Arial" panose="020B0604020202020204" pitchFamily="34" charset="0"/>
              <a:buChar char="•"/>
            </a:pPr>
            <a:r>
              <a:rPr lang="en-US" sz="945" kern="1200">
                <a:solidFill>
                  <a:srgbClr val="415364"/>
                </a:solidFill>
                <a:latin typeface="Verdana" panose="020B0604030504040204" pitchFamily="34" charset="0"/>
                <a:ea typeface="Verdana" panose="020B0604030504040204" pitchFamily="34" charset="0"/>
                <a:cs typeface="+mn-cs"/>
              </a:rPr>
              <a:t>Transforms are configurable objects that define easy ways to manipulate attribute data without requiring you to write code</a:t>
            </a:r>
          </a:p>
          <a:p>
            <a:pPr marL="63348" indent="-63348" defTabSz="101356">
              <a:spcAft>
                <a:spcPts val="296"/>
              </a:spcAft>
              <a:buFont typeface="Arial" panose="020B0604020202020204" pitchFamily="34" charset="0"/>
              <a:buChar char="•"/>
            </a:pPr>
            <a:r>
              <a:rPr lang="en-US" sz="945" kern="1200">
                <a:solidFill>
                  <a:srgbClr val="415364"/>
                </a:solidFill>
                <a:latin typeface="Verdana" panose="020B0604030504040204" pitchFamily="34" charset="0"/>
                <a:ea typeface="Verdana" panose="020B0604030504040204" pitchFamily="34" charset="0"/>
                <a:cs typeface="+mn-cs"/>
              </a:rPr>
              <a:t>Transforms are JSON-based configurations, editable with ISC</a:t>
            </a:r>
          </a:p>
          <a:p>
            <a:pPr marL="63348" indent="-63348" defTabSz="101356">
              <a:spcAft>
                <a:spcPts val="296"/>
              </a:spcAft>
              <a:buFont typeface="Arial" panose="020B0604020202020204" pitchFamily="34" charset="0"/>
              <a:buChar char="•"/>
            </a:pPr>
            <a:r>
              <a:rPr lang="en-US" sz="945" kern="1200">
                <a:solidFill>
                  <a:srgbClr val="415364"/>
                </a:solidFill>
                <a:latin typeface="Verdana" panose="020B0604030504040204" pitchFamily="34" charset="0"/>
                <a:ea typeface="Verdana" panose="020B0604030504040204" pitchFamily="34" charset="0"/>
                <a:cs typeface="+mn-cs"/>
              </a:rPr>
              <a:t> </a:t>
            </a:r>
            <a:r>
              <a:rPr lang="en-US" sz="945" kern="1200">
                <a:solidFill>
                  <a:srgbClr val="555555"/>
                </a:solidFill>
                <a:latin typeface="Verdana" panose="020B0604030504040204" pitchFamily="34" charset="0"/>
                <a:ea typeface="Verdana" panose="020B0604030504040204" pitchFamily="34" charset="0"/>
                <a:cs typeface="+mn-cs"/>
                <a:hlinkClick r:id="rId2">
                  <a:extLst>
                    <a:ext uri="{A12FA001-AC4F-418D-AE19-62706E023703}">
                      <ahyp:hlinkClr xmlns:ahyp="http://schemas.microsoft.com/office/drawing/2018/hyperlinkcolor" val="tx"/>
                    </a:ext>
                  </a:extLst>
                </a:hlinkClick>
              </a:rPr>
              <a:t>Identity Security Cloud's Transform REST APIs</a:t>
            </a:r>
            <a:r>
              <a:rPr lang="en-US" sz="945" kern="1200">
                <a:solidFill>
                  <a:srgbClr val="415364"/>
                </a:solidFill>
                <a:latin typeface="Verdana" panose="020B0604030504040204" pitchFamily="34" charset="0"/>
                <a:ea typeface="Verdana" panose="020B0604030504040204" pitchFamily="34" charset="0"/>
                <a:cs typeface="+mn-cs"/>
              </a:rPr>
              <a:t>.</a:t>
            </a:r>
            <a:endParaRPr lang="en-IN" sz="945" kern="1200">
              <a:solidFill>
                <a:srgbClr val="415364"/>
              </a:solidFill>
              <a:highlight>
                <a:srgbClr val="FFFFFF"/>
              </a:highlight>
              <a:latin typeface="Verdana" panose="020B0604030504040204" pitchFamily="34" charset="0"/>
              <a:ea typeface="Verdana" panose="020B0604030504040204" pitchFamily="34" charset="0"/>
              <a:cs typeface="+mn-cs"/>
            </a:endParaRPr>
          </a:p>
          <a:p>
            <a:pPr defTabSz="101356">
              <a:spcAft>
                <a:spcPts val="296"/>
              </a:spcAft>
              <a:buFont typeface="Arial" panose="020B0604020202020204" pitchFamily="34" charset="0"/>
              <a:buChar char="•"/>
            </a:pPr>
            <a:endParaRPr lang="en-US" sz="399" kern="1200">
              <a:solidFill>
                <a:srgbClr val="555555"/>
              </a:solidFill>
              <a:highlight>
                <a:srgbClr val="FFFFFF"/>
              </a:highlight>
              <a:latin typeface="Verdana" panose="020B0604030504040204" pitchFamily="34" charset="0"/>
              <a:ea typeface="Verdana" panose="020B0604030504040204" pitchFamily="34" charset="0"/>
              <a:cs typeface="+mn-cs"/>
            </a:endParaRPr>
          </a:p>
          <a:p>
            <a:pPr defTabSz="101356">
              <a:spcAft>
                <a:spcPts val="296"/>
              </a:spcAft>
              <a:buFont typeface="Arial" panose="020B0604020202020204" pitchFamily="34" charset="0"/>
              <a:buChar char="•"/>
            </a:pPr>
            <a:endParaRPr lang="en-US" sz="399" kern="1200">
              <a:solidFill>
                <a:srgbClr val="415364"/>
              </a:solidFill>
              <a:highlight>
                <a:srgbClr val="FFFFFF"/>
              </a:highlight>
              <a:latin typeface="Verdana" panose="020B0604030504040204" pitchFamily="34" charset="0"/>
              <a:ea typeface="Verdana" panose="020B0604030504040204" pitchFamily="34" charset="0"/>
              <a:cs typeface="+mn-cs"/>
            </a:endParaRPr>
          </a:p>
          <a:p>
            <a:pPr defTabSz="101356">
              <a:spcAft>
                <a:spcPts val="296"/>
              </a:spcAft>
            </a:pPr>
            <a:endParaRPr lang="en-US" sz="399" kern="1200">
              <a:solidFill>
                <a:srgbClr val="415364"/>
              </a:solidFill>
              <a:highlight>
                <a:srgbClr val="FFFFFF"/>
              </a:highlight>
              <a:latin typeface="Verdana" panose="020B0604030504040204" pitchFamily="34" charset="0"/>
              <a:ea typeface="Verdana" panose="020B0604030504040204" pitchFamily="34" charset="0"/>
              <a:cs typeface="+mn-cs"/>
            </a:endParaRPr>
          </a:p>
          <a:p>
            <a:pPr defTabSz="101356">
              <a:spcAft>
                <a:spcPts val="296"/>
              </a:spcAft>
            </a:pPr>
            <a:endParaRPr lang="en-US" sz="399" kern="1200">
              <a:solidFill>
                <a:srgbClr val="415364"/>
              </a:solidFill>
              <a:highlight>
                <a:srgbClr val="FFFFFF"/>
              </a:highlight>
              <a:latin typeface="Poppins" panose="00000500000000000000" pitchFamily="2" charset="0"/>
              <a:ea typeface="+mn-ea"/>
              <a:cs typeface="+mn-cs"/>
            </a:endParaRPr>
          </a:p>
          <a:p>
            <a:pPr>
              <a:spcAft>
                <a:spcPts val="600"/>
              </a:spcAft>
            </a:pPr>
            <a:endParaRPr lang="en-IN" dirty="0"/>
          </a:p>
        </p:txBody>
      </p:sp>
      <p:sp>
        <p:nvSpPr>
          <p:cNvPr id="14" name="object 14"/>
          <p:cNvSpPr txBox="1"/>
          <p:nvPr/>
        </p:nvSpPr>
        <p:spPr>
          <a:xfrm>
            <a:off x="5681422" y="2372717"/>
            <a:ext cx="56189" cy="31898"/>
          </a:xfrm>
          <a:prstGeom prst="rect">
            <a:avLst/>
          </a:prstGeom>
        </p:spPr>
        <p:txBody>
          <a:bodyPr vert="horz" wrap="square" lIns="0" tIns="10795" rIns="0" bIns="0" rtlCol="0">
            <a:spAutoFit/>
          </a:bodyPr>
          <a:lstStyle/>
          <a:p>
            <a:pPr marL="2815" defTabSz="101356">
              <a:spcBef>
                <a:spcPts val="19"/>
              </a:spcBef>
            </a:pPr>
            <a:r>
              <a:rPr lang="en-IN" sz="133" kern="1200" spc="-7">
                <a:solidFill>
                  <a:srgbClr val="555555"/>
                </a:solidFill>
                <a:latin typeface="Verdana"/>
                <a:ea typeface="+mn-ea"/>
                <a:cs typeface="+mn-cs"/>
              </a:rPr>
              <a:t>erved.</a:t>
            </a:r>
            <a:endParaRPr lang="en-IN" sz="600">
              <a:latin typeface="Verdana"/>
              <a:cs typeface="Verdana"/>
            </a:endParaRPr>
          </a:p>
        </p:txBody>
      </p:sp>
      <p:graphicFrame>
        <p:nvGraphicFramePr>
          <p:cNvPr id="13" name="Table 12">
            <a:extLst>
              <a:ext uri="{FF2B5EF4-FFF2-40B4-BE49-F238E27FC236}">
                <a16:creationId xmlns:a16="http://schemas.microsoft.com/office/drawing/2014/main" id="{E0E6E395-B176-0B04-F39E-1249E67F8CEC}"/>
              </a:ext>
            </a:extLst>
          </p:cNvPr>
          <p:cNvGraphicFramePr>
            <a:graphicFrameLocks noGrp="1"/>
          </p:cNvGraphicFramePr>
          <p:nvPr>
            <p:extLst>
              <p:ext uri="{D42A27DB-BD31-4B8C-83A1-F6EECF244321}">
                <p14:modId xmlns:p14="http://schemas.microsoft.com/office/powerpoint/2010/main" val="1032974364"/>
              </p:ext>
            </p:extLst>
          </p:nvPr>
        </p:nvGraphicFramePr>
        <p:xfrm>
          <a:off x="3779527" y="2239087"/>
          <a:ext cx="4589962" cy="2339223"/>
        </p:xfrm>
        <a:graphic>
          <a:graphicData uri="http://schemas.openxmlformats.org/drawingml/2006/table">
            <a:tbl>
              <a:tblPr firstRow="1" bandRow="1">
                <a:tableStyleId>{5C22544A-7EE6-4342-B048-85BDC9FD1C3A}</a:tableStyleId>
              </a:tblPr>
              <a:tblGrid>
                <a:gridCol w="2294981">
                  <a:extLst>
                    <a:ext uri="{9D8B030D-6E8A-4147-A177-3AD203B41FA5}">
                      <a16:colId xmlns:a16="http://schemas.microsoft.com/office/drawing/2014/main" val="1529851887"/>
                    </a:ext>
                  </a:extLst>
                </a:gridCol>
                <a:gridCol w="2294981">
                  <a:extLst>
                    <a:ext uri="{9D8B030D-6E8A-4147-A177-3AD203B41FA5}">
                      <a16:colId xmlns:a16="http://schemas.microsoft.com/office/drawing/2014/main" val="19771783"/>
                    </a:ext>
                  </a:extLst>
                </a:gridCol>
              </a:tblGrid>
              <a:tr h="2339223">
                <a:tc>
                  <a:txBody>
                    <a:bodyPr/>
                    <a:lstStyle/>
                    <a:p>
                      <a:pPr algn="l"/>
                      <a:r>
                        <a:rPr lang="en-US" sz="1000" i="0" dirty="0">
                          <a:solidFill>
                            <a:srgbClr val="415364"/>
                          </a:solidFill>
                          <a:effectLst/>
                          <a:latin typeface="Verdana" panose="020B0604030504040204" pitchFamily="34" charset="0"/>
                          <a:ea typeface="Verdana" panose="020B0604030504040204" pitchFamily="34" charset="0"/>
                        </a:rPr>
                        <a:t>{</a:t>
                      </a:r>
                    </a:p>
                    <a:p>
                      <a:pPr algn="l"/>
                      <a:r>
                        <a:rPr lang="en-US" sz="1000" i="0" dirty="0">
                          <a:solidFill>
                            <a:srgbClr val="415364"/>
                          </a:solidFill>
                          <a:effectLst/>
                          <a:latin typeface="Verdana" panose="020B0604030504040204" pitchFamily="34" charset="0"/>
                          <a:ea typeface="Verdana" panose="020B0604030504040204" pitchFamily="34" charset="0"/>
                        </a:rPr>
                        <a:t>  "name": "Lowercase Department",</a:t>
                      </a:r>
                    </a:p>
                    <a:p>
                      <a:pPr algn="l"/>
                      <a:r>
                        <a:rPr lang="en-US" sz="1000" i="0" dirty="0">
                          <a:solidFill>
                            <a:srgbClr val="415364"/>
                          </a:solidFill>
                          <a:effectLst/>
                          <a:latin typeface="Verdana" panose="020B0604030504040204" pitchFamily="34" charset="0"/>
                          <a:ea typeface="Verdana" panose="020B0604030504040204" pitchFamily="34" charset="0"/>
                        </a:rPr>
                        <a:t>  "type": "lower",</a:t>
                      </a:r>
                    </a:p>
                    <a:p>
                      <a:pPr algn="l"/>
                      <a:r>
                        <a:rPr lang="en-US" sz="1000" i="0" dirty="0">
                          <a:solidFill>
                            <a:srgbClr val="415364"/>
                          </a:solidFill>
                          <a:effectLst/>
                          <a:latin typeface="Verdana" panose="020B0604030504040204" pitchFamily="34" charset="0"/>
                          <a:ea typeface="Verdana" panose="020B0604030504040204" pitchFamily="34" charset="0"/>
                        </a:rPr>
                        <a:t>  "attributes": {</a:t>
                      </a:r>
                    </a:p>
                    <a:p>
                      <a:pPr algn="l"/>
                      <a:r>
                        <a:rPr lang="en-US" sz="1000" i="0" dirty="0">
                          <a:solidFill>
                            <a:srgbClr val="415364"/>
                          </a:solidFill>
                          <a:effectLst/>
                          <a:latin typeface="Verdana" panose="020B0604030504040204" pitchFamily="34" charset="0"/>
                          <a:ea typeface="Verdana" panose="020B0604030504040204" pitchFamily="34" charset="0"/>
                        </a:rPr>
                        <a:t>    "transform-attribute-1": "attribute-1-value",</a:t>
                      </a:r>
                    </a:p>
                    <a:p>
                      <a:pPr algn="l"/>
                      <a:r>
                        <a:rPr lang="en-US" sz="1000" i="0" dirty="0">
                          <a:solidFill>
                            <a:srgbClr val="415364"/>
                          </a:solidFill>
                          <a:effectLst/>
                          <a:latin typeface="Verdana" panose="020B0604030504040204" pitchFamily="34" charset="0"/>
                          <a:ea typeface="Verdana" panose="020B0604030504040204" pitchFamily="34" charset="0"/>
                        </a:rPr>
                        <a:t>    "transform-attribute-2": "attribute-2-value"</a:t>
                      </a:r>
                    </a:p>
                    <a:p>
                      <a:pPr algn="l"/>
                      <a:r>
                        <a:rPr lang="en-US" sz="1000" i="0" dirty="0">
                          <a:solidFill>
                            <a:srgbClr val="415364"/>
                          </a:solidFill>
                          <a:effectLst/>
                          <a:latin typeface="Verdana" panose="020B0604030504040204" pitchFamily="34" charset="0"/>
                          <a:ea typeface="Verdana" panose="020B0604030504040204" pitchFamily="34" charset="0"/>
                        </a:rPr>
                        <a:t>  }</a:t>
                      </a:r>
                    </a:p>
                    <a:p>
                      <a:pPr algn="l"/>
                      <a:r>
                        <a:rPr lang="en-US" sz="1000" i="0" dirty="0">
                          <a:solidFill>
                            <a:srgbClr val="415364"/>
                          </a:solidFill>
                          <a:effectLst/>
                          <a:latin typeface="Verdana" panose="020B0604030504040204" pitchFamily="34" charset="0"/>
                          <a:ea typeface="Verdana" panose="020B0604030504040204" pitchFamily="34" charset="0"/>
                        </a:rPr>
                        <a:t>}</a:t>
                      </a:r>
                    </a:p>
                    <a:p>
                      <a:endParaRPr lang="en-IN" sz="1500" dirty="0"/>
                    </a:p>
                  </a:txBody>
                  <a:tcPr/>
                </a:tc>
                <a:tc>
                  <a:txBody>
                    <a:bodyPr/>
                    <a:lstStyle/>
                    <a:p>
                      <a:r>
                        <a:rPr lang="en-US" sz="1000" dirty="0">
                          <a:solidFill>
                            <a:schemeClr val="bg2">
                              <a:lumMod val="25000"/>
                            </a:schemeClr>
                          </a:solidFill>
                          <a:latin typeface="Verdana" panose="020B0604030504040204" pitchFamily="34" charset="0"/>
                          <a:ea typeface="Verdana" panose="020B0604030504040204" pitchFamily="34" charset="0"/>
                        </a:rPr>
                        <a:t>{</a:t>
                      </a:r>
                    </a:p>
                    <a:p>
                      <a:r>
                        <a:rPr lang="en-US" sz="1000" dirty="0">
                          <a:solidFill>
                            <a:schemeClr val="bg2">
                              <a:lumMod val="25000"/>
                            </a:schemeClr>
                          </a:solidFill>
                          <a:latin typeface="Verdana" panose="020B0604030504040204" pitchFamily="34" charset="0"/>
                          <a:ea typeface="Verdana" panose="020B0604030504040204" pitchFamily="34" charset="0"/>
                        </a:rPr>
                        <a:t>  "type": "static",</a:t>
                      </a:r>
                    </a:p>
                    <a:p>
                      <a:r>
                        <a:rPr lang="en-US" sz="1000" dirty="0">
                          <a:solidFill>
                            <a:schemeClr val="bg2">
                              <a:lumMod val="25000"/>
                            </a:schemeClr>
                          </a:solidFill>
                          <a:latin typeface="Verdana" panose="020B0604030504040204" pitchFamily="34" charset="0"/>
                          <a:ea typeface="Verdana" panose="020B0604030504040204" pitchFamily="34" charset="0"/>
                        </a:rPr>
                        <a:t>  "attributes": {</a:t>
                      </a:r>
                    </a:p>
                    <a:p>
                      <a:r>
                        <a:rPr lang="en-US" sz="1000" dirty="0">
                          <a:solidFill>
                            <a:schemeClr val="bg2">
                              <a:lumMod val="25000"/>
                            </a:schemeClr>
                          </a:solidFill>
                          <a:latin typeface="Verdana" panose="020B0604030504040204" pitchFamily="34" charset="0"/>
                          <a:ea typeface="Verdana" panose="020B0604030504040204" pitchFamily="34" charset="0"/>
                        </a:rPr>
                        <a:t>    "value": "$</a:t>
                      </a:r>
                      <a:r>
                        <a:rPr lang="en-US" sz="1000" dirty="0" err="1">
                          <a:solidFill>
                            <a:schemeClr val="bg2">
                              <a:lumMod val="25000"/>
                            </a:schemeClr>
                          </a:solidFill>
                          <a:latin typeface="Verdana" panose="020B0604030504040204" pitchFamily="34" charset="0"/>
                          <a:ea typeface="Verdana" panose="020B0604030504040204" pitchFamily="34" charset="0"/>
                        </a:rPr>
                        <a:t>identity.getLinks</a:t>
                      </a:r>
                      <a:r>
                        <a:rPr lang="en-US" sz="1000" dirty="0">
                          <a:solidFill>
                            <a:schemeClr val="bg2">
                              <a:lumMod val="25000"/>
                            </a:schemeClr>
                          </a:solidFill>
                          <a:latin typeface="Verdana" panose="020B0604030504040204" pitchFamily="34" charset="0"/>
                          <a:ea typeface="Verdana" panose="020B0604030504040204" pitchFamily="34" charset="0"/>
                        </a:rPr>
                        <a:t>()"</a:t>
                      </a:r>
                    </a:p>
                    <a:p>
                      <a:r>
                        <a:rPr lang="en-US" sz="1000" dirty="0">
                          <a:solidFill>
                            <a:schemeClr val="bg2">
                              <a:lumMod val="25000"/>
                            </a:schemeClr>
                          </a:solidFill>
                          <a:latin typeface="Verdana" panose="020B0604030504040204" pitchFamily="34" charset="0"/>
                          <a:ea typeface="Verdana" panose="020B0604030504040204" pitchFamily="34" charset="0"/>
                        </a:rPr>
                        <a:t>  }</a:t>
                      </a:r>
                    </a:p>
                    <a:p>
                      <a:r>
                        <a:rPr lang="en-US" sz="1000" dirty="0">
                          <a:solidFill>
                            <a:schemeClr val="bg2">
                              <a:lumMod val="25000"/>
                            </a:schemeClr>
                          </a:solidFill>
                          <a:latin typeface="Verdana" panose="020B0604030504040204" pitchFamily="34" charset="0"/>
                          <a:ea typeface="Verdana" panose="020B0604030504040204" pitchFamily="34" charset="0"/>
                        </a:rPr>
                        <a:t>}</a:t>
                      </a:r>
                      <a:endParaRPr lang="en-IN" sz="1000" dirty="0">
                        <a:solidFill>
                          <a:schemeClr val="bg2">
                            <a:lumMod val="25000"/>
                          </a:schemeClr>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578380373"/>
                  </a:ext>
                </a:extLst>
              </a:tr>
            </a:tbl>
          </a:graphicData>
        </a:graphic>
      </p:graphicFrame>
    </p:spTree>
    <p:extLst>
      <p:ext uri="{BB962C8B-B14F-4D97-AF65-F5344CB8AC3E}">
        <p14:creationId xmlns:p14="http://schemas.microsoft.com/office/powerpoint/2010/main" val="317286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bject 14"/>
          <p:cNvSpPr txBox="1">
            <a:spLocks noGrp="1"/>
          </p:cNvSpPr>
          <p:nvPr>
            <p:ph type="title"/>
          </p:nvPr>
        </p:nvSpPr>
        <p:spPr>
          <a:xfrm>
            <a:off x="369277" y="454422"/>
            <a:ext cx="2313633" cy="4234656"/>
          </a:xfrm>
          <a:prstGeom prst="rect">
            <a:avLst/>
          </a:prstGeom>
        </p:spPr>
        <p:txBody>
          <a:bodyPr vert="horz" lIns="0" tIns="12065" rIns="0" bIns="0" rtlCol="0" anchor="ctr">
            <a:normAutofit/>
          </a:bodyPr>
          <a:lstStyle/>
          <a:p>
            <a:pPr marL="53340">
              <a:spcBef>
                <a:spcPts val="95"/>
              </a:spcBef>
            </a:pPr>
            <a:r>
              <a:rPr lang="en-US" sz="2700" b="1" i="0">
                <a:solidFill>
                  <a:srgbClr val="FFFFFF"/>
                </a:solidFill>
                <a:effectLst/>
                <a:latin typeface="Verdana" panose="020B0604030504040204" pitchFamily="34" charset="0"/>
                <a:ea typeface="Verdana" panose="020B0604030504040204" pitchFamily="34" charset="0"/>
              </a:rPr>
              <a:t>Event Triggers</a:t>
            </a:r>
            <a:br>
              <a:rPr lang="en-US" sz="2700" b="1" i="0">
                <a:solidFill>
                  <a:srgbClr val="FFFFFF"/>
                </a:solidFill>
                <a:effectLst/>
                <a:latin typeface="-apple-system"/>
              </a:rPr>
            </a:br>
            <a:endParaRPr lang="en-US" sz="2700" spc="-160">
              <a:solidFill>
                <a:srgbClr val="FFFFFF"/>
              </a:solidFill>
            </a:endParaRPr>
          </a:p>
        </p:txBody>
      </p:sp>
      <p:sp>
        <p:nvSpPr>
          <p:cNvPr id="70" name="Rectangle 6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 name="Content Placeholder 19">
            <a:extLst>
              <a:ext uri="{FF2B5EF4-FFF2-40B4-BE49-F238E27FC236}">
                <a16:creationId xmlns:a16="http://schemas.microsoft.com/office/drawing/2014/main" id="{C6FD45B3-9C3C-DD69-FD02-D8243795A281}"/>
              </a:ext>
            </a:extLst>
          </p:cNvPr>
          <p:cNvSpPr>
            <a:spLocks noGrp="1"/>
          </p:cNvSpPr>
          <p:nvPr>
            <p:ph sz="half" idx="2"/>
          </p:nvPr>
        </p:nvSpPr>
        <p:spPr>
          <a:xfrm>
            <a:off x="3556512" y="454422"/>
            <a:ext cx="4810247" cy="4234656"/>
          </a:xfrm>
        </p:spPr>
        <p:txBody>
          <a:bodyPr anchor="ctr">
            <a:normAutofit/>
          </a:bodyPr>
          <a:lstStyle/>
          <a:p>
            <a:r>
              <a:rPr lang="en-US" sz="900" b="1" i="0">
                <a:effectLst/>
                <a:latin typeface="Verdana" panose="020B0604030504040204" pitchFamily="34" charset="0"/>
                <a:ea typeface="Verdana" panose="020B0604030504040204" pitchFamily="34" charset="0"/>
              </a:rPr>
              <a:t>Event</a:t>
            </a:r>
            <a:r>
              <a:rPr lang="en-US" sz="900" b="0" i="0">
                <a:effectLst/>
                <a:latin typeface="Verdana" panose="020B0604030504040204" pitchFamily="34" charset="0"/>
                <a:ea typeface="Verdana" panose="020B0604030504040204" pitchFamily="34" charset="0"/>
              </a:rPr>
              <a:t>:  </a:t>
            </a:r>
            <a:r>
              <a:rPr lang="en-US" sz="900" i="0">
                <a:effectLst/>
                <a:latin typeface="Verdana" panose="020B0604030504040204" pitchFamily="34" charset="0"/>
                <a:ea typeface="Verdana" panose="020B0604030504040204" pitchFamily="34" charset="0"/>
              </a:rPr>
              <a:t>result of any action performed in a service is called an event. </a:t>
            </a:r>
          </a:p>
          <a:p>
            <a:pPr marL="0" indent="0">
              <a:buNone/>
            </a:pPr>
            <a:r>
              <a:rPr lang="en-US" sz="900">
                <a:latin typeface="Verdana" panose="020B0604030504040204" pitchFamily="34" charset="0"/>
                <a:ea typeface="Verdana" panose="020B0604030504040204" pitchFamily="34" charset="0"/>
              </a:rPr>
              <a:t>              e.g.; </a:t>
            </a:r>
            <a:r>
              <a:rPr lang="en-US" sz="900" b="0" i="0">
                <a:effectLst/>
                <a:latin typeface="Verdana" panose="020B0604030504040204" pitchFamily="34" charset="0"/>
                <a:ea typeface="Verdana" panose="020B0604030504040204" pitchFamily="34" charset="0"/>
              </a:rPr>
              <a:t>an update to a setting or the completion of an account aggregation</a:t>
            </a:r>
          </a:p>
          <a:p>
            <a:endParaRPr lang="en-US" sz="900" b="0" i="0">
              <a:effectLst/>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900" b="0" i="0">
                <a:effectLst/>
                <a:latin typeface="Verdana" panose="020B0604030504040204" pitchFamily="34" charset="0"/>
                <a:ea typeface="Verdana" panose="020B0604030504040204" pitchFamily="34" charset="0"/>
              </a:rPr>
              <a:t>Requesting data with an API is an active process, but receiving data from an event trigger is a passive process. Clients who want to get the latest data with an API must initiate the request. Clients who subscribe to an event trigger do not need to initiate a request.</a:t>
            </a:r>
            <a:endParaRPr lang="en-US" sz="90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900" b="0" i="0">
                <a:effectLst/>
                <a:latin typeface="Verdana" panose="020B0604030504040204" pitchFamily="34" charset="0"/>
                <a:ea typeface="Verdana" panose="020B0604030504040204" pitchFamily="34" charset="0"/>
              </a:rPr>
              <a:t>It is best to use event triggers when you need to react to an event in real-time.</a:t>
            </a:r>
          </a:p>
          <a:p>
            <a:pPr marL="285750" indent="-285750">
              <a:buFont typeface="Arial" panose="020B0604020202020204" pitchFamily="34" charset="0"/>
              <a:buChar char="•"/>
            </a:pPr>
            <a:r>
              <a:rPr lang="en-US" sz="900" b="1" i="0">
                <a:effectLst/>
                <a:latin typeface="Verdana" panose="020B0604030504040204" pitchFamily="34" charset="0"/>
                <a:ea typeface="Verdana" panose="020B0604030504040204" pitchFamily="34" charset="0"/>
              </a:rPr>
              <a:t>FIRE_AND_FORGET</a:t>
            </a:r>
          </a:p>
          <a:p>
            <a:pPr marL="0" indent="0">
              <a:buNone/>
            </a:pPr>
            <a:r>
              <a:rPr lang="en-US" sz="900" b="0" i="0">
                <a:effectLst/>
                <a:latin typeface="Verdana" panose="020B0604030504040204" pitchFamily="34" charset="0"/>
                <a:ea typeface="Verdana" panose="020B0604030504040204" pitchFamily="34" charset="0"/>
              </a:rPr>
              <a:t>		This type of trigger is used to notify the custom application of a particular occurrence of an event. This integration is </a:t>
            </a:r>
            <a:r>
              <a:rPr lang="en-US" sz="900" b="0" i="0" u="none" strike="noStrike" err="1">
                <a:effectLst/>
                <a:latin typeface="Verdana" panose="020B0604030504040204" pitchFamily="34" charset="0"/>
                <a:ea typeface="Verdana" panose="020B0604030504040204" pitchFamily="34" charset="0"/>
              </a:rPr>
              <a:t>uni</a:t>
            </a:r>
            <a:r>
              <a:rPr lang="en-US" sz="900" b="0" i="0" u="none" strike="noStrike">
                <a:effectLst/>
                <a:latin typeface="Verdana" panose="020B0604030504040204" pitchFamily="34" charset="0"/>
                <a:ea typeface="Verdana" panose="020B0604030504040204" pitchFamily="34" charset="0"/>
              </a:rPr>
              <a:t>-directional</a:t>
            </a:r>
            <a:r>
              <a:rPr lang="en-US" sz="900" b="0" i="0">
                <a:effectLst/>
                <a:latin typeface="Verdana" panose="020B0604030504040204" pitchFamily="34" charset="0"/>
                <a:ea typeface="Verdana" panose="020B0604030504040204" pitchFamily="34" charset="0"/>
              </a:rPr>
              <a:t>. Trigger invocation is successful the moment the trigger service notifies the external application, and it does not require a response from the custom application.</a:t>
            </a:r>
          </a:p>
          <a:p>
            <a:pPr marL="285750" indent="-285750">
              <a:buFont typeface="Arial" panose="020B0604020202020204" pitchFamily="34" charset="0"/>
              <a:buChar char="•"/>
            </a:pPr>
            <a:r>
              <a:rPr lang="en-US" sz="900" b="1" i="0">
                <a:effectLst/>
                <a:latin typeface="Verdana" panose="020B0604030504040204" pitchFamily="34" charset="0"/>
                <a:ea typeface="Verdana" panose="020B0604030504040204" pitchFamily="34" charset="0"/>
              </a:rPr>
              <a:t>REQUEST_RESPONSE</a:t>
            </a:r>
          </a:p>
          <a:p>
            <a:pPr marL="0" indent="0">
              <a:buNone/>
            </a:pPr>
            <a:r>
              <a:rPr lang="en-US" sz="900" b="0" i="0">
                <a:effectLst/>
                <a:latin typeface="Verdana" panose="020B0604030504040204" pitchFamily="34" charset="0"/>
                <a:ea typeface="Verdana" panose="020B0604030504040204" pitchFamily="34" charset="0"/>
              </a:rPr>
              <a:t>	This type of trigger is used to give the custom application an ability to answer back to a trigger event sent by the trigger service. This integration is </a:t>
            </a:r>
            <a:r>
              <a:rPr lang="en-US" sz="900" b="0" i="0" u="none" strike="noStrike">
                <a:effectLst/>
                <a:latin typeface="Verdana" panose="020B0604030504040204" pitchFamily="34" charset="0"/>
                <a:ea typeface="Verdana" panose="020B0604030504040204" pitchFamily="34" charset="0"/>
              </a:rPr>
              <a:t>bi-directional</a:t>
            </a:r>
            <a:r>
              <a:rPr lang="en-US" sz="900" b="0" i="0">
                <a:effectLst/>
                <a:latin typeface="Verdana" panose="020B0604030504040204" pitchFamily="34" charset="0"/>
                <a:ea typeface="Verdana" panose="020B0604030504040204" pitchFamily="34" charset="0"/>
              </a:rPr>
              <a:t>. A response from the custom application is required for a trigger invocation to be considered complete and successful.</a:t>
            </a:r>
          </a:p>
          <a:p>
            <a:endParaRPr lang="en-US" sz="900" b="0" i="0">
              <a:effectLst/>
              <a:highlight>
                <a:srgbClr val="FFFFFF"/>
              </a:highlight>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sz="900">
              <a:latin typeface="Poppins" panose="00000500000000000000" pitchFamily="2" charset="0"/>
            </a:endParaRPr>
          </a:p>
          <a:p>
            <a:pPr marL="285750" indent="-285750">
              <a:buFont typeface="Arial" panose="020B0604020202020204" pitchFamily="34" charset="0"/>
              <a:buChar char="•"/>
            </a:pPr>
            <a:endParaRPr lang="en-US" sz="900" b="0" i="0">
              <a:effectLst/>
              <a:latin typeface="Poppins" panose="00000500000000000000" pitchFamily="2" charset="0"/>
            </a:endParaRPr>
          </a:p>
          <a:p>
            <a:pPr marL="285750" indent="-285750">
              <a:buFont typeface="Arial" panose="020B0604020202020204" pitchFamily="34" charset="0"/>
              <a:buChar char="•"/>
            </a:pPr>
            <a:endParaRPr lang="en-US" sz="900" b="0" i="0">
              <a:effectLst/>
              <a:latin typeface="Poppins" panose="00000500000000000000" pitchFamily="2" charset="0"/>
            </a:endParaRPr>
          </a:p>
        </p:txBody>
      </p:sp>
      <p:sp>
        <p:nvSpPr>
          <p:cNvPr id="16" name="object 16"/>
          <p:cNvSpPr txBox="1">
            <a:spLocks noGrp="1"/>
          </p:cNvSpPr>
          <p:nvPr>
            <p:ph type="ftr" sz="quarter" idx="5"/>
          </p:nvPr>
        </p:nvSpPr>
        <p:spPr>
          <a:xfrm>
            <a:off x="3556512" y="4844838"/>
            <a:ext cx="3828877" cy="273844"/>
          </a:xfrm>
          <a:prstGeom prst="rect">
            <a:avLst/>
          </a:prstGeom>
        </p:spPr>
        <p:txBody>
          <a:bodyPr vert="horz" lIns="0" tIns="10795" rIns="0" bIns="0" rtlCol="0">
            <a:normAutofit/>
          </a:bodyPr>
          <a:lstStyle/>
          <a:p>
            <a:pPr marL="12700" algn="l">
              <a:spcBef>
                <a:spcPts val="85"/>
              </a:spcBef>
            </a:pPr>
            <a:r>
              <a:rPr lang="en-US" spc="-90">
                <a:solidFill>
                  <a:schemeClr val="tx2"/>
                </a:solidFill>
              </a:rPr>
              <a:t>©</a:t>
            </a:r>
            <a:r>
              <a:rPr lang="en-US" spc="-30">
                <a:solidFill>
                  <a:schemeClr val="tx2"/>
                </a:solidFill>
              </a:rPr>
              <a:t> </a:t>
            </a:r>
            <a:r>
              <a:rPr lang="en-US" spc="-25">
                <a:solidFill>
                  <a:schemeClr val="tx2"/>
                </a:solidFill>
              </a:rPr>
              <a:t>Hitachi</a:t>
            </a:r>
            <a:r>
              <a:rPr lang="en-US" spc="-5">
                <a:solidFill>
                  <a:schemeClr val="tx2"/>
                </a:solidFill>
              </a:rPr>
              <a:t> </a:t>
            </a:r>
            <a:r>
              <a:rPr lang="en-US" spc="-35">
                <a:solidFill>
                  <a:schemeClr val="tx2"/>
                </a:solidFill>
              </a:rPr>
              <a:t>Vantara</a:t>
            </a:r>
            <a:r>
              <a:rPr lang="en-US" spc="-30">
                <a:solidFill>
                  <a:schemeClr val="tx2"/>
                </a:solidFill>
              </a:rPr>
              <a:t> </a:t>
            </a:r>
            <a:r>
              <a:rPr lang="en-US">
                <a:solidFill>
                  <a:schemeClr val="tx2"/>
                </a:solidFill>
              </a:rPr>
              <a:t>LLC</a:t>
            </a:r>
            <a:r>
              <a:rPr lang="en-US" spc="-5">
                <a:solidFill>
                  <a:schemeClr val="tx2"/>
                </a:solidFill>
              </a:rPr>
              <a:t> </a:t>
            </a:r>
            <a:r>
              <a:rPr lang="en-US" spc="-45">
                <a:solidFill>
                  <a:schemeClr val="tx2"/>
                </a:solidFill>
              </a:rPr>
              <a:t>2022.</a:t>
            </a:r>
            <a:r>
              <a:rPr lang="en-US" spc="-25">
                <a:solidFill>
                  <a:schemeClr val="tx2"/>
                </a:solidFill>
              </a:rPr>
              <a:t> </a:t>
            </a:r>
            <a:r>
              <a:rPr lang="en-US" spc="-20">
                <a:solidFill>
                  <a:schemeClr val="tx2"/>
                </a:solidFill>
              </a:rPr>
              <a:t>All</a:t>
            </a:r>
            <a:r>
              <a:rPr lang="en-US">
                <a:solidFill>
                  <a:schemeClr val="tx2"/>
                </a:solidFill>
              </a:rPr>
              <a:t> </a:t>
            </a:r>
            <a:r>
              <a:rPr lang="en-US" spc="-25">
                <a:solidFill>
                  <a:schemeClr val="tx2"/>
                </a:solidFill>
              </a:rPr>
              <a:t>Rights</a:t>
            </a:r>
            <a:r>
              <a:rPr lang="en-US" spc="-10">
                <a:solidFill>
                  <a:schemeClr val="tx2"/>
                </a:solidFill>
              </a:rPr>
              <a:t> Reserved.</a:t>
            </a:r>
          </a:p>
        </p:txBody>
      </p:sp>
      <p:sp>
        <p:nvSpPr>
          <p:cNvPr id="2" name="object 2"/>
          <p:cNvSpPr/>
          <p:nvPr/>
        </p:nvSpPr>
        <p:spPr>
          <a:xfrm>
            <a:off x="97339" y="4983073"/>
            <a:ext cx="57150" cy="73660"/>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Tree>
    <p:extLst>
      <p:ext uri="{BB962C8B-B14F-4D97-AF65-F5344CB8AC3E}">
        <p14:creationId xmlns:p14="http://schemas.microsoft.com/office/powerpoint/2010/main" val="379491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43" name="Rectangle 3142">
            <a:extLst>
              <a:ext uri="{FF2B5EF4-FFF2-40B4-BE49-F238E27FC236}">
                <a16:creationId xmlns:a16="http://schemas.microsoft.com/office/drawing/2014/main" id="{D02FF74F-004A-40F8-9BBA-1170E3C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45" name="Rectangle 3144">
            <a:extLst>
              <a:ext uri="{FF2B5EF4-FFF2-40B4-BE49-F238E27FC236}">
                <a16:creationId xmlns:a16="http://schemas.microsoft.com/office/drawing/2014/main" id="{747D77ED-28A8-4135-8177-8466BFF32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 y="0"/>
            <a:ext cx="5660909"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bject 14"/>
          <p:cNvSpPr txBox="1">
            <a:spLocks noGrp="1"/>
          </p:cNvSpPr>
          <p:nvPr>
            <p:ph type="title"/>
          </p:nvPr>
        </p:nvSpPr>
        <p:spPr>
          <a:xfrm>
            <a:off x="822960" y="387626"/>
            <a:ext cx="4483452" cy="1249876"/>
          </a:xfrm>
          <a:prstGeom prst="rect">
            <a:avLst/>
          </a:prstGeom>
        </p:spPr>
        <p:txBody>
          <a:bodyPr vert="horz" lIns="0" tIns="12065" rIns="0" bIns="0" rtlCol="0">
            <a:normAutofit/>
          </a:bodyPr>
          <a:lstStyle/>
          <a:p>
            <a:pPr marL="53340">
              <a:spcBef>
                <a:spcPts val="95"/>
              </a:spcBef>
            </a:pPr>
            <a:r>
              <a:rPr lang="en-US" sz="3000" b="1" i="0">
                <a:solidFill>
                  <a:srgbClr val="FFFFFF"/>
                </a:solidFill>
                <a:effectLst/>
                <a:latin typeface="Verdana" panose="020B0604030504040204" pitchFamily="34" charset="0"/>
                <a:ea typeface="Verdana" panose="020B0604030504040204" pitchFamily="34" charset="0"/>
              </a:rPr>
              <a:t>Event Triggers</a:t>
            </a:r>
            <a:br>
              <a:rPr lang="en-US" sz="3000" b="1" i="0">
                <a:solidFill>
                  <a:srgbClr val="FFFFFF"/>
                </a:solidFill>
                <a:effectLst/>
                <a:latin typeface="-apple-system"/>
              </a:rPr>
            </a:br>
            <a:endParaRPr lang="en-US" sz="3000" spc="-160">
              <a:solidFill>
                <a:srgbClr val="FFFFFF"/>
              </a:solidFill>
            </a:endParaRPr>
          </a:p>
        </p:txBody>
      </p:sp>
      <p:sp>
        <p:nvSpPr>
          <p:cNvPr id="3116" name="Content Placeholder 12">
            <a:extLst>
              <a:ext uri="{FF2B5EF4-FFF2-40B4-BE49-F238E27FC236}">
                <a16:creationId xmlns:a16="http://schemas.microsoft.com/office/drawing/2014/main" id="{2E79F5AF-2A20-2DAF-7445-66B028CB4C53}"/>
              </a:ext>
            </a:extLst>
          </p:cNvPr>
          <p:cNvSpPr>
            <a:spLocks noGrp="1"/>
          </p:cNvSpPr>
          <p:nvPr>
            <p:ph sz="half" idx="2"/>
          </p:nvPr>
        </p:nvSpPr>
        <p:spPr>
          <a:xfrm>
            <a:off x="822959" y="1677228"/>
            <a:ext cx="4483453" cy="2739500"/>
          </a:xfrm>
        </p:spPr>
        <p:txBody>
          <a:bodyPr>
            <a:normAutofit/>
          </a:bodyPr>
          <a:lstStyle/>
          <a:p>
            <a:r>
              <a:rPr lang="en-US" sz="800">
                <a:solidFill>
                  <a:srgbClr val="FFFFFF"/>
                </a:solidFill>
                <a:latin typeface="Verdana" panose="020B0604030504040204" pitchFamily="34" charset="0"/>
                <a:ea typeface="Verdana" panose="020B0604030504040204" pitchFamily="34" charset="0"/>
              </a:rPr>
              <a:t>e.g.,</a:t>
            </a:r>
            <a:r>
              <a:rPr lang="en-US" sz="800" b="0" i="0">
                <a:solidFill>
                  <a:srgbClr val="FFFFFF"/>
                </a:solidFill>
                <a:effectLst/>
                <a:latin typeface="Verdana" panose="020B0604030504040204" pitchFamily="34" charset="0"/>
                <a:ea typeface="Verdana" panose="020B0604030504040204" pitchFamily="34" charset="0"/>
              </a:rPr>
              <a:t> target is to create a request in</a:t>
            </a:r>
            <a:r>
              <a:rPr lang="en-US" sz="800" b="0" i="0" u="none" strike="noStrike">
                <a:solidFill>
                  <a:srgbClr val="FFFFFF"/>
                </a:solidFill>
                <a:effectLst/>
                <a:latin typeface="Verdana" panose="020B0604030504040204" pitchFamily="34" charset="0"/>
                <a:ea typeface="Verdana" panose="020B0604030504040204" pitchFamily="34" charset="0"/>
              </a:rPr>
              <a:t> Snow </a:t>
            </a:r>
            <a:r>
              <a:rPr lang="en-US" sz="800" b="0" i="0">
                <a:solidFill>
                  <a:srgbClr val="FFFFFF"/>
                </a:solidFill>
                <a:effectLst/>
                <a:latin typeface="Verdana" panose="020B0604030504040204" pitchFamily="34" charset="0"/>
                <a:ea typeface="Verdana" panose="020B0604030504040204" pitchFamily="34" charset="0"/>
              </a:rPr>
              <a:t>when the user is terminated</a:t>
            </a:r>
          </a:p>
          <a:p>
            <a:pPr marL="285750" indent="-285750">
              <a:buFont typeface="Arial" panose="020B0604020202020204" pitchFamily="34" charset="0"/>
              <a:buChar char="•"/>
            </a:pPr>
            <a:r>
              <a:rPr lang="en-US" sz="800" b="1">
                <a:solidFill>
                  <a:srgbClr val="FFFFFF"/>
                </a:solidFill>
                <a:latin typeface="Verdana" panose="020B0604030504040204" pitchFamily="34" charset="0"/>
                <a:ea typeface="Verdana" panose="020B0604030504040204" pitchFamily="34" charset="0"/>
              </a:rPr>
              <a:t>Subscribe</a:t>
            </a:r>
            <a:r>
              <a:rPr lang="en-US" sz="800">
                <a:solidFill>
                  <a:srgbClr val="FFFFFF"/>
                </a:solidFill>
                <a:latin typeface="Verdana" panose="020B0604030504040204" pitchFamily="34" charset="0"/>
                <a:ea typeface="Verdana" panose="020B0604030504040204" pitchFamily="34" charset="0"/>
              </a:rPr>
              <a:t> : </a:t>
            </a:r>
          </a:p>
          <a:p>
            <a:pPr marL="0" indent="0">
              <a:buNone/>
            </a:pPr>
            <a:r>
              <a:rPr lang="en-US" sz="800">
                <a:solidFill>
                  <a:srgbClr val="FFFFFF"/>
                </a:solidFill>
                <a:latin typeface="Verdana" panose="020B0604030504040204" pitchFamily="34" charset="0"/>
                <a:ea typeface="Verdana" panose="020B0604030504040204" pitchFamily="34" charset="0"/>
              </a:rPr>
              <a:t>    	     </a:t>
            </a:r>
            <a:r>
              <a:rPr lang="en-US" sz="800" b="0" i="0">
                <a:solidFill>
                  <a:srgbClr val="FFFFFF"/>
                </a:solidFill>
                <a:effectLst/>
                <a:latin typeface="Verdana" panose="020B0604030504040204" pitchFamily="34" charset="0"/>
                <a:ea typeface="Verdana" panose="020B0604030504040204" pitchFamily="34" charset="0"/>
              </a:rPr>
              <a:t>UI:</a:t>
            </a:r>
          </a:p>
          <a:p>
            <a:pPr marL="0" indent="0">
              <a:buNone/>
            </a:pPr>
            <a:r>
              <a:rPr lang="en-US" sz="800">
                <a:solidFill>
                  <a:srgbClr val="FFFFFF"/>
                </a:solidFill>
                <a:latin typeface="Verdana" panose="020B0604030504040204" pitchFamily="34" charset="0"/>
                <a:ea typeface="Verdana" panose="020B0604030504040204" pitchFamily="34" charset="0"/>
              </a:rPr>
              <a:t>	    API:</a:t>
            </a:r>
            <a:r>
              <a:rPr lang="en-IN" sz="800">
                <a:solidFill>
                  <a:srgbClr val="FFFFFF"/>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Triggers | SailPoint Developer Community</a:t>
            </a:r>
            <a:endParaRPr lang="en-IN" sz="800">
              <a:solidFill>
                <a:srgbClr val="FFFFFF"/>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800" b="0" i="0">
                <a:solidFill>
                  <a:srgbClr val="FFFFFF"/>
                </a:solidFill>
                <a:effectLst/>
                <a:latin typeface="Verdana" panose="020B0604030504040204" pitchFamily="34" charset="0"/>
                <a:ea typeface="Verdana" panose="020B0604030504040204" pitchFamily="34" charset="0"/>
              </a:rPr>
              <a:t>Fi</a:t>
            </a:r>
            <a:r>
              <a:rPr lang="en-IN" sz="800">
                <a:solidFill>
                  <a:srgbClr val="FFFFFF"/>
                </a:solidFill>
                <a:latin typeface="Verdana" panose="020B0604030504040204" pitchFamily="34" charset="0"/>
                <a:ea typeface="Verdana" panose="020B0604030504040204" pitchFamily="34" charset="0"/>
              </a:rPr>
              <a:t>lter:</a:t>
            </a:r>
            <a:r>
              <a:rPr lang="en-US" sz="800" b="0" i="0">
                <a:solidFill>
                  <a:srgbClr val="FFFFFF"/>
                </a:solidFill>
                <a:effectLst/>
                <a:latin typeface="Verdana" panose="020B0604030504040204" pitchFamily="34" charset="0"/>
                <a:ea typeface="Verdana" panose="020B0604030504040204" pitchFamily="34" charset="0"/>
              </a:rPr>
              <a:t>Without filtering, a subscribing service would be sent every single event that the trigger receives</a:t>
            </a:r>
            <a:endParaRPr lang="en-IN" sz="800">
              <a:solidFill>
                <a:srgbClr val="FFFFFF"/>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800" b="1" i="0">
                <a:solidFill>
                  <a:srgbClr val="FFFFFF"/>
                </a:solidFill>
                <a:effectLst/>
                <a:latin typeface="Verdana" panose="020B0604030504040204" pitchFamily="34" charset="0"/>
                <a:ea typeface="Verdana" panose="020B0604030504040204" pitchFamily="34" charset="0"/>
              </a:rPr>
              <a:t>Filtering</a:t>
            </a:r>
            <a:r>
              <a:rPr lang="en-IN" sz="800" b="0" i="0">
                <a:solidFill>
                  <a:srgbClr val="FFFFFF"/>
                </a:solidFill>
                <a:effectLst/>
                <a:latin typeface="Verdana" panose="020B0604030504040204" pitchFamily="34" charset="0"/>
                <a:ea typeface="Verdana" panose="020B0604030504040204" pitchFamily="34" charset="0"/>
              </a:rPr>
              <a:t>: $[?($.identity.name == \"john.doe\")]“</a:t>
            </a:r>
          </a:p>
          <a:p>
            <a:pPr marL="285750" indent="-285750">
              <a:buFont typeface="Arial" panose="020B0604020202020204" pitchFamily="34" charset="0"/>
              <a:buChar char="•"/>
            </a:pPr>
            <a:r>
              <a:rPr lang="en-US" sz="800" b="1">
                <a:solidFill>
                  <a:srgbClr val="FFFFFF"/>
                </a:solidFill>
                <a:latin typeface="Verdana" panose="020B0604030504040204" pitchFamily="34" charset="0"/>
                <a:ea typeface="Verdana" panose="020B0604030504040204" pitchFamily="34" charset="0"/>
              </a:rPr>
              <a:t>R</a:t>
            </a:r>
            <a:r>
              <a:rPr lang="en-US" sz="800" b="1" i="0">
                <a:solidFill>
                  <a:srgbClr val="FFFFFF"/>
                </a:solidFill>
                <a:effectLst/>
                <a:latin typeface="Verdana" panose="020B0604030504040204" pitchFamily="34" charset="0"/>
                <a:ea typeface="Verdana" panose="020B0604030504040204" pitchFamily="34" charset="0"/>
              </a:rPr>
              <a:t>esponse</a:t>
            </a:r>
            <a:r>
              <a:rPr lang="en-US" sz="800" b="0" i="0">
                <a:solidFill>
                  <a:srgbClr val="FFFFFF"/>
                </a:solidFill>
                <a:effectLst/>
                <a:latin typeface="Verdana" panose="020B0604030504040204" pitchFamily="34" charset="0"/>
                <a:ea typeface="Verdana" panose="020B0604030504040204" pitchFamily="34" charset="0"/>
              </a:rPr>
              <a:t> </a:t>
            </a:r>
            <a:r>
              <a:rPr lang="en-US" sz="800" b="1" i="0">
                <a:solidFill>
                  <a:srgbClr val="FFFFFF"/>
                </a:solidFill>
                <a:effectLst/>
                <a:latin typeface="Verdana" panose="020B0604030504040204" pitchFamily="34" charset="0"/>
                <a:ea typeface="Verdana" panose="020B0604030504040204" pitchFamily="34" charset="0"/>
              </a:rPr>
              <a:t>modes</a:t>
            </a:r>
            <a:r>
              <a:rPr lang="en-US" sz="800" b="0" i="0">
                <a:solidFill>
                  <a:srgbClr val="FFFFFF"/>
                </a:solidFill>
                <a:effectLst/>
                <a:latin typeface="Verdana" panose="020B0604030504040204" pitchFamily="34" charset="0"/>
                <a:ea typeface="Verdana" panose="020B0604030504040204" pitchFamily="34" charset="0"/>
              </a:rPr>
              <a:t>: SYNC, ASYNC, and DYNAMIC. </a:t>
            </a:r>
            <a:r>
              <a:rPr lang="en-US" sz="800">
                <a:solidFill>
                  <a:srgbClr val="FFFFFF"/>
                </a:solidFill>
                <a:latin typeface="Verdana" panose="020B0604030504040204" pitchFamily="34" charset="0"/>
                <a:ea typeface="Verdana" panose="020B0604030504040204" pitchFamily="34" charset="0"/>
              </a:rPr>
              <a:t>when the subscription type is set to HTTP</a:t>
            </a:r>
            <a:endParaRPr lang="en-US" sz="800" b="0" i="0">
              <a:solidFill>
                <a:srgbClr val="FFFFFF"/>
              </a:solidFill>
              <a:effectLst/>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800">
                <a:solidFill>
                  <a:srgbClr val="FFFFFF"/>
                </a:solidFill>
                <a:latin typeface="Verdana" panose="020B0604030504040204" pitchFamily="34" charset="0"/>
                <a:ea typeface="Verdana" panose="020B0604030504040204" pitchFamily="34" charset="0"/>
              </a:rPr>
              <a:t>SYNC: should respond &lt;10 mins, if not trigger invocation will terminate </a:t>
            </a:r>
          </a:p>
          <a:p>
            <a:pPr marL="285750" indent="-285750">
              <a:buFont typeface="Arial" panose="020B0604020202020204" pitchFamily="34" charset="0"/>
              <a:buChar char="•"/>
            </a:pPr>
            <a:r>
              <a:rPr lang="en-US" sz="800" b="0" i="0">
                <a:solidFill>
                  <a:srgbClr val="FFFFFF"/>
                </a:solidFill>
                <a:effectLst/>
                <a:latin typeface="Verdana" panose="020B0604030504040204" pitchFamily="34" charset="0"/>
                <a:ea typeface="Verdana" panose="020B0604030504040204" pitchFamily="34" charset="0"/>
              </a:rPr>
              <a:t>ASYNC: Can respond anytime , but not less than subscription time</a:t>
            </a:r>
          </a:p>
          <a:p>
            <a:pPr marL="285750" indent="-285750">
              <a:buFont typeface="Arial" panose="020B0604020202020204" pitchFamily="34" charset="0"/>
              <a:buChar char="•"/>
            </a:pPr>
            <a:r>
              <a:rPr lang="en-US" sz="800">
                <a:solidFill>
                  <a:srgbClr val="FFFFFF"/>
                </a:solidFill>
                <a:latin typeface="Verdana" panose="020B0604030504040204" pitchFamily="34" charset="0"/>
                <a:ea typeface="Verdana" panose="020B0604030504040204" pitchFamily="34" charset="0"/>
              </a:rPr>
              <a:t>DYNAMIC: Sync for some, Async for some </a:t>
            </a:r>
            <a:endParaRPr lang="en-US" sz="800" b="0" i="0">
              <a:solidFill>
                <a:srgbClr val="FFFFFF"/>
              </a:solidFill>
              <a:effectLst/>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sz="800">
              <a:solidFill>
                <a:srgbClr val="FFFFFF"/>
              </a:solidFill>
              <a:highlight>
                <a:srgbClr val="FFFFFF"/>
              </a:highlight>
              <a:latin typeface="Roboto" panose="02000000000000000000" pitchFamily="2" charset="0"/>
            </a:endParaRPr>
          </a:p>
          <a:p>
            <a:endParaRPr lang="en-US" sz="800">
              <a:solidFill>
                <a:srgbClr val="FFFFFF"/>
              </a:solidFill>
              <a:highlight>
                <a:srgbClr val="FFFFFF"/>
              </a:highlight>
              <a:latin typeface="Roboto" panose="02000000000000000000" pitchFamily="2" charset="0"/>
            </a:endParaRPr>
          </a:p>
          <a:p>
            <a:endParaRPr lang="en-IN" sz="800">
              <a:solidFill>
                <a:srgbClr val="FFFFFF"/>
              </a:solidFill>
            </a:endParaRPr>
          </a:p>
        </p:txBody>
      </p:sp>
      <p:sp>
        <p:nvSpPr>
          <p:cNvPr id="3147" name="Rectangle 3146">
            <a:extLst>
              <a:ext uri="{FF2B5EF4-FFF2-40B4-BE49-F238E27FC236}">
                <a16:creationId xmlns:a16="http://schemas.microsoft.com/office/drawing/2014/main" id="{F2E484CB-1781-4421-8EB9-D785B9504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0920"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074" name="Picture 2" descr="A diagram of a source campaign&#10;&#10;Description automatically generated with medium confidence">
            <a:extLst>
              <a:ext uri="{FF2B5EF4-FFF2-40B4-BE49-F238E27FC236}">
                <a16:creationId xmlns:a16="http://schemas.microsoft.com/office/drawing/2014/main" id="{BE68A638-1A2B-FA1D-A4BC-04BD29775C9E}"/>
              </a:ext>
            </a:extLst>
          </p:cNvPr>
          <p:cNvPicPr>
            <a:picLocks noGrp="1" noChangeAspect="1" noChangeArrowheads="1"/>
          </p:cNvPicPr>
          <p:nvPr>
            <p:ph sz="half" idx="3"/>
          </p:nvPr>
        </p:nvPicPr>
        <p:blipFill>
          <a:blip r:embed="rId3">
            <a:extLst>
              <a:ext uri="{28A0092B-C50C-407E-A947-70E740481C1C}">
                <a14:useLocalDpi xmlns:a14="http://schemas.microsoft.com/office/drawing/2010/main" val="0"/>
              </a:ext>
            </a:extLst>
          </a:blip>
          <a:stretch>
            <a:fillRect/>
          </a:stretch>
        </p:blipFill>
        <p:spPr bwMode="auto">
          <a:xfrm>
            <a:off x="6188986" y="1911933"/>
            <a:ext cx="2470690" cy="1303289"/>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97339" y="4983073"/>
            <a:ext cx="57150" cy="73660"/>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Tree>
    <p:extLst>
      <p:ext uri="{BB962C8B-B14F-4D97-AF65-F5344CB8AC3E}">
        <p14:creationId xmlns:p14="http://schemas.microsoft.com/office/powerpoint/2010/main" val="199728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object 12"/>
          <p:cNvSpPr txBox="1">
            <a:spLocks noGrp="1"/>
          </p:cNvSpPr>
          <p:nvPr>
            <p:ph type="title"/>
          </p:nvPr>
        </p:nvSpPr>
        <p:spPr>
          <a:xfrm>
            <a:off x="822960" y="214952"/>
            <a:ext cx="7543800" cy="1088068"/>
          </a:xfrm>
          <a:prstGeom prst="rect">
            <a:avLst/>
          </a:prstGeom>
        </p:spPr>
        <p:txBody>
          <a:bodyPr vert="horz" lIns="91440" tIns="45720" rIns="91440" bIns="45720" rtlCol="0" anchor="b">
            <a:normAutofit/>
          </a:bodyPr>
          <a:lstStyle/>
          <a:p>
            <a:pPr marL="53340" defTabSz="914400"/>
            <a:r>
              <a:rPr lang="en-US" sz="4800" i="0" spc="-50">
                <a:effectLst/>
              </a:rPr>
              <a:t>Workflows </a:t>
            </a:r>
            <a:endParaRPr lang="en-US" sz="4800" spc="-50"/>
          </a:p>
        </p:txBody>
      </p:sp>
      <p:sp>
        <p:nvSpPr>
          <p:cNvPr id="15" name="Text Placeholder 14">
            <a:extLst>
              <a:ext uri="{FF2B5EF4-FFF2-40B4-BE49-F238E27FC236}">
                <a16:creationId xmlns:a16="http://schemas.microsoft.com/office/drawing/2014/main" id="{F2521F79-9649-9A38-481B-251B99BD1560}"/>
              </a:ext>
            </a:extLst>
          </p:cNvPr>
          <p:cNvSpPr>
            <a:spLocks/>
          </p:cNvSpPr>
          <p:nvPr/>
        </p:nvSpPr>
        <p:spPr>
          <a:xfrm>
            <a:off x="822959" y="1384300"/>
            <a:ext cx="4841240" cy="3017520"/>
          </a:xfrm>
          <a:prstGeom prst="rect">
            <a:avLst/>
          </a:prstGeom>
        </p:spPr>
        <p:txBody>
          <a:bodyPr vert="horz" lIns="0" tIns="45720" rIns="0" bIns="45720" rtlCol="0">
            <a:normAutofit/>
          </a:bodyPr>
          <a:lstStyle/>
          <a:p>
            <a:pPr marL="171450" indent="-171450" defTabSz="914400">
              <a:lnSpc>
                <a:spcPct val="90000"/>
              </a:lnSpc>
              <a:spcBef>
                <a:spcPct val="20000"/>
              </a:spcBef>
              <a:spcAft>
                <a:spcPts val="600"/>
              </a:spcAft>
              <a:buClr>
                <a:schemeClr val="accent1"/>
              </a:buClr>
              <a:buFont typeface="Calibri" panose="020F0502020204030204" pitchFamily="34" charset="0"/>
              <a:buChar char=""/>
            </a:pPr>
            <a:endParaRPr lang="en-US" sz="700">
              <a:solidFill>
                <a:schemeClr val="tx1">
                  <a:lumMod val="75000"/>
                  <a:lumOff val="25000"/>
                </a:schemeClr>
              </a:solidFill>
            </a:endParaRPr>
          </a:p>
          <a:p>
            <a:pPr defTabSz="914400">
              <a:lnSpc>
                <a:spcPct val="90000"/>
              </a:lnSpc>
              <a:spcBef>
                <a:spcPct val="20000"/>
              </a:spcBef>
              <a:spcAft>
                <a:spcPts val="600"/>
              </a:spcAft>
              <a:buClr>
                <a:schemeClr val="accent1"/>
              </a:buClr>
              <a:buFont typeface="Calibri" panose="020F0502020204030204" pitchFamily="34" charset="0"/>
            </a:pPr>
            <a:r>
              <a:rPr lang="en-US" sz="700" b="0" i="0">
                <a:solidFill>
                  <a:schemeClr val="tx1">
                    <a:lumMod val="75000"/>
                    <a:lumOff val="25000"/>
                  </a:schemeClr>
                </a:solidFill>
                <a:effectLst/>
              </a:rPr>
              <a:t>A workflow is a set of steps that are completed every time a specific event occurs. Workflows do work for you, automatically performing a series of actions within your system that you can configure in response to a trigger.</a:t>
            </a:r>
          </a:p>
          <a:p>
            <a:pPr marL="285750" indent="-285750" defTabSz="914400">
              <a:lnSpc>
                <a:spcPct val="90000"/>
              </a:lnSpc>
              <a:spcBef>
                <a:spcPct val="20000"/>
              </a:spcBef>
              <a:spcAft>
                <a:spcPts val="600"/>
              </a:spcAft>
              <a:buClr>
                <a:schemeClr val="accent1"/>
              </a:buClr>
              <a:buFont typeface="Calibri" panose="020F0502020204030204" pitchFamily="34" charset="0"/>
              <a:buChar char="v"/>
            </a:pPr>
            <a:r>
              <a:rPr lang="en-US" sz="700" b="0" i="0">
                <a:solidFill>
                  <a:schemeClr val="tx1">
                    <a:lumMod val="75000"/>
                    <a:lumOff val="25000"/>
                  </a:schemeClr>
                </a:solidFill>
                <a:effectLst/>
              </a:rPr>
              <a:t>enormous flexibility, allowing you to configure &amp; automate most of processes</a:t>
            </a:r>
          </a:p>
          <a:p>
            <a:pPr marL="285750" indent="-285750" defTabSz="914400">
              <a:lnSpc>
                <a:spcPct val="90000"/>
              </a:lnSpc>
              <a:spcBef>
                <a:spcPct val="20000"/>
              </a:spcBef>
              <a:spcAft>
                <a:spcPts val="600"/>
              </a:spcAft>
              <a:buClr>
                <a:schemeClr val="accent1"/>
              </a:buClr>
              <a:buFont typeface="Calibri" panose="020F0502020204030204" pitchFamily="34" charset="0"/>
              <a:buChar char="v"/>
            </a:pPr>
            <a:r>
              <a:rPr lang="en-US" sz="700" b="0" i="0">
                <a:solidFill>
                  <a:schemeClr val="tx1">
                    <a:lumMod val="75000"/>
                    <a:lumOff val="25000"/>
                  </a:schemeClr>
                </a:solidFill>
                <a:effectLst/>
              </a:rPr>
              <a:t>workflows are managed using JSON, but most parts of a workflow can be created and managed in the user interface.</a:t>
            </a:r>
            <a:endParaRPr lang="en-US" sz="700">
              <a:solidFill>
                <a:schemeClr val="tx1">
                  <a:lumMod val="75000"/>
                  <a:lumOff val="25000"/>
                </a:schemeClr>
              </a:solidFill>
            </a:endParaRPr>
          </a:p>
          <a:p>
            <a:pPr defTabSz="914400">
              <a:lnSpc>
                <a:spcPct val="90000"/>
              </a:lnSpc>
              <a:spcBef>
                <a:spcPct val="20000"/>
              </a:spcBef>
              <a:spcAft>
                <a:spcPts val="600"/>
              </a:spcAft>
              <a:buClr>
                <a:schemeClr val="accent1"/>
              </a:buClr>
              <a:buFont typeface="Calibri" panose="020F0502020204030204" pitchFamily="34" charset="0"/>
            </a:pPr>
            <a:r>
              <a:rPr lang="en-US" sz="700">
                <a:solidFill>
                  <a:schemeClr val="tx1">
                    <a:lumMod val="75000"/>
                    <a:lumOff val="25000"/>
                  </a:schemeClr>
                </a:solidFill>
              </a:rPr>
              <a:t>        </a:t>
            </a:r>
            <a:r>
              <a:rPr lang="en-US" sz="700" b="0" i="0">
                <a:solidFill>
                  <a:schemeClr val="tx1">
                    <a:lumMod val="75000"/>
                    <a:lumOff val="25000"/>
                  </a:schemeClr>
                </a:solidFill>
                <a:effectLst/>
              </a:rPr>
              <a:t>e.g., Newjoiner onboarding, Snow integration &amp; Provision initial password few target systems etc.</a:t>
            </a:r>
          </a:p>
          <a:p>
            <a:pPr defTabSz="914400">
              <a:lnSpc>
                <a:spcPct val="90000"/>
              </a:lnSpc>
              <a:spcBef>
                <a:spcPct val="20000"/>
              </a:spcBef>
              <a:spcAft>
                <a:spcPts val="600"/>
              </a:spcAft>
              <a:buClr>
                <a:schemeClr val="accent1"/>
              </a:buClr>
              <a:buFont typeface="Calibri" panose="020F0502020204030204" pitchFamily="34" charset="0"/>
            </a:pPr>
            <a:endParaRPr lang="en-US" sz="700" b="0" i="0">
              <a:solidFill>
                <a:schemeClr val="tx1">
                  <a:lumMod val="75000"/>
                  <a:lumOff val="25000"/>
                </a:schemeClr>
              </a:solidFill>
              <a:effectLst/>
            </a:endParaRPr>
          </a:p>
          <a:p>
            <a:pPr marL="285750" indent="-285750" defTabSz="914400">
              <a:lnSpc>
                <a:spcPct val="90000"/>
              </a:lnSpc>
              <a:spcBef>
                <a:spcPct val="20000"/>
              </a:spcBef>
              <a:spcAft>
                <a:spcPts val="600"/>
              </a:spcAft>
              <a:buClr>
                <a:schemeClr val="accent1"/>
              </a:buClr>
              <a:buFont typeface="Calibri" panose="020F0502020204030204" pitchFamily="34" charset="0"/>
              <a:buChar char="v"/>
            </a:pPr>
            <a:r>
              <a:rPr lang="en-US" sz="700" b="1" i="0">
                <a:solidFill>
                  <a:schemeClr val="tx1">
                    <a:lumMod val="75000"/>
                    <a:lumOff val="25000"/>
                  </a:schemeClr>
                </a:solidFill>
                <a:effectLst/>
              </a:rPr>
              <a:t>Data Flow</a:t>
            </a:r>
            <a:r>
              <a:rPr lang="en-US" sz="700">
                <a:solidFill>
                  <a:schemeClr val="tx1">
                    <a:lumMod val="75000"/>
                    <a:lumOff val="25000"/>
                  </a:schemeClr>
                </a:solidFill>
              </a:rPr>
              <a:t> </a:t>
            </a:r>
            <a:r>
              <a:rPr lang="en-US" sz="700" b="0" i="0">
                <a:solidFill>
                  <a:schemeClr val="tx1">
                    <a:lumMod val="75000"/>
                    <a:lumOff val="25000"/>
                  </a:schemeClr>
                </a:solidFill>
                <a:effectLst/>
              </a:rPr>
              <a:t>Workflows start with a JSON input delivered by the trigger. As this input moves through the workflow, some steps will add additional JSON to it. This JSON that moves between steps is</a:t>
            </a:r>
          </a:p>
          <a:p>
            <a:pPr marL="285750" indent="-285750" defTabSz="914400">
              <a:lnSpc>
                <a:spcPct val="90000"/>
              </a:lnSpc>
              <a:spcBef>
                <a:spcPct val="20000"/>
              </a:spcBef>
              <a:spcAft>
                <a:spcPts val="600"/>
              </a:spcAft>
              <a:buClr>
                <a:schemeClr val="accent1"/>
              </a:buClr>
              <a:buFont typeface="Calibri" panose="020F0502020204030204" pitchFamily="34" charset="0"/>
              <a:buChar char="v"/>
            </a:pPr>
            <a:r>
              <a:rPr lang="en-US" sz="700" b="1" i="0">
                <a:solidFill>
                  <a:schemeClr val="tx1">
                    <a:lumMod val="75000"/>
                    <a:lumOff val="25000"/>
                  </a:schemeClr>
                </a:solidFill>
                <a:effectLst/>
              </a:rPr>
              <a:t>Input </a:t>
            </a:r>
            <a:r>
              <a:rPr lang="en-US" sz="700" b="0" i="0">
                <a:solidFill>
                  <a:schemeClr val="tx1">
                    <a:lumMod val="75000"/>
                    <a:lumOff val="25000"/>
                  </a:schemeClr>
                </a:solidFill>
                <a:effectLst/>
              </a:rPr>
              <a:t>Each workflow has an input in JSON format, provided by the trigger. This JSON data moves through each step in the workflow. When data enters a step, it becomes input.</a:t>
            </a:r>
          </a:p>
          <a:p>
            <a:pPr marL="285750" indent="-285750" defTabSz="914400">
              <a:lnSpc>
                <a:spcPct val="90000"/>
              </a:lnSpc>
              <a:spcBef>
                <a:spcPct val="20000"/>
              </a:spcBef>
              <a:spcAft>
                <a:spcPts val="600"/>
              </a:spcAft>
              <a:buClr>
                <a:schemeClr val="accent1"/>
              </a:buClr>
              <a:buFont typeface="Calibri" panose="020F0502020204030204" pitchFamily="34" charset="0"/>
              <a:buChar char="v"/>
            </a:pPr>
            <a:r>
              <a:rPr lang="en-US" sz="700" b="1" i="0">
                <a:solidFill>
                  <a:schemeClr val="tx1">
                    <a:lumMod val="75000"/>
                    <a:lumOff val="25000"/>
                  </a:schemeClr>
                </a:solidFill>
                <a:effectLst/>
              </a:rPr>
              <a:t>Steps </a:t>
            </a:r>
            <a:r>
              <a:rPr lang="en-US" sz="700" b="0" i="0">
                <a:solidFill>
                  <a:schemeClr val="tx1">
                    <a:lumMod val="75000"/>
                    <a:lumOff val="25000"/>
                  </a:schemeClr>
                </a:solidFill>
                <a:effectLst/>
              </a:rPr>
              <a:t>Each workflow is made of a set of discreet steps that are executed chronologically. </a:t>
            </a:r>
          </a:p>
          <a:p>
            <a:pPr lvl="1" defTabSz="914400">
              <a:lnSpc>
                <a:spcPct val="90000"/>
              </a:lnSpc>
              <a:spcBef>
                <a:spcPct val="20000"/>
              </a:spcBef>
              <a:spcAft>
                <a:spcPts val="600"/>
              </a:spcAft>
              <a:buClr>
                <a:schemeClr val="accent1"/>
              </a:buClr>
              <a:buFont typeface="Calibri" panose="020F0502020204030204" pitchFamily="34" charset="0"/>
              <a:buChar char=""/>
            </a:pPr>
            <a:r>
              <a:rPr lang="en-US" sz="700" b="1" i="0">
                <a:solidFill>
                  <a:schemeClr val="tx1">
                    <a:lumMod val="75000"/>
                    <a:lumOff val="25000"/>
                  </a:schemeClr>
                </a:solidFill>
                <a:effectLst/>
                <a:highlight>
                  <a:srgbClr val="FFFFFF"/>
                </a:highlight>
              </a:rPr>
              <a:t>Triggers: determines</a:t>
            </a:r>
            <a:r>
              <a:rPr lang="en-US" sz="700" b="0" i="0">
                <a:solidFill>
                  <a:schemeClr val="tx1">
                    <a:lumMod val="75000"/>
                    <a:lumOff val="25000"/>
                  </a:schemeClr>
                </a:solidFill>
                <a:effectLst/>
                <a:highlight>
                  <a:srgbClr val="FFFFFF"/>
                </a:highlight>
              </a:rPr>
              <a:t> when the workflow runs and provides the initial input used by the rest of the steps in the workflow. Each workflow must have exactly one trigger.</a:t>
            </a:r>
            <a:endParaRPr lang="en-US" sz="700" b="1" i="0">
              <a:solidFill>
                <a:schemeClr val="tx1">
                  <a:lumMod val="75000"/>
                  <a:lumOff val="25000"/>
                </a:schemeClr>
              </a:solidFill>
              <a:effectLst/>
              <a:highlight>
                <a:srgbClr val="FFFFFF"/>
              </a:highlight>
            </a:endParaRPr>
          </a:p>
          <a:p>
            <a:pPr lvl="1" defTabSz="914400">
              <a:lnSpc>
                <a:spcPct val="90000"/>
              </a:lnSpc>
              <a:spcBef>
                <a:spcPct val="20000"/>
              </a:spcBef>
              <a:spcAft>
                <a:spcPts val="600"/>
              </a:spcAft>
              <a:buClr>
                <a:schemeClr val="accent1"/>
              </a:buClr>
              <a:buFont typeface="Calibri" panose="020F0502020204030204" pitchFamily="34" charset="0"/>
              <a:buChar char=""/>
            </a:pPr>
            <a:r>
              <a:rPr lang="en-US" sz="700" b="1" i="0">
                <a:solidFill>
                  <a:schemeClr val="tx1">
                    <a:lumMod val="75000"/>
                    <a:lumOff val="25000"/>
                  </a:schemeClr>
                </a:solidFill>
                <a:effectLst/>
                <a:highlight>
                  <a:srgbClr val="FFFFFF"/>
                </a:highlight>
              </a:rPr>
              <a:t>Actions: An</a:t>
            </a:r>
            <a:r>
              <a:rPr lang="en-US" sz="700" b="0" i="0">
                <a:solidFill>
                  <a:schemeClr val="tx1">
                    <a:lumMod val="75000"/>
                    <a:lumOff val="25000"/>
                  </a:schemeClr>
                </a:solidFill>
                <a:effectLst/>
                <a:highlight>
                  <a:srgbClr val="FFFFFF"/>
                </a:highlight>
              </a:rPr>
              <a:t> action is any task a workflow performs outside of the workflow itself or change it makes to its JSON data. All workflows must have at least one action.</a:t>
            </a:r>
            <a:endParaRPr lang="en-US" sz="700" b="1">
              <a:solidFill>
                <a:schemeClr val="tx1">
                  <a:lumMod val="75000"/>
                  <a:lumOff val="25000"/>
                </a:schemeClr>
              </a:solidFill>
              <a:highlight>
                <a:srgbClr val="FFFFFF"/>
              </a:highlight>
            </a:endParaRPr>
          </a:p>
          <a:p>
            <a:pPr lvl="1" defTabSz="914400">
              <a:lnSpc>
                <a:spcPct val="90000"/>
              </a:lnSpc>
              <a:spcBef>
                <a:spcPct val="20000"/>
              </a:spcBef>
              <a:spcAft>
                <a:spcPts val="600"/>
              </a:spcAft>
              <a:buClr>
                <a:schemeClr val="accent1"/>
              </a:buClr>
              <a:buFont typeface="Calibri" panose="020F0502020204030204" pitchFamily="34" charset="0"/>
              <a:buChar char=""/>
            </a:pPr>
            <a:r>
              <a:rPr lang="en-US" sz="700" b="1" i="0">
                <a:solidFill>
                  <a:schemeClr val="tx1">
                    <a:lumMod val="75000"/>
                    <a:lumOff val="25000"/>
                  </a:schemeClr>
                </a:solidFill>
                <a:effectLst/>
                <a:highlight>
                  <a:srgbClr val="FFFFFF"/>
                </a:highlight>
              </a:rPr>
              <a:t>Operators: </a:t>
            </a:r>
            <a:r>
              <a:rPr lang="en-US" sz="700" b="0" i="0">
                <a:solidFill>
                  <a:schemeClr val="tx1">
                    <a:lumMod val="75000"/>
                    <a:lumOff val="25000"/>
                  </a:schemeClr>
                </a:solidFill>
                <a:effectLst/>
                <a:highlight>
                  <a:srgbClr val="FFFFFF"/>
                </a:highlight>
              </a:rPr>
              <a:t>directing the data flow or making conditional choices</a:t>
            </a:r>
          </a:p>
          <a:p>
            <a:pPr marL="171450" indent="-171450" defTabSz="914400">
              <a:lnSpc>
                <a:spcPct val="90000"/>
              </a:lnSpc>
              <a:spcBef>
                <a:spcPct val="20000"/>
              </a:spcBef>
              <a:spcAft>
                <a:spcPts val="600"/>
              </a:spcAft>
              <a:buClr>
                <a:schemeClr val="accent1"/>
              </a:buClr>
              <a:buFont typeface="Calibri" panose="020F0502020204030204" pitchFamily="34" charset="0"/>
              <a:buChar char=""/>
            </a:pPr>
            <a:endParaRPr lang="en-US" sz="700" b="0" i="0">
              <a:solidFill>
                <a:schemeClr val="tx1">
                  <a:lumMod val="75000"/>
                  <a:lumOff val="25000"/>
                </a:schemeClr>
              </a:solidFill>
              <a:effectLst/>
              <a:highlight>
                <a:srgbClr val="FFFFFF"/>
              </a:highlight>
            </a:endParaRPr>
          </a:p>
          <a:p>
            <a:pPr marL="171450" indent="-171450" defTabSz="914400">
              <a:lnSpc>
                <a:spcPct val="90000"/>
              </a:lnSpc>
              <a:spcBef>
                <a:spcPct val="20000"/>
              </a:spcBef>
              <a:spcAft>
                <a:spcPts val="600"/>
              </a:spcAft>
              <a:buClr>
                <a:schemeClr val="accent1"/>
              </a:buClr>
              <a:buFont typeface="Calibri" panose="020F0502020204030204" pitchFamily="34" charset="0"/>
              <a:buChar char=""/>
            </a:pPr>
            <a:endParaRPr lang="en-US" sz="700">
              <a:solidFill>
                <a:schemeClr val="tx1">
                  <a:lumMod val="75000"/>
                  <a:lumOff val="25000"/>
                </a:schemeClr>
              </a:solidFill>
              <a:highlight>
                <a:srgbClr val="FFFFFF"/>
              </a:highlight>
            </a:endParaRPr>
          </a:p>
          <a:p>
            <a:pPr defTabSz="914400">
              <a:lnSpc>
                <a:spcPct val="90000"/>
              </a:lnSpc>
              <a:spcBef>
                <a:spcPct val="20000"/>
              </a:spcBef>
              <a:spcAft>
                <a:spcPts val="600"/>
              </a:spcAft>
              <a:buClr>
                <a:schemeClr val="accent1"/>
              </a:buClr>
              <a:buFont typeface="Calibri" panose="020F0502020204030204" pitchFamily="34" charset="0"/>
              <a:buChar char=""/>
            </a:pPr>
            <a:endParaRPr lang="en-US" sz="700">
              <a:solidFill>
                <a:schemeClr val="tx1">
                  <a:lumMod val="75000"/>
                  <a:lumOff val="25000"/>
                </a:schemeClr>
              </a:solidFill>
              <a:highlight>
                <a:srgbClr val="FFFFFF"/>
              </a:highlight>
            </a:endParaRPr>
          </a:p>
          <a:p>
            <a:pPr defTabSz="914400">
              <a:lnSpc>
                <a:spcPct val="90000"/>
              </a:lnSpc>
              <a:spcBef>
                <a:spcPct val="20000"/>
              </a:spcBef>
              <a:spcAft>
                <a:spcPts val="600"/>
              </a:spcAft>
              <a:buClr>
                <a:schemeClr val="accent1"/>
              </a:buClr>
              <a:buFont typeface="Calibri" panose="020F0502020204030204" pitchFamily="34" charset="0"/>
              <a:buChar char=""/>
            </a:pPr>
            <a:endParaRPr lang="en-US" sz="700">
              <a:solidFill>
                <a:schemeClr val="tx1">
                  <a:lumMod val="75000"/>
                  <a:lumOff val="25000"/>
                </a:schemeClr>
              </a:solidFill>
              <a:highlight>
                <a:srgbClr val="FFFFFF"/>
              </a:highlight>
            </a:endParaRPr>
          </a:p>
          <a:p>
            <a:pPr defTabSz="914400">
              <a:lnSpc>
                <a:spcPct val="90000"/>
              </a:lnSpc>
              <a:spcBef>
                <a:spcPct val="20000"/>
              </a:spcBef>
              <a:spcAft>
                <a:spcPts val="600"/>
              </a:spcAft>
              <a:buClr>
                <a:schemeClr val="accent1"/>
              </a:buClr>
              <a:buFont typeface="Calibri" panose="020F0502020204030204" pitchFamily="34" charset="0"/>
              <a:buChar char=""/>
            </a:pPr>
            <a:endParaRPr lang="en-US" sz="700">
              <a:solidFill>
                <a:schemeClr val="tx1">
                  <a:lumMod val="75000"/>
                  <a:lumOff val="25000"/>
                </a:schemeClr>
              </a:solidFill>
              <a:highlight>
                <a:srgbClr val="FFFFFF"/>
              </a:highlight>
            </a:endParaRPr>
          </a:p>
          <a:p>
            <a:pPr defTabSz="914400">
              <a:lnSpc>
                <a:spcPct val="90000"/>
              </a:lnSpc>
              <a:spcBef>
                <a:spcPct val="20000"/>
              </a:spcBef>
              <a:spcAft>
                <a:spcPts val="600"/>
              </a:spcAft>
              <a:buClr>
                <a:schemeClr val="accent1"/>
              </a:buClr>
              <a:buFont typeface="Calibri" panose="020F0502020204030204" pitchFamily="34" charset="0"/>
              <a:buChar char=""/>
            </a:pPr>
            <a:endParaRPr lang="en-US" sz="700">
              <a:solidFill>
                <a:schemeClr val="tx1">
                  <a:lumMod val="75000"/>
                  <a:lumOff val="25000"/>
                </a:schemeClr>
              </a:solidFill>
            </a:endParaRPr>
          </a:p>
        </p:txBody>
      </p:sp>
      <p:pic>
        <p:nvPicPr>
          <p:cNvPr id="4" name="Picture 2" descr="A workflow step with two paths merging into one.">
            <a:extLst>
              <a:ext uri="{FF2B5EF4-FFF2-40B4-BE49-F238E27FC236}">
                <a16:creationId xmlns:a16="http://schemas.microsoft.com/office/drawing/2014/main" id="{F078F259-C5B6-E33C-1BB4-A9CD11DFF88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 b="921"/>
          <a:stretch/>
        </p:blipFill>
        <p:spPr bwMode="auto">
          <a:xfrm>
            <a:off x="6015427" y="1437238"/>
            <a:ext cx="2351332" cy="2603259"/>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4193302" y="2642399"/>
            <a:ext cx="13495" cy="19160"/>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Tree>
    <p:extLst>
      <p:ext uri="{BB962C8B-B14F-4D97-AF65-F5344CB8AC3E}">
        <p14:creationId xmlns:p14="http://schemas.microsoft.com/office/powerpoint/2010/main" val="148499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 name="Rectangle 206">
            <a:extLst>
              <a:ext uri="{FF2B5EF4-FFF2-40B4-BE49-F238E27FC236}">
                <a16:creationId xmlns:a16="http://schemas.microsoft.com/office/drawing/2014/main" id="{236368CE-AF00-47F0-88CD-D862F6275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bject 12"/>
          <p:cNvSpPr txBox="1">
            <a:spLocks noGrp="1"/>
          </p:cNvSpPr>
          <p:nvPr>
            <p:ph type="title"/>
          </p:nvPr>
        </p:nvSpPr>
        <p:spPr>
          <a:xfrm>
            <a:off x="3731078" y="476209"/>
            <a:ext cx="4931229" cy="1088068"/>
          </a:xfrm>
          <a:prstGeom prst="rect">
            <a:avLst/>
          </a:prstGeom>
        </p:spPr>
        <p:txBody>
          <a:bodyPr vert="horz" lIns="91440" tIns="45720" rIns="91440" bIns="45720" rtlCol="0" anchor="b">
            <a:normAutofit/>
          </a:bodyPr>
          <a:lstStyle/>
          <a:p>
            <a:pPr marL="53340" defTabSz="914400"/>
            <a:r>
              <a:rPr lang="en-US" sz="4800" i="0" spc="-50">
                <a:effectLst/>
              </a:rPr>
              <a:t>Workflows </a:t>
            </a:r>
            <a:endParaRPr lang="en-US" sz="4800" spc="-50" dirty="0"/>
          </a:p>
        </p:txBody>
      </p:sp>
      <p:cxnSp>
        <p:nvCxnSpPr>
          <p:cNvPr id="208" name="Straight Connector 207">
            <a:extLst>
              <a:ext uri="{FF2B5EF4-FFF2-40B4-BE49-F238E27FC236}">
                <a16:creationId xmlns:a16="http://schemas.microsoft.com/office/drawing/2014/main" id="{05DA45A8-E2EA-4AC4-B129-9C17785C79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1077" y="1564641"/>
            <a:ext cx="456732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F2521F79-9649-9A38-481B-251B99BD1560}"/>
              </a:ext>
            </a:extLst>
          </p:cNvPr>
          <p:cNvSpPr>
            <a:spLocks/>
          </p:cNvSpPr>
          <p:nvPr/>
        </p:nvSpPr>
        <p:spPr>
          <a:xfrm>
            <a:off x="3731076" y="1649185"/>
            <a:ext cx="4931230" cy="2752635"/>
          </a:xfrm>
          <a:prstGeom prst="rect">
            <a:avLst/>
          </a:prstGeom>
        </p:spPr>
        <p:txBody>
          <a:bodyPr vert="horz" lIns="0" tIns="45720" rIns="0" bIns="45720" rtlCol="0">
            <a:normAutofit/>
          </a:bodyPr>
          <a:lstStyle/>
          <a:p>
            <a:pPr marL="171450" indent="-171450" defTabSz="914400">
              <a:lnSpc>
                <a:spcPct val="90000"/>
              </a:lnSpc>
              <a:spcBef>
                <a:spcPct val="20000"/>
              </a:spcBef>
              <a:spcAft>
                <a:spcPts val="600"/>
              </a:spcAft>
              <a:buClr>
                <a:schemeClr val="accent1"/>
              </a:buClr>
              <a:buFont typeface="Calibri" panose="020F0502020204030204" pitchFamily="34" charset="0"/>
              <a:buChar char="v"/>
            </a:pPr>
            <a:r>
              <a:rPr lang="en-US" sz="700" b="0" i="0">
                <a:solidFill>
                  <a:schemeClr val="tx1">
                    <a:lumMod val="75000"/>
                    <a:lumOff val="25000"/>
                  </a:schemeClr>
                </a:solidFill>
                <a:effectLst/>
                <a:highlight>
                  <a:srgbClr val="FFFFFF"/>
                </a:highlight>
              </a:rPr>
              <a:t>Workflows are made of several parts:</a:t>
            </a:r>
          </a:p>
          <a:p>
            <a:pPr defTabSz="914400">
              <a:lnSpc>
                <a:spcPct val="90000"/>
              </a:lnSpc>
              <a:spcBef>
                <a:spcPct val="20000"/>
              </a:spcBef>
              <a:spcAft>
                <a:spcPts val="600"/>
              </a:spcAft>
              <a:buClr>
                <a:schemeClr val="accent1"/>
              </a:buClr>
              <a:buFont typeface="Calibri" panose="020F0502020204030204" pitchFamily="34" charset="0"/>
            </a:pPr>
            <a:r>
              <a:rPr lang="en-US" sz="700" b="0" i="0">
                <a:solidFill>
                  <a:schemeClr val="tx1">
                    <a:lumMod val="75000"/>
                    <a:lumOff val="25000"/>
                  </a:schemeClr>
                </a:solidFill>
                <a:effectLst/>
                <a:highlight>
                  <a:srgbClr val="FFFFFF"/>
                </a:highlight>
              </a:rPr>
              <a:t>	The metadata, where you can define the workflow's name and description. If you use the </a:t>
            </a:r>
            <a:r>
              <a:rPr lang="en-US" sz="700" b="0" i="0" u="sng">
                <a:solidFill>
                  <a:schemeClr val="tx1">
                    <a:lumMod val="75000"/>
                    <a:lumOff val="25000"/>
                  </a:schemeClr>
                </a:solidFill>
                <a:effectLst/>
                <a:highlight>
                  <a:srgbClr val="FFFFFF"/>
                </a:highlight>
                <a:hlinkClick r:id="rId2"/>
              </a:rPr>
              <a:t>visual builder</a:t>
            </a:r>
            <a:r>
              <a:rPr lang="en-US" sz="700" b="0" i="0">
                <a:solidFill>
                  <a:schemeClr val="tx1">
                    <a:lumMod val="75000"/>
                    <a:lumOff val="25000"/>
                  </a:schemeClr>
                </a:solidFill>
                <a:effectLst/>
                <a:highlight>
                  <a:srgbClr val="FFFFFF"/>
                </a:highlight>
              </a:rPr>
              <a:t> to create your workflow, this is included automatically.</a:t>
            </a:r>
          </a:p>
          <a:p>
            <a:pPr defTabSz="914400">
              <a:lnSpc>
                <a:spcPct val="90000"/>
              </a:lnSpc>
              <a:spcBef>
                <a:spcPct val="20000"/>
              </a:spcBef>
              <a:spcAft>
                <a:spcPts val="600"/>
              </a:spcAft>
              <a:buClr>
                <a:schemeClr val="accent1"/>
              </a:buClr>
              <a:buFont typeface="Calibri" panose="020F0502020204030204" pitchFamily="34" charset="0"/>
            </a:pPr>
            <a:r>
              <a:rPr lang="en-US" sz="700" b="0" i="0">
                <a:solidFill>
                  <a:schemeClr val="tx1">
                    <a:lumMod val="75000"/>
                    <a:lumOff val="25000"/>
                  </a:schemeClr>
                </a:solidFill>
                <a:effectLst/>
                <a:highlight>
                  <a:srgbClr val="FFFFFF"/>
                </a:highlight>
              </a:rPr>
              <a:t>	The trigger, which determines the event that causes the workflow to run.</a:t>
            </a:r>
          </a:p>
          <a:p>
            <a:pPr defTabSz="914400">
              <a:lnSpc>
                <a:spcPct val="90000"/>
              </a:lnSpc>
              <a:spcBef>
                <a:spcPct val="20000"/>
              </a:spcBef>
              <a:spcAft>
                <a:spcPts val="600"/>
              </a:spcAft>
              <a:buClr>
                <a:schemeClr val="accent1"/>
              </a:buClr>
              <a:buFont typeface="Calibri" panose="020F0502020204030204" pitchFamily="34" charset="0"/>
            </a:pPr>
            <a:r>
              <a:rPr lang="en-US" sz="700" b="0" i="0">
                <a:solidFill>
                  <a:schemeClr val="tx1">
                    <a:lumMod val="75000"/>
                    <a:lumOff val="25000"/>
                  </a:schemeClr>
                </a:solidFill>
                <a:effectLst/>
                <a:highlight>
                  <a:srgbClr val="FFFFFF"/>
                </a:highlight>
              </a:rPr>
              <a:t>	The steps, called actions and operators, which define the actions and decisions a workflow makes as it runs.</a:t>
            </a:r>
          </a:p>
          <a:p>
            <a:pPr defTabSz="914400">
              <a:lnSpc>
                <a:spcPct val="90000"/>
              </a:lnSpc>
              <a:spcBef>
                <a:spcPct val="20000"/>
              </a:spcBef>
              <a:spcAft>
                <a:spcPts val="600"/>
              </a:spcAft>
              <a:buClr>
                <a:schemeClr val="accent1"/>
              </a:buClr>
              <a:buFont typeface="Calibri" panose="020F0502020204030204" pitchFamily="34" charset="0"/>
            </a:pPr>
            <a:endParaRPr lang="en-US" sz="700" b="0" i="0">
              <a:solidFill>
                <a:schemeClr val="tx1">
                  <a:lumMod val="75000"/>
                  <a:lumOff val="25000"/>
                </a:schemeClr>
              </a:solidFill>
              <a:effectLst/>
              <a:highlight>
                <a:srgbClr val="FFFFFF"/>
              </a:highlight>
            </a:endParaRPr>
          </a:p>
          <a:p>
            <a:pPr defTabSz="914400">
              <a:lnSpc>
                <a:spcPct val="90000"/>
              </a:lnSpc>
              <a:spcBef>
                <a:spcPct val="20000"/>
              </a:spcBef>
              <a:spcAft>
                <a:spcPts val="600"/>
              </a:spcAft>
              <a:buClr>
                <a:schemeClr val="accent1"/>
              </a:buClr>
              <a:buFont typeface="Calibri" panose="020F0502020204030204" pitchFamily="34" charset="0"/>
            </a:pPr>
            <a:r>
              <a:rPr lang="en-US" sz="700" b="1">
                <a:solidFill>
                  <a:schemeClr val="tx1">
                    <a:lumMod val="75000"/>
                    <a:lumOff val="25000"/>
                  </a:schemeClr>
                </a:solidFill>
                <a:highlight>
                  <a:srgbClr val="FFFFFF"/>
                </a:highlight>
              </a:rPr>
              <a:t>Create Workflow:</a:t>
            </a:r>
          </a:p>
          <a:p>
            <a:pPr marL="171450" indent="-171450" defTabSz="914400">
              <a:lnSpc>
                <a:spcPct val="90000"/>
              </a:lnSpc>
              <a:spcBef>
                <a:spcPct val="20000"/>
              </a:spcBef>
              <a:spcAft>
                <a:spcPts val="600"/>
              </a:spcAft>
              <a:buClr>
                <a:schemeClr val="accent1"/>
              </a:buClr>
              <a:buFont typeface="Calibri" panose="020F0502020204030204" pitchFamily="34" charset="0"/>
              <a:buChar char="v"/>
            </a:pPr>
            <a:r>
              <a:rPr lang="en-US" sz="700" b="1" i="0" u="sng">
                <a:solidFill>
                  <a:schemeClr val="tx1">
                    <a:lumMod val="75000"/>
                    <a:lumOff val="25000"/>
                  </a:schemeClr>
                </a:solidFill>
                <a:effectLst/>
                <a:highlight>
                  <a:srgbClr val="FFFFFF"/>
                </a:highlight>
                <a:hlinkClick r:id="rId3"/>
              </a:rPr>
              <a:t>Start with a Template</a:t>
            </a:r>
            <a:r>
              <a:rPr lang="en-US" sz="700" b="0" i="0">
                <a:solidFill>
                  <a:schemeClr val="tx1">
                    <a:lumMod val="75000"/>
                    <a:lumOff val="25000"/>
                  </a:schemeClr>
                </a:solidFill>
                <a:effectLst/>
                <a:highlight>
                  <a:srgbClr val="FFFFFF"/>
                </a:highlight>
              </a:rPr>
              <a:t> allows you to choose a pre-configured set of steps and make changes to them based on the needs of your business.</a:t>
            </a:r>
          </a:p>
          <a:p>
            <a:pPr marL="171450" indent="-171450" defTabSz="914400">
              <a:lnSpc>
                <a:spcPct val="90000"/>
              </a:lnSpc>
              <a:spcBef>
                <a:spcPct val="20000"/>
              </a:spcBef>
              <a:spcAft>
                <a:spcPts val="600"/>
              </a:spcAft>
              <a:buClr>
                <a:schemeClr val="accent1"/>
              </a:buClr>
              <a:buFont typeface="Calibri" panose="020F0502020204030204" pitchFamily="34" charset="0"/>
              <a:buChar char="v"/>
            </a:pPr>
            <a:r>
              <a:rPr lang="en-US" sz="700" b="1" i="0" u="sng">
                <a:solidFill>
                  <a:schemeClr val="tx1">
                    <a:lumMod val="75000"/>
                    <a:lumOff val="25000"/>
                  </a:schemeClr>
                </a:solidFill>
                <a:effectLst/>
                <a:highlight>
                  <a:srgbClr val="FFFFFF"/>
                </a:highlight>
                <a:hlinkClick r:id="rId2"/>
              </a:rPr>
              <a:t>Start in the Workflow Builder</a:t>
            </a:r>
            <a:r>
              <a:rPr lang="en-US" sz="700" b="0" i="0">
                <a:solidFill>
                  <a:schemeClr val="tx1">
                    <a:lumMod val="75000"/>
                    <a:lumOff val="25000"/>
                  </a:schemeClr>
                </a:solidFill>
                <a:effectLst/>
                <a:highlight>
                  <a:srgbClr val="FFFFFF"/>
                </a:highlight>
              </a:rPr>
              <a:t> brings you to a canvas where you can drag and drop individual steps to create a brand-new workflow.</a:t>
            </a:r>
          </a:p>
          <a:p>
            <a:pPr marL="171450" indent="-171450" defTabSz="914400">
              <a:lnSpc>
                <a:spcPct val="90000"/>
              </a:lnSpc>
              <a:spcBef>
                <a:spcPct val="20000"/>
              </a:spcBef>
              <a:spcAft>
                <a:spcPts val="600"/>
              </a:spcAft>
              <a:buClr>
                <a:schemeClr val="accent1"/>
              </a:buClr>
              <a:buFont typeface="Calibri" panose="020F0502020204030204" pitchFamily="34" charset="0"/>
              <a:buChar char="v"/>
            </a:pPr>
            <a:r>
              <a:rPr lang="en-US" sz="700" b="1" i="0" u="sng">
                <a:solidFill>
                  <a:schemeClr val="tx1">
                    <a:lumMod val="75000"/>
                    <a:lumOff val="25000"/>
                  </a:schemeClr>
                </a:solidFill>
                <a:effectLst/>
                <a:highlight>
                  <a:srgbClr val="FFFFFF"/>
                </a:highlight>
                <a:hlinkClick r:id="rId4"/>
              </a:rPr>
              <a:t>Start with a JSON File</a:t>
            </a:r>
            <a:r>
              <a:rPr lang="en-US" sz="700" b="0" i="0">
                <a:solidFill>
                  <a:schemeClr val="tx1">
                    <a:lumMod val="75000"/>
                    <a:lumOff val="25000"/>
                  </a:schemeClr>
                </a:solidFill>
                <a:effectLst/>
                <a:highlight>
                  <a:srgbClr val="FFFFFF"/>
                </a:highlight>
              </a:rPr>
              <a:t> lets you upload a workflow in JSON format. You can reuse the JSON from another workflow using this option. In some cases, you can modify workflows created using this method in the workflow builder.</a:t>
            </a:r>
          </a:p>
          <a:p>
            <a:pPr defTabSz="914400">
              <a:lnSpc>
                <a:spcPct val="90000"/>
              </a:lnSpc>
              <a:spcBef>
                <a:spcPct val="20000"/>
              </a:spcBef>
              <a:spcAft>
                <a:spcPts val="600"/>
              </a:spcAft>
              <a:buClr>
                <a:schemeClr val="accent1"/>
              </a:buClr>
              <a:buFont typeface="Calibri" panose="020F0502020204030204" pitchFamily="34" charset="0"/>
              <a:buChar char=""/>
            </a:pPr>
            <a:endParaRPr lang="en-US" sz="700" b="0" i="0">
              <a:solidFill>
                <a:schemeClr val="tx1">
                  <a:lumMod val="75000"/>
                  <a:lumOff val="25000"/>
                </a:schemeClr>
              </a:solidFill>
              <a:effectLst/>
              <a:highlight>
                <a:srgbClr val="FFFFFF"/>
              </a:highlight>
            </a:endParaRPr>
          </a:p>
          <a:p>
            <a:pPr defTabSz="914400">
              <a:lnSpc>
                <a:spcPct val="90000"/>
              </a:lnSpc>
              <a:spcBef>
                <a:spcPct val="20000"/>
              </a:spcBef>
              <a:spcAft>
                <a:spcPts val="600"/>
              </a:spcAft>
              <a:buClr>
                <a:schemeClr val="accent1"/>
              </a:buClr>
              <a:buFont typeface="Calibri" panose="020F0502020204030204" pitchFamily="34" charset="0"/>
              <a:buChar char=""/>
            </a:pPr>
            <a:endParaRPr lang="en-US" sz="700">
              <a:solidFill>
                <a:schemeClr val="tx1">
                  <a:lumMod val="75000"/>
                  <a:lumOff val="25000"/>
                </a:schemeClr>
              </a:solidFill>
              <a:highlight>
                <a:srgbClr val="FFFFFF"/>
              </a:highlight>
            </a:endParaRPr>
          </a:p>
          <a:p>
            <a:pPr defTabSz="914400">
              <a:lnSpc>
                <a:spcPct val="90000"/>
              </a:lnSpc>
              <a:spcBef>
                <a:spcPct val="20000"/>
              </a:spcBef>
              <a:spcAft>
                <a:spcPts val="600"/>
              </a:spcAft>
              <a:buClr>
                <a:schemeClr val="accent1"/>
              </a:buClr>
              <a:buFont typeface="Calibri" panose="020F0502020204030204" pitchFamily="34" charset="0"/>
              <a:buChar char=""/>
            </a:pPr>
            <a:endParaRPr lang="en-US" sz="700">
              <a:solidFill>
                <a:schemeClr val="tx1">
                  <a:lumMod val="75000"/>
                  <a:lumOff val="25000"/>
                </a:schemeClr>
              </a:solidFill>
              <a:highlight>
                <a:srgbClr val="FFFFFF"/>
              </a:highlight>
            </a:endParaRPr>
          </a:p>
          <a:p>
            <a:pPr defTabSz="914400">
              <a:lnSpc>
                <a:spcPct val="90000"/>
              </a:lnSpc>
              <a:spcBef>
                <a:spcPct val="20000"/>
              </a:spcBef>
              <a:spcAft>
                <a:spcPts val="600"/>
              </a:spcAft>
              <a:buClr>
                <a:schemeClr val="accent1"/>
              </a:buClr>
              <a:buFont typeface="Calibri" panose="020F0502020204030204" pitchFamily="34" charset="0"/>
              <a:buChar char=""/>
            </a:pPr>
            <a:endParaRPr lang="en-US" sz="700">
              <a:solidFill>
                <a:schemeClr val="tx1">
                  <a:lumMod val="75000"/>
                  <a:lumOff val="25000"/>
                </a:schemeClr>
              </a:solidFill>
              <a:highlight>
                <a:srgbClr val="FFFFFF"/>
              </a:highlight>
            </a:endParaRPr>
          </a:p>
          <a:p>
            <a:pPr defTabSz="914400">
              <a:lnSpc>
                <a:spcPct val="90000"/>
              </a:lnSpc>
              <a:spcBef>
                <a:spcPct val="20000"/>
              </a:spcBef>
              <a:spcAft>
                <a:spcPts val="600"/>
              </a:spcAft>
              <a:buClr>
                <a:schemeClr val="accent1"/>
              </a:buClr>
              <a:buFont typeface="Calibri" panose="020F0502020204030204" pitchFamily="34" charset="0"/>
              <a:buChar char=""/>
            </a:pPr>
            <a:endParaRPr lang="en-US" sz="700" dirty="0">
              <a:solidFill>
                <a:schemeClr val="tx1">
                  <a:lumMod val="75000"/>
                  <a:lumOff val="25000"/>
                </a:schemeClr>
              </a:solidFill>
            </a:endParaRPr>
          </a:p>
        </p:txBody>
      </p:sp>
      <p:sp>
        <p:nvSpPr>
          <p:cNvPr id="209" name="Rectangle 208">
            <a:extLst>
              <a:ext uri="{FF2B5EF4-FFF2-40B4-BE49-F238E27FC236}">
                <a16:creationId xmlns:a16="http://schemas.microsoft.com/office/drawing/2014/main" id="{1011F05C-FD37-486B-9F4E-653308776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0" name="Rectangle 209">
            <a:extLst>
              <a:ext uri="{FF2B5EF4-FFF2-40B4-BE49-F238E27FC236}">
                <a16:creationId xmlns:a16="http://schemas.microsoft.com/office/drawing/2014/main" id="{9B3C60A3-4E82-45D1-8328-7440A9EB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4193302" y="2642399"/>
            <a:ext cx="13495" cy="19160"/>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graphicFrame>
        <p:nvGraphicFramePr>
          <p:cNvPr id="4" name="Table 3">
            <a:extLst>
              <a:ext uri="{FF2B5EF4-FFF2-40B4-BE49-F238E27FC236}">
                <a16:creationId xmlns:a16="http://schemas.microsoft.com/office/drawing/2014/main" id="{192C1516-C3C4-6015-3F68-3ACB85CF6F8E}"/>
              </a:ext>
            </a:extLst>
          </p:cNvPr>
          <p:cNvGraphicFramePr>
            <a:graphicFrameLocks noGrp="1"/>
          </p:cNvGraphicFramePr>
          <p:nvPr>
            <p:extLst>
              <p:ext uri="{D42A27DB-BD31-4B8C-83A1-F6EECF244321}">
                <p14:modId xmlns:p14="http://schemas.microsoft.com/office/powerpoint/2010/main" val="1846934460"/>
              </p:ext>
            </p:extLst>
          </p:nvPr>
        </p:nvGraphicFramePr>
        <p:xfrm>
          <a:off x="475499" y="925507"/>
          <a:ext cx="2409980" cy="3423724"/>
        </p:xfrm>
        <a:graphic>
          <a:graphicData uri="http://schemas.openxmlformats.org/drawingml/2006/table">
            <a:tbl>
              <a:tblPr firstRow="1" bandRow="1">
                <a:solidFill>
                  <a:schemeClr val="tx1">
                    <a:lumMod val="65000"/>
                    <a:lumOff val="35000"/>
                  </a:schemeClr>
                </a:solidFill>
                <a:tableStyleId>{5C22544A-7EE6-4342-B048-85BDC9FD1C3A}</a:tableStyleId>
              </a:tblPr>
              <a:tblGrid>
                <a:gridCol w="2409980">
                  <a:extLst>
                    <a:ext uri="{9D8B030D-6E8A-4147-A177-3AD203B41FA5}">
                      <a16:colId xmlns:a16="http://schemas.microsoft.com/office/drawing/2014/main" val="2608071237"/>
                    </a:ext>
                  </a:extLst>
                </a:gridCol>
              </a:tblGrid>
              <a:tr h="2752636">
                <a:tc>
                  <a:txBody>
                    <a:bodyPr/>
                    <a:lstStyle/>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a:t>
                      </a:r>
                    </a:p>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    "name": "WORKFLOW NAME",</a:t>
                      </a:r>
                    </a:p>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    "description": "WORKFLOW DESCRIPTION",</a:t>
                      </a:r>
                    </a:p>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    "version": "1.0",</a:t>
                      </a:r>
                    </a:p>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    "definition": {</a:t>
                      </a:r>
                    </a:p>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      "trigger": {},</a:t>
                      </a:r>
                    </a:p>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      "start":"",</a:t>
                      </a:r>
                    </a:p>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      "steps": {}</a:t>
                      </a:r>
                    </a:p>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    }</a:t>
                      </a:r>
                    </a:p>
                    <a:p>
                      <a:pPr marL="0" indent="0">
                        <a:lnSpc>
                          <a:spcPct val="90000"/>
                        </a:lnSpc>
                        <a:spcBef>
                          <a:spcPct val="20000"/>
                        </a:spcBef>
                        <a:spcAft>
                          <a:spcPts val="600"/>
                        </a:spcAft>
                        <a:buClr>
                          <a:schemeClr val="accent1"/>
                        </a:buClr>
                        <a:buFont typeface="Wingdings 2" charset="2"/>
                        <a:buNone/>
                      </a:pPr>
                      <a:r>
                        <a:rPr lang="en-US" sz="1100" b="1" cap="all" spc="60" dirty="0">
                          <a:solidFill>
                            <a:schemeClr val="tx1"/>
                          </a:solidFill>
                        </a:rPr>
                        <a:t>  }</a:t>
                      </a:r>
                    </a:p>
                    <a:p>
                      <a:endParaRPr lang="en-IN" sz="1500" b="1" cap="all" spc="60" dirty="0">
                        <a:solidFill>
                          <a:schemeClr val="tx1"/>
                        </a:solidFill>
                      </a:endParaRPr>
                    </a:p>
                  </a:txBody>
                  <a:tcPr marL="160430" marR="160430" marT="160430" marB="160430">
                    <a:lnL w="12700" cmpd="sng">
                      <a:noFill/>
                    </a:lnL>
                    <a:lnR w="12700" cmpd="sng">
                      <a:noFill/>
                    </a:lnR>
                    <a:lnT w="12700" cmpd="sng">
                      <a:noFill/>
                    </a:lnT>
                    <a:lnB w="38100" cmpd="sng">
                      <a:noFill/>
                    </a:lnB>
                    <a:solidFill>
                      <a:schemeClr val="bg1"/>
                    </a:solidFill>
                  </a:tcPr>
                </a:tc>
                <a:extLst>
                  <a:ext uri="{0D108BD9-81ED-4DB2-BD59-A6C34878D82A}">
                    <a16:rowId xmlns:a16="http://schemas.microsoft.com/office/drawing/2014/main" val="2960909722"/>
                  </a:ext>
                </a:extLst>
              </a:tr>
            </a:tbl>
          </a:graphicData>
        </a:graphic>
      </p:graphicFrame>
    </p:spTree>
    <p:extLst>
      <p:ext uri="{BB962C8B-B14F-4D97-AF65-F5344CB8AC3E}">
        <p14:creationId xmlns:p14="http://schemas.microsoft.com/office/powerpoint/2010/main" val="144365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68" name="Rectangle 1067">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70" name="Rectangle 1069">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072" name="Straight Connector 1071">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77" name="Rectangle 1076">
            <a:extLst>
              <a:ext uri="{FF2B5EF4-FFF2-40B4-BE49-F238E27FC236}">
                <a16:creationId xmlns:a16="http://schemas.microsoft.com/office/drawing/2014/main" id="{236368CE-AF00-47F0-88CD-D862F6275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bject 12"/>
          <p:cNvSpPr txBox="1">
            <a:spLocks noGrp="1"/>
          </p:cNvSpPr>
          <p:nvPr>
            <p:ph type="title"/>
          </p:nvPr>
        </p:nvSpPr>
        <p:spPr>
          <a:xfrm>
            <a:off x="3731078" y="476209"/>
            <a:ext cx="4931229" cy="1088068"/>
          </a:xfrm>
          <a:prstGeom prst="rect">
            <a:avLst/>
          </a:prstGeom>
        </p:spPr>
        <p:txBody>
          <a:bodyPr vert="horz" lIns="91440" tIns="45720" rIns="91440" bIns="45720" rtlCol="0" anchor="b">
            <a:normAutofit/>
          </a:bodyPr>
          <a:lstStyle/>
          <a:p>
            <a:pPr marL="53340" defTabSz="914400"/>
            <a:r>
              <a:rPr lang="en-US" sz="4800" i="0" spc="-50">
                <a:solidFill>
                  <a:schemeClr val="tx1">
                    <a:lumMod val="75000"/>
                    <a:lumOff val="25000"/>
                  </a:schemeClr>
                </a:solidFill>
                <a:effectLst/>
              </a:rPr>
              <a:t>Workflows </a:t>
            </a:r>
            <a:endParaRPr lang="en-US" sz="4800" spc="-50">
              <a:solidFill>
                <a:schemeClr val="tx1">
                  <a:lumMod val="75000"/>
                  <a:lumOff val="25000"/>
                </a:schemeClr>
              </a:solidFill>
            </a:endParaRPr>
          </a:p>
        </p:txBody>
      </p:sp>
      <p:pic>
        <p:nvPicPr>
          <p:cNvPr id="1030" name="Picture 6" descr="The workflow visual builder. There are panels on either side of a canvas.">
            <a:extLst>
              <a:ext uri="{FF2B5EF4-FFF2-40B4-BE49-F238E27FC236}">
                <a16:creationId xmlns:a16="http://schemas.microsoft.com/office/drawing/2014/main" id="{509D23A2-D51A-6045-EF4F-61B59C26E5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4230" y="1880706"/>
            <a:ext cx="3000986" cy="2333266"/>
          </a:xfrm>
          <a:prstGeom prst="rect">
            <a:avLst/>
          </a:prstGeom>
          <a:noFill/>
          <a:extLst>
            <a:ext uri="{909E8E84-426E-40DD-AFC4-6F175D3DCCD1}">
              <a14:hiddenFill xmlns:a14="http://schemas.microsoft.com/office/drawing/2010/main">
                <a:solidFill>
                  <a:srgbClr val="FFFFFF"/>
                </a:solidFill>
              </a14:hiddenFill>
            </a:ext>
          </a:extLst>
        </p:spPr>
      </p:pic>
      <p:cxnSp>
        <p:nvCxnSpPr>
          <p:cNvPr id="1078" name="Straight Connector 1077">
            <a:extLst>
              <a:ext uri="{FF2B5EF4-FFF2-40B4-BE49-F238E27FC236}">
                <a16:creationId xmlns:a16="http://schemas.microsoft.com/office/drawing/2014/main" id="{05DA45A8-E2EA-4AC4-B129-9C17785C79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1077" y="1564641"/>
            <a:ext cx="456732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79" name="Rectangle 1078">
            <a:extLst>
              <a:ext uri="{FF2B5EF4-FFF2-40B4-BE49-F238E27FC236}">
                <a16:creationId xmlns:a16="http://schemas.microsoft.com/office/drawing/2014/main" id="{1011F05C-FD37-486B-9F4E-653308776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80" name="Rectangle 1079">
            <a:extLst>
              <a:ext uri="{FF2B5EF4-FFF2-40B4-BE49-F238E27FC236}">
                <a16:creationId xmlns:a16="http://schemas.microsoft.com/office/drawing/2014/main" id="{9B3C60A3-4E82-45D1-8328-7440A9EB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4193302" y="2642399"/>
            <a:ext cx="13495" cy="19160"/>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graphicFrame>
        <p:nvGraphicFramePr>
          <p:cNvPr id="1084" name="Text Placeholder 3">
            <a:extLst>
              <a:ext uri="{FF2B5EF4-FFF2-40B4-BE49-F238E27FC236}">
                <a16:creationId xmlns:a16="http://schemas.microsoft.com/office/drawing/2014/main" id="{DB80868C-569E-8594-0C1D-2B1533618F7B}"/>
              </a:ext>
            </a:extLst>
          </p:cNvPr>
          <p:cNvGraphicFramePr/>
          <p:nvPr/>
        </p:nvGraphicFramePr>
        <p:xfrm>
          <a:off x="3731076" y="1649185"/>
          <a:ext cx="4931230" cy="2752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987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bject 12"/>
          <p:cNvSpPr txBox="1">
            <a:spLocks noGrp="1"/>
          </p:cNvSpPr>
          <p:nvPr>
            <p:ph type="title"/>
          </p:nvPr>
        </p:nvSpPr>
        <p:spPr>
          <a:xfrm>
            <a:off x="369277" y="387626"/>
            <a:ext cx="2313633" cy="1577906"/>
          </a:xfrm>
          <a:prstGeom prst="rect">
            <a:avLst/>
          </a:prstGeom>
        </p:spPr>
        <p:txBody>
          <a:bodyPr vert="horz" lIns="0" tIns="154812" rIns="0" bIns="0" rtlCol="0">
            <a:normAutofit/>
          </a:bodyPr>
          <a:lstStyle/>
          <a:p>
            <a:pPr marL="53340">
              <a:spcBef>
                <a:spcPts val="95"/>
              </a:spcBef>
            </a:pPr>
            <a:r>
              <a:rPr lang="en-US" sz="2700" b="1" i="0">
                <a:solidFill>
                  <a:srgbClr val="FFFFFF"/>
                </a:solidFill>
                <a:effectLst/>
                <a:latin typeface="Verdana" panose="020B0604030504040204" pitchFamily="34" charset="0"/>
                <a:ea typeface="Verdana" panose="020B0604030504040204" pitchFamily="34" charset="0"/>
              </a:rPr>
              <a:t>API</a:t>
            </a:r>
            <a:endParaRPr lang="en-US" sz="2700" spc="-120">
              <a:solidFill>
                <a:srgbClr val="FFFFFF"/>
              </a:solidFill>
            </a:endParaRPr>
          </a:p>
        </p:txBody>
      </p:sp>
      <p:sp>
        <p:nvSpPr>
          <p:cNvPr id="33" name="Rectangle 32">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3791172" y="3739841"/>
            <a:ext cx="28024" cy="39786"/>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
        <p:nvSpPr>
          <p:cNvPr id="15" name="Text Placeholder 14">
            <a:extLst>
              <a:ext uri="{FF2B5EF4-FFF2-40B4-BE49-F238E27FC236}">
                <a16:creationId xmlns:a16="http://schemas.microsoft.com/office/drawing/2014/main" id="{F2521F79-9649-9A38-481B-251B99BD1560}"/>
              </a:ext>
            </a:extLst>
          </p:cNvPr>
          <p:cNvSpPr>
            <a:spLocks/>
          </p:cNvSpPr>
          <p:nvPr/>
        </p:nvSpPr>
        <p:spPr>
          <a:xfrm>
            <a:off x="3556512" y="631042"/>
            <a:ext cx="4953175" cy="3881416"/>
          </a:xfrm>
          <a:prstGeom prst="rect">
            <a:avLst/>
          </a:prstGeom>
        </p:spPr>
        <p:txBody>
          <a:bodyPr>
            <a:normAutofit/>
          </a:bodyPr>
          <a:lstStyle/>
          <a:p>
            <a:pPr marL="176594" indent="-176594" defTabSz="244265">
              <a:lnSpc>
                <a:spcPct val="90000"/>
              </a:lnSpc>
              <a:spcAft>
                <a:spcPts val="562"/>
              </a:spcAft>
              <a:buFont typeface="Arial" panose="020B0604020202020204" pitchFamily="34" charset="0"/>
              <a:buChar char="•"/>
            </a:pPr>
            <a:r>
              <a:rPr lang="en-US" sz="1133" b="1" kern="1200" dirty="0">
                <a:solidFill>
                  <a:srgbClr val="415364"/>
                </a:solidFill>
                <a:highlight>
                  <a:srgbClr val="FFFFFF"/>
                </a:highlight>
                <a:latin typeface="Verdana" panose="020B0604030504040204" pitchFamily="34" charset="0"/>
                <a:ea typeface="Verdana" panose="020B0604030504040204" pitchFamily="34" charset="0"/>
                <a:cs typeface="+mn-cs"/>
              </a:rPr>
              <a:t>Identity Security Cloud API</a:t>
            </a:r>
          </a:p>
          <a:p>
            <a:pPr defTabSz="244265">
              <a:lnSpc>
                <a:spcPct val="90000"/>
              </a:lnSpc>
              <a:spcAft>
                <a:spcPts val="562"/>
              </a:spcAft>
            </a:pPr>
            <a:r>
              <a:rPr lang="en-US" sz="1133" kern="1200" dirty="0">
                <a:solidFill>
                  <a:srgbClr val="415364"/>
                </a:solidFill>
                <a:highlight>
                  <a:srgbClr val="FFFFFF"/>
                </a:highlight>
                <a:latin typeface="Verdana" panose="020B0604030504040204" pitchFamily="34" charset="0"/>
                <a:ea typeface="Verdana" panose="020B0604030504040204" pitchFamily="34" charset="0"/>
                <a:cs typeface="+mn-cs"/>
              </a:rPr>
              <a:t>     APIs provide developers with a way to interact with the ISC platform and extend it. Developers can leverage these APIs to customize their platform experiences and build new solutions and integrations</a:t>
            </a:r>
          </a:p>
          <a:p>
            <a:pPr defTabSz="244265">
              <a:lnSpc>
                <a:spcPct val="90000"/>
              </a:lnSpc>
              <a:spcAft>
                <a:spcPts val="562"/>
              </a:spcAft>
            </a:pPr>
            <a:endParaRPr lang="en-US" sz="1133"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44265">
              <a:lnSpc>
                <a:spcPct val="90000"/>
              </a:lnSpc>
              <a:spcAft>
                <a:spcPts val="562"/>
              </a:spcAft>
              <a:buFont typeface="Arial" panose="020B0604020202020204" pitchFamily="34" charset="0"/>
              <a:buChar char="•"/>
            </a:pPr>
            <a:r>
              <a:rPr lang="en-US" sz="1133" b="1" kern="1200" dirty="0">
                <a:solidFill>
                  <a:srgbClr val="415364"/>
                </a:solidFill>
                <a:highlight>
                  <a:srgbClr val="FFFFFF"/>
                </a:highlight>
                <a:latin typeface="Verdana" panose="020B0604030504040204" pitchFamily="34" charset="0"/>
                <a:ea typeface="Verdana" panose="020B0604030504040204" pitchFamily="34" charset="0"/>
                <a:cs typeface="+mn-cs"/>
              </a:rPr>
              <a:t>PAT: </a:t>
            </a:r>
            <a:r>
              <a:rPr lang="en-US" sz="1133" kern="1200" dirty="0">
                <a:solidFill>
                  <a:srgbClr val="415364"/>
                </a:solidFill>
                <a:highlight>
                  <a:srgbClr val="FFFFFF"/>
                </a:highlight>
                <a:latin typeface="Verdana" panose="020B0604030504040204" pitchFamily="34" charset="0"/>
                <a:ea typeface="Verdana" panose="020B0604030504040204" pitchFamily="34" charset="0"/>
                <a:cs typeface="+mn-cs"/>
              </a:rPr>
              <a:t>https://{tenant}.identitynow.com/ui/d/user-preferences/personal-access-tokens</a:t>
            </a:r>
          </a:p>
          <a:p>
            <a:pPr defTabSz="244265">
              <a:lnSpc>
                <a:spcPct val="90000"/>
              </a:lnSpc>
              <a:spcAft>
                <a:spcPts val="562"/>
              </a:spcAft>
            </a:pPr>
            <a:r>
              <a:rPr lang="en-US" sz="1133" kern="1200" dirty="0">
                <a:solidFill>
                  <a:srgbClr val="415364"/>
                </a:solidFill>
                <a:highlight>
                  <a:srgbClr val="FFFFFF"/>
                </a:highlight>
                <a:latin typeface="Verdana" panose="020B0604030504040204" pitchFamily="34" charset="0"/>
                <a:ea typeface="Verdana" panose="020B0604030504040204" pitchFamily="34" charset="0"/>
                <a:cs typeface="+mn-cs"/>
              </a:rPr>
              <a:t> 	A personal access token (PAT) is a method of authenticating to an API as a user without providing a username and password. </a:t>
            </a:r>
          </a:p>
          <a:p>
            <a:pPr defTabSz="244265">
              <a:lnSpc>
                <a:spcPct val="90000"/>
              </a:lnSpc>
              <a:spcAft>
                <a:spcPts val="562"/>
              </a:spcAft>
            </a:pPr>
            <a:r>
              <a:rPr lang="en-US" sz="1133" kern="1200" dirty="0">
                <a:solidFill>
                  <a:srgbClr val="415364"/>
                </a:solidFill>
                <a:highlight>
                  <a:srgbClr val="FFFFFF"/>
                </a:highlight>
                <a:latin typeface="Verdana" panose="020B0604030504040204" pitchFamily="34" charset="0"/>
                <a:ea typeface="Verdana" panose="020B0604030504040204" pitchFamily="34" charset="0"/>
                <a:cs typeface="+mn-cs"/>
              </a:rPr>
              <a:t>	PATs are primarily used in scripts or programs, two components that comprise the token: the Client ID and the Client Secret.</a:t>
            </a:r>
          </a:p>
          <a:p>
            <a:pPr defTabSz="244265">
              <a:lnSpc>
                <a:spcPct val="90000"/>
              </a:lnSpc>
              <a:spcAft>
                <a:spcPts val="562"/>
              </a:spcAft>
            </a:pPr>
            <a:endParaRPr lang="en-US" sz="1133"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44265">
              <a:lnSpc>
                <a:spcPct val="90000"/>
              </a:lnSpc>
              <a:spcAft>
                <a:spcPts val="562"/>
              </a:spcAft>
              <a:buFont typeface="Arial" panose="020B0604020202020204" pitchFamily="34" charset="0"/>
              <a:buChar char="•"/>
            </a:pPr>
            <a:r>
              <a:rPr lang="en-US" sz="1133" b="1" kern="1200" dirty="0">
                <a:solidFill>
                  <a:srgbClr val="415364"/>
                </a:solidFill>
                <a:highlight>
                  <a:srgbClr val="FFFFFF"/>
                </a:highlight>
                <a:latin typeface="Verdana" panose="020B0604030504040204" pitchFamily="34" charset="0"/>
                <a:ea typeface="Verdana" panose="020B0604030504040204" pitchFamily="34" charset="0"/>
                <a:cs typeface="+mn-cs"/>
              </a:rPr>
              <a:t>Authorization : </a:t>
            </a:r>
          </a:p>
          <a:p>
            <a:pPr marL="647510" lvl="1" indent="-176594" defTabSz="244265">
              <a:lnSpc>
                <a:spcPct val="90000"/>
              </a:lnSpc>
              <a:spcAft>
                <a:spcPts val="562"/>
              </a:spcAft>
              <a:buFont typeface="Wingdings" panose="05000000000000000000" pitchFamily="2" charset="2"/>
              <a:buChar char="q"/>
            </a:pPr>
            <a:r>
              <a:rPr lang="en-US" sz="1133" kern="1200" dirty="0">
                <a:solidFill>
                  <a:srgbClr val="415364"/>
                </a:solidFill>
                <a:highlight>
                  <a:srgbClr val="FFFFFF"/>
                </a:highlight>
                <a:latin typeface="Verdana" panose="020B0604030504040204" pitchFamily="34" charset="0"/>
                <a:ea typeface="Verdana" panose="020B0604030504040204" pitchFamily="34" charset="0"/>
                <a:cs typeface="+mn-cs"/>
              </a:rPr>
              <a:t>	Client Credentials </a:t>
            </a:r>
          </a:p>
          <a:p>
            <a:pPr marL="647510" lvl="1" indent="-176594" defTabSz="244265">
              <a:lnSpc>
                <a:spcPct val="90000"/>
              </a:lnSpc>
              <a:spcAft>
                <a:spcPts val="562"/>
              </a:spcAft>
              <a:buFont typeface="Wingdings" panose="05000000000000000000" pitchFamily="2" charset="2"/>
              <a:buChar char="q"/>
            </a:pPr>
            <a:r>
              <a:rPr lang="en-US" sz="1133" kern="1200" dirty="0">
                <a:solidFill>
                  <a:srgbClr val="415364"/>
                </a:solidFill>
                <a:highlight>
                  <a:srgbClr val="FFFFFF"/>
                </a:highlight>
                <a:latin typeface="Verdana" panose="020B0604030504040204" pitchFamily="34" charset="0"/>
                <a:ea typeface="Verdana" panose="020B0604030504040204" pitchFamily="34" charset="0"/>
                <a:cs typeface="+mn-cs"/>
              </a:rPr>
              <a:t>	Authorization Code</a:t>
            </a:r>
          </a:p>
          <a:p>
            <a:pPr marL="647510" lvl="1" indent="-176594" defTabSz="244265">
              <a:lnSpc>
                <a:spcPct val="90000"/>
              </a:lnSpc>
              <a:spcAft>
                <a:spcPts val="562"/>
              </a:spcAft>
              <a:buFont typeface="Wingdings" panose="05000000000000000000" pitchFamily="2" charset="2"/>
              <a:buChar char="q"/>
            </a:pPr>
            <a:r>
              <a:rPr lang="en-US" sz="1133" kern="1200" dirty="0">
                <a:solidFill>
                  <a:srgbClr val="415364"/>
                </a:solidFill>
                <a:highlight>
                  <a:srgbClr val="FFFFFF"/>
                </a:highlight>
                <a:latin typeface="Verdana" panose="020B0604030504040204" pitchFamily="34" charset="0"/>
                <a:ea typeface="Verdana" panose="020B0604030504040204" pitchFamily="34" charset="0"/>
                <a:cs typeface="+mn-cs"/>
              </a:rPr>
              <a:t>	Refresh Token</a:t>
            </a:r>
            <a:endParaRPr lang="en-IN" sz="1133"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44265">
              <a:lnSpc>
                <a:spcPct val="90000"/>
              </a:lnSpc>
              <a:spcAft>
                <a:spcPts val="562"/>
              </a:spcAft>
            </a:pPr>
            <a:endParaRPr lang="en-US" sz="927" kern="1200" dirty="0">
              <a:solidFill>
                <a:srgbClr val="415364"/>
              </a:solidFill>
              <a:highlight>
                <a:srgbClr val="FFFFFF"/>
              </a:highlight>
              <a:latin typeface="Poppins" panose="00000500000000000000" pitchFamily="2" charset="0"/>
              <a:ea typeface="+mn-ea"/>
              <a:cs typeface="+mn-cs"/>
            </a:endParaRPr>
          </a:p>
          <a:p>
            <a:pPr>
              <a:lnSpc>
                <a:spcPct val="90000"/>
              </a:lnSpc>
              <a:spcAft>
                <a:spcPts val="600"/>
              </a:spcAft>
            </a:pPr>
            <a:endParaRPr lang="en-IN" sz="900" dirty="0"/>
          </a:p>
        </p:txBody>
      </p:sp>
      <p:sp>
        <p:nvSpPr>
          <p:cNvPr id="14" name="object 14"/>
          <p:cNvSpPr txBox="1"/>
          <p:nvPr/>
        </p:nvSpPr>
        <p:spPr>
          <a:xfrm>
            <a:off x="8522570" y="3718169"/>
            <a:ext cx="132504" cy="60772"/>
          </a:xfrm>
          <a:prstGeom prst="rect">
            <a:avLst/>
          </a:prstGeom>
        </p:spPr>
        <p:txBody>
          <a:bodyPr vert="horz" wrap="square" lIns="0" tIns="10795" rIns="0" bIns="0" rtlCol="0">
            <a:spAutoFit/>
          </a:bodyPr>
          <a:lstStyle/>
          <a:p>
            <a:pPr marL="6785" defTabSz="244265">
              <a:spcBef>
                <a:spcPts val="45"/>
              </a:spcBef>
            </a:pPr>
            <a:r>
              <a:rPr lang="en-IN" sz="320" kern="1200" spc="-15">
                <a:solidFill>
                  <a:srgbClr val="555555"/>
                </a:solidFill>
                <a:latin typeface="Verdana"/>
                <a:ea typeface="+mn-ea"/>
                <a:cs typeface="+mn-cs"/>
              </a:rPr>
              <a:t>erved.</a:t>
            </a:r>
            <a:endParaRPr lang="en-IN" sz="600">
              <a:latin typeface="Verdana"/>
              <a:cs typeface="Verdana"/>
            </a:endParaRPr>
          </a:p>
        </p:txBody>
      </p:sp>
    </p:spTree>
    <p:extLst>
      <p:ext uri="{BB962C8B-B14F-4D97-AF65-F5344CB8AC3E}">
        <p14:creationId xmlns:p14="http://schemas.microsoft.com/office/powerpoint/2010/main" val="414595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bject 12"/>
          <p:cNvSpPr txBox="1">
            <a:spLocks noGrp="1"/>
          </p:cNvSpPr>
          <p:nvPr>
            <p:ph type="title"/>
          </p:nvPr>
        </p:nvSpPr>
        <p:spPr>
          <a:xfrm>
            <a:off x="369277" y="387626"/>
            <a:ext cx="2313633" cy="1577906"/>
          </a:xfrm>
          <a:prstGeom prst="rect">
            <a:avLst/>
          </a:prstGeom>
        </p:spPr>
        <p:txBody>
          <a:bodyPr vert="horz" lIns="0" tIns="154812" rIns="0" bIns="0" rtlCol="0">
            <a:normAutofit/>
          </a:bodyPr>
          <a:lstStyle/>
          <a:p>
            <a:pPr marL="53340">
              <a:spcBef>
                <a:spcPts val="95"/>
              </a:spcBef>
            </a:pPr>
            <a:r>
              <a:rPr lang="en-US" sz="2700" b="1" i="0">
                <a:solidFill>
                  <a:srgbClr val="FFFFFF"/>
                </a:solidFill>
                <a:effectLst/>
                <a:latin typeface="Verdana" panose="020B0604030504040204" pitchFamily="34" charset="0"/>
                <a:ea typeface="Verdana" panose="020B0604030504040204" pitchFamily="34" charset="0"/>
              </a:rPr>
              <a:t>API</a:t>
            </a:r>
            <a:endParaRPr lang="en-US" sz="2700" spc="-120">
              <a:solidFill>
                <a:srgbClr val="FFFFFF"/>
              </a:solidFill>
            </a:endParaRPr>
          </a:p>
        </p:txBody>
      </p:sp>
      <p:sp>
        <p:nvSpPr>
          <p:cNvPr id="24" name="Rectangle 23">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3635941" y="3849155"/>
            <a:ext cx="28918" cy="41056"/>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
        <p:nvSpPr>
          <p:cNvPr id="15" name="Text Placeholder 14">
            <a:extLst>
              <a:ext uri="{FF2B5EF4-FFF2-40B4-BE49-F238E27FC236}">
                <a16:creationId xmlns:a16="http://schemas.microsoft.com/office/drawing/2014/main" id="{F2521F79-9649-9A38-481B-251B99BD1560}"/>
              </a:ext>
            </a:extLst>
          </p:cNvPr>
          <p:cNvSpPr>
            <a:spLocks/>
          </p:cNvSpPr>
          <p:nvPr/>
        </p:nvSpPr>
        <p:spPr>
          <a:xfrm>
            <a:off x="3556512" y="659788"/>
            <a:ext cx="4948535" cy="3823923"/>
          </a:xfrm>
          <a:prstGeom prst="rect">
            <a:avLst/>
          </a:prstGeom>
        </p:spPr>
        <p:txBody>
          <a:bodyPr>
            <a:normAutofit fontScale="92500" lnSpcReduction="20000"/>
          </a:bodyPr>
          <a:lstStyle/>
          <a:p>
            <a:pPr defTabSz="251379">
              <a:lnSpc>
                <a:spcPct val="90000"/>
              </a:lnSpc>
              <a:spcAft>
                <a:spcPts val="579"/>
              </a:spcAft>
              <a:buFont typeface="Arial" panose="020B0604020202020204" pitchFamily="34" charset="0"/>
              <a:buChar char="•"/>
            </a:pPr>
            <a:r>
              <a:rPr lang="en-US" sz="1400" b="1" kern="1200" dirty="0">
                <a:solidFill>
                  <a:schemeClr val="tx1"/>
                </a:solidFill>
                <a:highlight>
                  <a:srgbClr val="FFFFFF"/>
                </a:highlight>
                <a:latin typeface="Verdana" panose="020B0604030504040204" pitchFamily="34" charset="0"/>
                <a:ea typeface="Verdana" panose="020B0604030504040204" pitchFamily="34" charset="0"/>
                <a:cs typeface="+mn-cs"/>
              </a:rPr>
              <a:t>Scopes</a:t>
            </a:r>
          </a:p>
          <a:p>
            <a:pPr defTabSz="251379">
              <a:lnSpc>
                <a:spcPct val="90000"/>
              </a:lnSpc>
              <a:spcAft>
                <a:spcPts val="579"/>
              </a:spcAft>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Scopes are granular permissions you can add to personal access tokens (PATs) to create tokens with the least privilege necessary to fulfill their functions. </a:t>
            </a:r>
          </a:p>
          <a:p>
            <a:pPr defTabSz="251379">
              <a:lnSpc>
                <a:spcPct val="90000"/>
              </a:lnSpc>
              <a:spcAft>
                <a:spcPts val="579"/>
              </a:spcAft>
              <a:buFont typeface="Arial" panose="020B0604020202020204" pitchFamily="34" charset="0"/>
              <a:buChar char="•"/>
            </a:pPr>
            <a:endPar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51379">
              <a:lnSpc>
                <a:spcPct val="90000"/>
              </a:lnSpc>
              <a:spcAft>
                <a:spcPts val="579"/>
              </a:spcAft>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a:t>
            </a:r>
            <a:r>
              <a:rPr lang="en-US" sz="1400" kern="1200" dirty="0" err="1">
                <a:solidFill>
                  <a:srgbClr val="415364"/>
                </a:solidFill>
                <a:highlight>
                  <a:srgbClr val="FFFFFF"/>
                </a:highlight>
                <a:latin typeface="Verdana" panose="020B0604030504040204" pitchFamily="34" charset="0"/>
                <a:ea typeface="Verdana" panose="020B0604030504040204" pitchFamily="34" charset="0"/>
                <a:cs typeface="+mn-cs"/>
              </a:rPr>
              <a:t>sp:scopes:default</a:t>
            </a: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default scope</a:t>
            </a:r>
          </a:p>
          <a:p>
            <a:pPr defTabSz="251379">
              <a:lnSpc>
                <a:spcPct val="90000"/>
              </a:lnSpc>
              <a:spcAft>
                <a:spcPts val="579"/>
              </a:spcAft>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a:t>
            </a:r>
            <a:r>
              <a:rPr lang="en-US" sz="1400" kern="1200" dirty="0" err="1">
                <a:solidFill>
                  <a:srgbClr val="415364"/>
                </a:solidFill>
                <a:highlight>
                  <a:srgbClr val="FFFFFF"/>
                </a:highlight>
                <a:latin typeface="Verdana" panose="020B0604030504040204" pitchFamily="34" charset="0"/>
                <a:ea typeface="Verdana" panose="020B0604030504040204" pitchFamily="34" charset="0"/>
                <a:cs typeface="+mn-cs"/>
              </a:rPr>
              <a:t>sp:scopes:all</a:t>
            </a: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access to all scopes</a:t>
            </a:r>
          </a:p>
          <a:p>
            <a:pPr defTabSz="251379">
              <a:lnSpc>
                <a:spcPct val="90000"/>
              </a:lnSpc>
              <a:spcAft>
                <a:spcPts val="579"/>
              </a:spcAft>
            </a:pPr>
            <a:endPar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51379">
              <a:lnSpc>
                <a:spcPct val="90000"/>
              </a:lnSpc>
              <a:spcAft>
                <a:spcPts val="579"/>
              </a:spcAft>
              <a:buFont typeface="Arial" panose="020B0604020202020204" pitchFamily="34" charset="0"/>
              <a:buChar char="•"/>
            </a:pPr>
            <a:r>
              <a:rPr lang="en-US" sz="1400" b="1" kern="1200" dirty="0">
                <a:solidFill>
                  <a:srgbClr val="415364"/>
                </a:solidFill>
                <a:highlight>
                  <a:srgbClr val="FFFFFF"/>
                </a:highlight>
                <a:latin typeface="Verdana" panose="020B0604030504040204" pitchFamily="34" charset="0"/>
                <a:ea typeface="Verdana" panose="020B0604030504040204" pitchFamily="34" charset="0"/>
                <a:cs typeface="+mn-cs"/>
              </a:rPr>
              <a:t>V3</a:t>
            </a: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a:t>
            </a:r>
            <a:r>
              <a:rPr lang="en-US" sz="1400" b="1" kern="1200" dirty="0">
                <a:solidFill>
                  <a:srgbClr val="415364"/>
                </a:solidFill>
                <a:highlight>
                  <a:srgbClr val="FFFFFF"/>
                </a:highlight>
                <a:latin typeface="Verdana" panose="020B0604030504040204" pitchFamily="34" charset="0"/>
                <a:ea typeface="Verdana" panose="020B0604030504040204" pitchFamily="34" charset="0"/>
                <a:cs typeface="+mn-cs"/>
              </a:rPr>
              <a:t>APIs</a:t>
            </a: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standard</a:t>
            </a:r>
          </a:p>
          <a:p>
            <a:pPr defTabSz="251379">
              <a:lnSpc>
                <a:spcPct val="90000"/>
              </a:lnSpc>
              <a:spcAft>
                <a:spcPts val="579"/>
              </a:spcAft>
              <a:buFont typeface="Arial" panose="020B0604020202020204" pitchFamily="34" charset="0"/>
              <a:buChar char="•"/>
            </a:pPr>
            <a:r>
              <a:rPr lang="en-US" sz="1400" b="1" kern="1200" dirty="0">
                <a:solidFill>
                  <a:srgbClr val="415364"/>
                </a:solidFill>
                <a:highlight>
                  <a:srgbClr val="FFFFFF"/>
                </a:highlight>
                <a:latin typeface="Verdana" panose="020B0604030504040204" pitchFamily="34" charset="0"/>
                <a:ea typeface="Verdana" panose="020B0604030504040204" pitchFamily="34" charset="0"/>
                <a:cs typeface="+mn-cs"/>
              </a:rPr>
              <a:t>Beta</a:t>
            </a: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a:t>
            </a:r>
            <a:r>
              <a:rPr lang="en-US" sz="1400" b="1" kern="1200" dirty="0">
                <a:solidFill>
                  <a:srgbClr val="415364"/>
                </a:solidFill>
                <a:highlight>
                  <a:srgbClr val="FFFFFF"/>
                </a:highlight>
                <a:latin typeface="Verdana" panose="020B0604030504040204" pitchFamily="34" charset="0"/>
                <a:ea typeface="Verdana" panose="020B0604030504040204" pitchFamily="34" charset="0"/>
                <a:cs typeface="+mn-cs"/>
              </a:rPr>
              <a:t>APIs</a:t>
            </a: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are subjected to change</a:t>
            </a:r>
          </a:p>
          <a:p>
            <a:pPr defTabSz="251379">
              <a:lnSpc>
                <a:spcPct val="90000"/>
              </a:lnSpc>
              <a:spcAft>
                <a:spcPts val="579"/>
              </a:spcAft>
              <a:buFont typeface="Arial" panose="020B0604020202020204" pitchFamily="34" charset="0"/>
              <a:buChar char="•"/>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https://api.identitynow.ocm/api/v3/makes/phone</a:t>
            </a:r>
          </a:p>
          <a:p>
            <a:pPr defTabSz="251379">
              <a:lnSpc>
                <a:spcPct val="90000"/>
              </a:lnSpc>
              <a:spcAft>
                <a:spcPts val="579"/>
              </a:spcAft>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https://</a:t>
            </a:r>
          </a:p>
          <a:p>
            <a:pPr defTabSz="251379">
              <a:lnSpc>
                <a:spcPct val="90000"/>
              </a:lnSpc>
              <a:spcAft>
                <a:spcPts val="579"/>
              </a:spcAft>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&lt;hostname&gt; : api.identitynow.com</a:t>
            </a:r>
          </a:p>
          <a:p>
            <a:pPr defTabSz="251379">
              <a:lnSpc>
                <a:spcPct val="90000"/>
              </a:lnSpc>
              <a:spcAft>
                <a:spcPts val="579"/>
              </a:spcAft>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&lt;basepath&gt;	: </a:t>
            </a:r>
            <a:r>
              <a:rPr lang="en-US" sz="1400" kern="1200" dirty="0" err="1">
                <a:solidFill>
                  <a:srgbClr val="415364"/>
                </a:solidFill>
                <a:highlight>
                  <a:srgbClr val="FFFFFF"/>
                </a:highlight>
                <a:latin typeface="Verdana" panose="020B0604030504040204" pitchFamily="34" charset="0"/>
                <a:ea typeface="Verdana" panose="020B0604030504040204" pitchFamily="34" charset="0"/>
                <a:cs typeface="+mn-cs"/>
              </a:rPr>
              <a:t>api</a:t>
            </a: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/v3</a:t>
            </a:r>
          </a:p>
          <a:p>
            <a:pPr defTabSz="251379">
              <a:lnSpc>
                <a:spcPct val="90000"/>
              </a:lnSpc>
              <a:spcAft>
                <a:spcPts val="579"/>
              </a:spcAft>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&lt;Collection&gt; : makes</a:t>
            </a:r>
          </a:p>
          <a:p>
            <a:pPr defTabSz="251379">
              <a:lnSpc>
                <a:spcPct val="90000"/>
              </a:lnSpc>
              <a:spcAft>
                <a:spcPts val="579"/>
              </a:spcAft>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&lt;resource&gt; : Phone </a:t>
            </a:r>
          </a:p>
          <a:p>
            <a:pPr defTabSz="251379">
              <a:lnSpc>
                <a:spcPct val="90000"/>
              </a:lnSpc>
              <a:spcAft>
                <a:spcPts val="579"/>
              </a:spcAft>
            </a:pPr>
            <a:r>
              <a:rPr lang="en-US" sz="1400" kern="1200" dirty="0">
                <a:solidFill>
                  <a:srgbClr val="415364"/>
                </a:solidFill>
                <a:highlight>
                  <a:srgbClr val="FFFFFF"/>
                </a:highlight>
                <a:latin typeface="Verdana" panose="020B0604030504040204" pitchFamily="34" charset="0"/>
                <a:ea typeface="Verdana" panose="020B0604030504040204" pitchFamily="34" charset="0"/>
                <a:cs typeface="+mn-cs"/>
              </a:rPr>
              <a:t>		</a:t>
            </a:r>
            <a:endParaRPr lang="en-US" sz="1400" kern="1200" dirty="0">
              <a:solidFill>
                <a:srgbClr val="415364"/>
              </a:solidFill>
              <a:highlight>
                <a:srgbClr val="FFFFFF"/>
              </a:highlight>
              <a:latin typeface="Poppins" panose="00000500000000000000" pitchFamily="2" charset="0"/>
              <a:ea typeface="+mn-ea"/>
              <a:cs typeface="+mn-cs"/>
            </a:endParaRPr>
          </a:p>
          <a:p>
            <a:pPr>
              <a:lnSpc>
                <a:spcPct val="90000"/>
              </a:lnSpc>
              <a:spcAft>
                <a:spcPts val="600"/>
              </a:spcAft>
            </a:pPr>
            <a:endParaRPr lang="en-IN" sz="1400" dirty="0"/>
          </a:p>
        </p:txBody>
      </p:sp>
      <p:sp>
        <p:nvSpPr>
          <p:cNvPr id="14" name="object 14"/>
          <p:cNvSpPr txBox="1"/>
          <p:nvPr/>
        </p:nvSpPr>
        <p:spPr>
          <a:xfrm>
            <a:off x="8518341" y="3826791"/>
            <a:ext cx="136733" cy="62711"/>
          </a:xfrm>
          <a:prstGeom prst="rect">
            <a:avLst/>
          </a:prstGeom>
        </p:spPr>
        <p:txBody>
          <a:bodyPr vert="horz" wrap="square" lIns="0" tIns="10795" rIns="0" bIns="0" rtlCol="0">
            <a:spAutoFit/>
          </a:bodyPr>
          <a:lstStyle/>
          <a:p>
            <a:pPr marL="6982" defTabSz="251379">
              <a:spcBef>
                <a:spcPts val="47"/>
              </a:spcBef>
            </a:pPr>
            <a:r>
              <a:rPr lang="en-IN" sz="330" kern="1200" spc="-16">
                <a:solidFill>
                  <a:srgbClr val="555555"/>
                </a:solidFill>
                <a:latin typeface="Verdana"/>
                <a:ea typeface="+mn-ea"/>
                <a:cs typeface="+mn-cs"/>
              </a:rPr>
              <a:t>erved.</a:t>
            </a:r>
            <a:endParaRPr lang="en-IN" sz="600">
              <a:latin typeface="Verdana"/>
              <a:cs typeface="Verdana"/>
            </a:endParaRPr>
          </a:p>
        </p:txBody>
      </p:sp>
    </p:spTree>
    <p:extLst>
      <p:ext uri="{BB962C8B-B14F-4D97-AF65-F5344CB8AC3E}">
        <p14:creationId xmlns:p14="http://schemas.microsoft.com/office/powerpoint/2010/main" val="88249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bject 12"/>
          <p:cNvSpPr txBox="1">
            <a:spLocks noGrp="1"/>
          </p:cNvSpPr>
          <p:nvPr>
            <p:ph type="title"/>
          </p:nvPr>
        </p:nvSpPr>
        <p:spPr>
          <a:xfrm>
            <a:off x="369277" y="387626"/>
            <a:ext cx="2313633" cy="1577906"/>
          </a:xfrm>
          <a:prstGeom prst="rect">
            <a:avLst/>
          </a:prstGeom>
        </p:spPr>
        <p:txBody>
          <a:bodyPr vert="horz" lIns="0" tIns="154812" rIns="0" bIns="0" rtlCol="0">
            <a:normAutofit/>
          </a:bodyPr>
          <a:lstStyle/>
          <a:p>
            <a:pPr marL="53340">
              <a:spcBef>
                <a:spcPts val="95"/>
              </a:spcBef>
            </a:pPr>
            <a:r>
              <a:rPr lang="en-US" sz="2700" b="1" i="0">
                <a:solidFill>
                  <a:srgbClr val="FFFFFF"/>
                </a:solidFill>
                <a:effectLst/>
                <a:latin typeface="Verdana" panose="020B0604030504040204" pitchFamily="34" charset="0"/>
                <a:ea typeface="Verdana" panose="020B0604030504040204" pitchFamily="34" charset="0"/>
              </a:rPr>
              <a:t>API</a:t>
            </a:r>
            <a:endParaRPr lang="en-US" sz="2700" spc="-120">
              <a:solidFill>
                <a:srgbClr val="FFFFFF"/>
              </a:solidFill>
            </a:endParaRPr>
          </a:p>
        </p:txBody>
      </p:sp>
      <p:sp>
        <p:nvSpPr>
          <p:cNvPr id="24" name="Rectangle 23">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3556512" y="3929257"/>
            <a:ext cx="29376" cy="41706"/>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
        <p:nvSpPr>
          <p:cNvPr id="15" name="Text Placeholder 14">
            <a:extLst>
              <a:ext uri="{FF2B5EF4-FFF2-40B4-BE49-F238E27FC236}">
                <a16:creationId xmlns:a16="http://schemas.microsoft.com/office/drawing/2014/main" id="{F2521F79-9649-9A38-481B-251B99BD1560}"/>
              </a:ext>
            </a:extLst>
          </p:cNvPr>
          <p:cNvSpPr>
            <a:spLocks/>
          </p:cNvSpPr>
          <p:nvPr/>
        </p:nvSpPr>
        <p:spPr>
          <a:xfrm>
            <a:off x="3585888" y="569645"/>
            <a:ext cx="4916785" cy="4004210"/>
          </a:xfrm>
          <a:prstGeom prst="rect">
            <a:avLst/>
          </a:prstGeom>
        </p:spPr>
        <p:txBody>
          <a:bodyPr>
            <a:normAutofit/>
          </a:bodyPr>
          <a:lstStyle/>
          <a:p>
            <a:pPr defTabSz="256122">
              <a:lnSpc>
                <a:spcPct val="90000"/>
              </a:lnSpc>
              <a:spcAft>
                <a:spcPts val="590"/>
              </a:spcAft>
              <a:buFont typeface="Arial" panose="020B0604020202020204" pitchFamily="34" charset="0"/>
              <a:buChar char="•"/>
            </a:pP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Token URL: https://tenant.api.identitynow.com/oauth/token</a:t>
            </a:r>
          </a:p>
          <a:p>
            <a:pPr defTabSz="256122">
              <a:lnSpc>
                <a:spcPct val="90000"/>
              </a:lnSpc>
              <a:spcAft>
                <a:spcPts val="590"/>
              </a:spcAft>
              <a:buFont typeface="Arial" panose="020B0604020202020204" pitchFamily="34" charset="0"/>
              <a:buChar char="•"/>
            </a:pP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Authorization URL: https://tenant.login.sailpoint.com/oauth/authorize</a:t>
            </a:r>
          </a:p>
          <a:p>
            <a:pPr defTabSz="256122">
              <a:lnSpc>
                <a:spcPct val="90000"/>
              </a:lnSpc>
              <a:spcAft>
                <a:spcPts val="590"/>
              </a:spcAft>
              <a:buFont typeface="Arial" panose="020B0604020202020204" pitchFamily="34" charset="0"/>
              <a:buChar char="•"/>
            </a:pPr>
            <a:r>
              <a:rPr lang="en-US" sz="1404" kern="1200" dirty="0" err="1">
                <a:solidFill>
                  <a:srgbClr val="415364"/>
                </a:solidFill>
                <a:highlight>
                  <a:srgbClr val="FFFFFF"/>
                </a:highlight>
                <a:latin typeface="Verdana" panose="020B0604030504040204" pitchFamily="34" charset="0"/>
                <a:ea typeface="Verdana" panose="020B0604030504040204" pitchFamily="34" charset="0"/>
                <a:cs typeface="+mn-cs"/>
              </a:rPr>
              <a:t>Oauth</a:t>
            </a: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 Info URL: https://{tenant}.api.identitynow.com/oauth/info </a:t>
            </a:r>
          </a:p>
          <a:p>
            <a:pPr defTabSz="256122">
              <a:lnSpc>
                <a:spcPct val="90000"/>
              </a:lnSpc>
              <a:spcAft>
                <a:spcPts val="590"/>
              </a:spcAft>
              <a:buFont typeface="Arial" panose="020B0604020202020204" pitchFamily="34" charset="0"/>
              <a:buChar char="•"/>
            </a:pP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a:t>
            </a:r>
            <a:r>
              <a:rPr lang="en-US" sz="1404" kern="1200" dirty="0" err="1">
                <a:solidFill>
                  <a:srgbClr val="415364"/>
                </a:solidFill>
                <a:highlight>
                  <a:srgbClr val="FFFFFF"/>
                </a:highlight>
                <a:latin typeface="Verdana" panose="020B0604030504040204" pitchFamily="34" charset="0"/>
                <a:ea typeface="Verdana" panose="020B0604030504040204" pitchFamily="34" charset="0"/>
                <a:cs typeface="+mn-cs"/>
              </a:rPr>
              <a:t>authorizeEndpoint</a:t>
            </a: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 "https://iga-sb.login.sailpoint.com/</a:t>
            </a:r>
            <a:r>
              <a:rPr lang="en-US" sz="1404" kern="1200" dirty="0" err="1">
                <a:solidFill>
                  <a:srgbClr val="415364"/>
                </a:solidFill>
                <a:highlight>
                  <a:srgbClr val="FFFFFF"/>
                </a:highlight>
                <a:latin typeface="Verdana" panose="020B0604030504040204" pitchFamily="34" charset="0"/>
                <a:ea typeface="Verdana" panose="020B0604030504040204" pitchFamily="34" charset="0"/>
                <a:cs typeface="+mn-cs"/>
              </a:rPr>
              <a:t>oauth</a:t>
            </a: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/authorize",</a:t>
            </a:r>
          </a:p>
          <a:p>
            <a:pPr defTabSz="256122">
              <a:lnSpc>
                <a:spcPct val="90000"/>
              </a:lnSpc>
              <a:spcAft>
                <a:spcPts val="590"/>
              </a:spcAft>
              <a:buFont typeface="Arial" panose="020B0604020202020204" pitchFamily="34" charset="0"/>
              <a:buChar char="•"/>
            </a:pP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a:t>
            </a:r>
            <a:r>
              <a:rPr lang="en-US" sz="1404" kern="1200" dirty="0" err="1">
                <a:solidFill>
                  <a:srgbClr val="415364"/>
                </a:solidFill>
                <a:highlight>
                  <a:srgbClr val="FFFFFF"/>
                </a:highlight>
                <a:latin typeface="Verdana" panose="020B0604030504040204" pitchFamily="34" charset="0"/>
                <a:ea typeface="Verdana" panose="020B0604030504040204" pitchFamily="34" charset="0"/>
                <a:cs typeface="+mn-cs"/>
              </a:rPr>
              <a:t>tokenEndpoint</a:t>
            </a: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 "https://iga-sb.api.identitynow.com/</a:t>
            </a:r>
            <a:r>
              <a:rPr lang="en-US" sz="1404" kern="1200" dirty="0" err="1">
                <a:solidFill>
                  <a:srgbClr val="415364"/>
                </a:solidFill>
                <a:highlight>
                  <a:srgbClr val="FFFFFF"/>
                </a:highlight>
                <a:latin typeface="Verdana" panose="020B0604030504040204" pitchFamily="34" charset="0"/>
                <a:ea typeface="Verdana" panose="020B0604030504040204" pitchFamily="34" charset="0"/>
                <a:cs typeface="+mn-cs"/>
              </a:rPr>
              <a:t>oauth</a:t>
            </a: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/token",</a:t>
            </a:r>
          </a:p>
          <a:p>
            <a:pPr defTabSz="256122">
              <a:lnSpc>
                <a:spcPct val="90000"/>
              </a:lnSpc>
              <a:spcAft>
                <a:spcPts val="590"/>
              </a:spcAft>
              <a:buFont typeface="Arial" panose="020B0604020202020204" pitchFamily="34" charset="0"/>
              <a:buChar char="•"/>
            </a:pPr>
            <a:endPar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56122">
              <a:lnSpc>
                <a:spcPct val="90000"/>
              </a:lnSpc>
              <a:spcAft>
                <a:spcPts val="590"/>
              </a:spcAft>
            </a:pP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curl -L -X GET 'https://sailpoint.api.identitynow.com/v3/access-profiles' \</a:t>
            </a:r>
          </a:p>
          <a:p>
            <a:pPr defTabSz="256122">
              <a:lnSpc>
                <a:spcPct val="90000"/>
              </a:lnSpc>
              <a:spcAft>
                <a:spcPts val="590"/>
              </a:spcAft>
            </a:pP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-H 'Accept: application/</a:t>
            </a:r>
            <a:r>
              <a:rPr lang="en-US" sz="1404" kern="1200" dirty="0" err="1">
                <a:solidFill>
                  <a:srgbClr val="415364"/>
                </a:solidFill>
                <a:highlight>
                  <a:srgbClr val="FFFFFF"/>
                </a:highlight>
                <a:latin typeface="Verdana" panose="020B0604030504040204" pitchFamily="34" charset="0"/>
                <a:ea typeface="Verdana" panose="020B0604030504040204" pitchFamily="34" charset="0"/>
                <a:cs typeface="+mn-cs"/>
              </a:rPr>
              <a:t>json</a:t>
            </a: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 \</a:t>
            </a:r>
          </a:p>
          <a:p>
            <a:pPr defTabSz="256122">
              <a:lnSpc>
                <a:spcPct val="90000"/>
              </a:lnSpc>
              <a:spcAft>
                <a:spcPts val="590"/>
              </a:spcAft>
            </a:pPr>
            <a:r>
              <a:rPr lang="en-US" sz="1404" kern="1200" dirty="0">
                <a:solidFill>
                  <a:srgbClr val="415364"/>
                </a:solidFill>
                <a:highlight>
                  <a:srgbClr val="FFFFFF"/>
                </a:highlight>
                <a:latin typeface="Verdana" panose="020B0604030504040204" pitchFamily="34" charset="0"/>
                <a:ea typeface="Verdana" panose="020B0604030504040204" pitchFamily="34" charset="0"/>
                <a:cs typeface="+mn-cs"/>
              </a:rPr>
              <a:t>-H 'Authorization: Bearer &lt;TOKEN&gt;'</a:t>
            </a:r>
          </a:p>
          <a:p>
            <a:pPr defTabSz="256122">
              <a:lnSpc>
                <a:spcPct val="90000"/>
              </a:lnSpc>
              <a:spcAft>
                <a:spcPts val="590"/>
              </a:spcAft>
            </a:pPr>
            <a:endParaRPr lang="en-US" sz="972" kern="1200" dirty="0">
              <a:solidFill>
                <a:srgbClr val="415364"/>
              </a:solidFill>
              <a:highlight>
                <a:srgbClr val="FFFFFF"/>
              </a:highlight>
              <a:latin typeface="Poppins" panose="00000500000000000000" pitchFamily="2" charset="0"/>
              <a:ea typeface="+mn-ea"/>
              <a:cs typeface="+mn-cs"/>
            </a:endParaRPr>
          </a:p>
          <a:p>
            <a:pPr>
              <a:lnSpc>
                <a:spcPct val="90000"/>
              </a:lnSpc>
              <a:spcAft>
                <a:spcPts val="600"/>
              </a:spcAft>
            </a:pPr>
            <a:endParaRPr lang="en-IN" sz="900" dirty="0"/>
          </a:p>
        </p:txBody>
      </p:sp>
      <p:sp>
        <p:nvSpPr>
          <p:cNvPr id="14" name="object 14"/>
          <p:cNvSpPr txBox="1"/>
          <p:nvPr/>
        </p:nvSpPr>
        <p:spPr>
          <a:xfrm>
            <a:off x="8516177" y="3906540"/>
            <a:ext cx="138897" cy="63704"/>
          </a:xfrm>
          <a:prstGeom prst="rect">
            <a:avLst/>
          </a:prstGeom>
        </p:spPr>
        <p:txBody>
          <a:bodyPr vert="horz" wrap="square" lIns="0" tIns="10795" rIns="0" bIns="0" rtlCol="0">
            <a:spAutoFit/>
          </a:bodyPr>
          <a:lstStyle/>
          <a:p>
            <a:pPr marL="7114" defTabSz="256122">
              <a:spcBef>
                <a:spcPts val="48"/>
              </a:spcBef>
            </a:pPr>
            <a:r>
              <a:rPr lang="en-IN" sz="336" kern="1200" spc="-16">
                <a:solidFill>
                  <a:srgbClr val="555555"/>
                </a:solidFill>
                <a:latin typeface="Verdana"/>
                <a:ea typeface="+mn-ea"/>
                <a:cs typeface="+mn-cs"/>
              </a:rPr>
              <a:t>erved.</a:t>
            </a:r>
            <a:endParaRPr lang="en-IN" sz="600">
              <a:latin typeface="Verdana"/>
              <a:cs typeface="Verdana"/>
            </a:endParaRPr>
          </a:p>
        </p:txBody>
      </p:sp>
    </p:spTree>
    <p:extLst>
      <p:ext uri="{BB962C8B-B14F-4D97-AF65-F5344CB8AC3E}">
        <p14:creationId xmlns:p14="http://schemas.microsoft.com/office/powerpoint/2010/main" val="123469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object 15"/>
          <p:cNvSpPr txBox="1">
            <a:spLocks noGrp="1"/>
          </p:cNvSpPr>
          <p:nvPr>
            <p:ph type="title"/>
          </p:nvPr>
        </p:nvSpPr>
        <p:spPr>
          <a:xfrm>
            <a:off x="369277" y="387626"/>
            <a:ext cx="2313633" cy="4329630"/>
          </a:xfrm>
          <a:prstGeom prst="rect">
            <a:avLst/>
          </a:prstGeom>
        </p:spPr>
        <p:txBody>
          <a:bodyPr vert="horz" lIns="0" tIns="12065" rIns="0" bIns="0" rtlCol="0" anchor="ctr">
            <a:normAutofit/>
          </a:bodyPr>
          <a:lstStyle/>
          <a:p>
            <a:pPr marL="12700">
              <a:spcBef>
                <a:spcPts val="95"/>
              </a:spcBef>
            </a:pPr>
            <a:r>
              <a:rPr lang="en-IN" sz="2700" spc="-270">
                <a:solidFill>
                  <a:srgbClr val="FFFFFF"/>
                </a:solidFill>
              </a:rPr>
              <a:t>Table</a:t>
            </a:r>
            <a:r>
              <a:rPr lang="en-IN" sz="2700" spc="-375">
                <a:solidFill>
                  <a:srgbClr val="FFFFFF"/>
                </a:solidFill>
              </a:rPr>
              <a:t> </a:t>
            </a:r>
            <a:r>
              <a:rPr lang="en-IN" sz="2700" spc="-204">
                <a:solidFill>
                  <a:srgbClr val="FFFFFF"/>
                </a:solidFill>
              </a:rPr>
              <a:t>of</a:t>
            </a:r>
            <a:r>
              <a:rPr lang="en-IN" sz="2700" spc="-395">
                <a:solidFill>
                  <a:srgbClr val="FFFFFF"/>
                </a:solidFill>
              </a:rPr>
              <a:t> </a:t>
            </a:r>
            <a:r>
              <a:rPr lang="en-IN" sz="2700" spc="-300">
                <a:solidFill>
                  <a:srgbClr val="FFFFFF"/>
                </a:solidFill>
              </a:rPr>
              <a:t>Content</a:t>
            </a:r>
            <a:endParaRPr lang="en-IN" sz="2700">
              <a:solidFill>
                <a:srgbClr val="FFFFFF"/>
              </a:solidFill>
            </a:endParaRPr>
          </a:p>
        </p:txBody>
      </p:sp>
      <p:sp>
        <p:nvSpPr>
          <p:cNvPr id="76" name="Rectangle 75">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23" name="object 16">
            <a:extLst>
              <a:ext uri="{FF2B5EF4-FFF2-40B4-BE49-F238E27FC236}">
                <a16:creationId xmlns:a16="http://schemas.microsoft.com/office/drawing/2014/main" id="{FF6311B4-5A5D-88F5-ED1F-C9B98F37232B}"/>
              </a:ext>
            </a:extLst>
          </p:cNvPr>
          <p:cNvGraphicFramePr>
            <a:graphicFrameLocks noGrp="1"/>
          </p:cNvGraphicFramePr>
          <p:nvPr>
            <p:ph idx="1"/>
            <p:extLst>
              <p:ext uri="{D42A27DB-BD31-4B8C-83A1-F6EECF244321}">
                <p14:modId xmlns:p14="http://schemas.microsoft.com/office/powerpoint/2010/main" val="2341383962"/>
              </p:ext>
            </p:extLst>
          </p:nvPr>
        </p:nvGraphicFramePr>
        <p:xfrm>
          <a:off x="3556397" y="479822"/>
          <a:ext cx="5098256" cy="4237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bject 12"/>
          <p:cNvSpPr txBox="1">
            <a:spLocks noGrp="1"/>
          </p:cNvSpPr>
          <p:nvPr>
            <p:ph type="title"/>
          </p:nvPr>
        </p:nvSpPr>
        <p:spPr>
          <a:xfrm>
            <a:off x="369277" y="387626"/>
            <a:ext cx="2313633" cy="1577906"/>
          </a:xfrm>
          <a:prstGeom prst="rect">
            <a:avLst/>
          </a:prstGeom>
        </p:spPr>
        <p:txBody>
          <a:bodyPr vert="horz" lIns="0" tIns="154812" rIns="0" bIns="0" rtlCol="0">
            <a:normAutofit/>
          </a:bodyPr>
          <a:lstStyle/>
          <a:p>
            <a:pPr marL="53340">
              <a:spcBef>
                <a:spcPts val="95"/>
              </a:spcBef>
            </a:pPr>
            <a:r>
              <a:rPr lang="en-US" sz="2700" b="1" i="0">
                <a:solidFill>
                  <a:srgbClr val="FFFFFF"/>
                </a:solidFill>
                <a:effectLst/>
                <a:latin typeface="Verdana" panose="020B0604030504040204" pitchFamily="34" charset="0"/>
                <a:ea typeface="Verdana" panose="020B0604030504040204" pitchFamily="34" charset="0"/>
              </a:rPr>
              <a:t>API</a:t>
            </a:r>
            <a:endParaRPr lang="en-US" sz="2700" spc="-120">
              <a:solidFill>
                <a:srgbClr val="FFFFFF"/>
              </a:solidFill>
            </a:endParaRPr>
          </a:p>
        </p:txBody>
      </p:sp>
      <p:sp>
        <p:nvSpPr>
          <p:cNvPr id="24" name="Rectangle 23">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3556512" y="3824159"/>
            <a:ext cx="30281" cy="42991"/>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
        <p:nvSpPr>
          <p:cNvPr id="15" name="Text Placeholder 14">
            <a:extLst>
              <a:ext uri="{FF2B5EF4-FFF2-40B4-BE49-F238E27FC236}">
                <a16:creationId xmlns:a16="http://schemas.microsoft.com/office/drawing/2014/main" id="{F2521F79-9649-9A38-481B-251B99BD1560}"/>
              </a:ext>
            </a:extLst>
          </p:cNvPr>
          <p:cNvSpPr>
            <a:spLocks/>
          </p:cNvSpPr>
          <p:nvPr/>
        </p:nvSpPr>
        <p:spPr>
          <a:xfrm>
            <a:off x="3556513" y="654882"/>
            <a:ext cx="5098561" cy="3833736"/>
          </a:xfrm>
          <a:prstGeom prst="rect">
            <a:avLst/>
          </a:prstGeom>
        </p:spPr>
        <p:txBody>
          <a:bodyPr>
            <a:normAutofit fontScale="85000" lnSpcReduction="20000"/>
          </a:bodyPr>
          <a:lstStyle/>
          <a:p>
            <a:pPr marL="317183" indent="-317183" defTabSz="263237">
              <a:lnSpc>
                <a:spcPct val="90000"/>
              </a:lnSpc>
              <a:spcAft>
                <a:spcPts val="606"/>
              </a:spcAft>
              <a:buFont typeface="Arial" panose="020B0604020202020204" pitchFamily="34" charset="0"/>
              <a:buChar char="•"/>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Identity Security Cloud API </a:t>
            </a:r>
          </a:p>
          <a:p>
            <a:pPr marL="507492" lvl="1"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limit</a:t>
            </a:r>
          </a:p>
          <a:p>
            <a:pPr marL="507492" lvl="1"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offset</a:t>
            </a:r>
          </a:p>
          <a:p>
            <a:pPr marL="507492" lvl="1"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count</a:t>
            </a:r>
          </a:p>
          <a:p>
            <a:pPr marL="507492" lvl="1"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GET /v3/</a:t>
            </a:r>
            <a:r>
              <a:rPr lang="en-US" sz="1100" kern="1200" dirty="0" err="1">
                <a:solidFill>
                  <a:srgbClr val="415364"/>
                </a:solidFill>
                <a:highlight>
                  <a:srgbClr val="FFFFFF"/>
                </a:highlight>
                <a:latin typeface="Verdana" panose="020B0604030504040204" pitchFamily="34" charset="0"/>
                <a:ea typeface="Verdana" panose="020B0604030504040204" pitchFamily="34" charset="0"/>
                <a:cs typeface="+mn-cs"/>
              </a:rPr>
              <a:t>public-identities?limit</a:t>
            </a: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=2</a:t>
            </a:r>
          </a:p>
          <a:p>
            <a:pPr marL="507492" lvl="1"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GET /v3/</a:t>
            </a:r>
            <a:r>
              <a:rPr lang="en-US" sz="1100" kern="1200" dirty="0" err="1">
                <a:solidFill>
                  <a:srgbClr val="415364"/>
                </a:solidFill>
                <a:highlight>
                  <a:srgbClr val="FFFFFF"/>
                </a:highlight>
                <a:latin typeface="Verdana" panose="020B0604030504040204" pitchFamily="34" charset="0"/>
                <a:ea typeface="Verdana" panose="020B0604030504040204" pitchFamily="34" charset="0"/>
                <a:cs typeface="+mn-cs"/>
              </a:rPr>
              <a:t>public-identities?limit</a:t>
            </a: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=20&amp;offset=4</a:t>
            </a:r>
          </a:p>
          <a:p>
            <a:pPr marL="507492" lvl="1"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GET /v3/</a:t>
            </a:r>
            <a:r>
              <a:rPr lang="en-US" sz="1100" kern="1200" dirty="0" err="1">
                <a:solidFill>
                  <a:srgbClr val="415364"/>
                </a:solidFill>
                <a:highlight>
                  <a:srgbClr val="FFFFFF"/>
                </a:highlight>
                <a:latin typeface="Verdana" panose="020B0604030504040204" pitchFamily="34" charset="0"/>
                <a:ea typeface="Verdana" panose="020B0604030504040204" pitchFamily="34" charset="0"/>
                <a:cs typeface="+mn-cs"/>
              </a:rPr>
              <a:t>public-identities?count</a:t>
            </a: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=true</a:t>
            </a:r>
          </a:p>
          <a:p>
            <a:pPr defTabSz="263237">
              <a:lnSpc>
                <a:spcPct val="90000"/>
              </a:lnSpc>
              <a:spcAft>
                <a:spcPts val="606"/>
              </a:spcAft>
            </a:pPr>
            <a:endPar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		POST 					https://{tenant}.api.identitynow.com/v3/search?limit=100&amp;count=true</a:t>
            </a:r>
          </a:p>
          <a:p>
            <a:pPr defTabSz="263237">
              <a:lnSpc>
                <a:spcPct val="90000"/>
              </a:lnSpc>
              <a:spcAft>
                <a:spcPts val="606"/>
              </a:spcAft>
            </a:pPr>
            <a:endPar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a:t>
            </a: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  "indices": ["identities"],</a:t>
            </a: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  "query": {</a:t>
            </a: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    "query": "*"</a:t>
            </a: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  },</a:t>
            </a: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  "sort": ["id"],</a:t>
            </a: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  "</a:t>
            </a:r>
            <a:r>
              <a:rPr lang="en-US" sz="1100" kern="1200" dirty="0" err="1">
                <a:solidFill>
                  <a:srgbClr val="415364"/>
                </a:solidFill>
                <a:highlight>
                  <a:srgbClr val="FFFFFF"/>
                </a:highlight>
                <a:latin typeface="Verdana" panose="020B0604030504040204" pitchFamily="34" charset="0"/>
                <a:ea typeface="Verdana" panose="020B0604030504040204" pitchFamily="34" charset="0"/>
                <a:cs typeface="+mn-cs"/>
              </a:rPr>
              <a:t>searchAfter</a:t>
            </a: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 ["2c9180835d38ca0c015d606b50851b1e"]</a:t>
            </a: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a:t>
            </a:r>
          </a:p>
          <a:p>
            <a:pPr defTabSz="263237">
              <a:lnSpc>
                <a:spcPct val="90000"/>
              </a:lnSpc>
              <a:spcAft>
                <a:spcPts val="606"/>
              </a:spcAft>
            </a:pPr>
            <a:endPar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63237">
              <a:lnSpc>
                <a:spcPct val="90000"/>
              </a:lnSpc>
              <a:spcAft>
                <a:spcPts val="606"/>
              </a:spcAft>
            </a:pP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/v3/</a:t>
            </a:r>
            <a:r>
              <a:rPr lang="en-US" sz="1100" kern="1200" dirty="0" err="1">
                <a:solidFill>
                  <a:srgbClr val="415364"/>
                </a:solidFill>
                <a:highlight>
                  <a:srgbClr val="FFFFFF"/>
                </a:highlight>
                <a:latin typeface="Verdana" panose="020B0604030504040204" pitchFamily="34" charset="0"/>
                <a:ea typeface="Verdana" panose="020B0604030504040204" pitchFamily="34" charset="0"/>
                <a:cs typeface="+mn-cs"/>
              </a:rPr>
              <a:t>public-identities?limit</a:t>
            </a: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=20&amp;filters=</a:t>
            </a:r>
            <a:r>
              <a:rPr lang="en-US" sz="1100" kern="1200" dirty="0" err="1">
                <a:solidFill>
                  <a:srgbClr val="415364"/>
                </a:solidFill>
                <a:highlight>
                  <a:srgbClr val="FFFFFF"/>
                </a:highlight>
                <a:latin typeface="Verdana" panose="020B0604030504040204" pitchFamily="34" charset="0"/>
                <a:ea typeface="Verdana" panose="020B0604030504040204" pitchFamily="34" charset="0"/>
                <a:cs typeface="+mn-cs"/>
              </a:rPr>
              <a:t>firstname</a:t>
            </a: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 eq "</a:t>
            </a:r>
            <a:r>
              <a:rPr lang="en-US" sz="1100" kern="1200" dirty="0" err="1">
                <a:solidFill>
                  <a:srgbClr val="415364"/>
                </a:solidFill>
                <a:highlight>
                  <a:srgbClr val="FFFFFF"/>
                </a:highlight>
                <a:latin typeface="Verdana" panose="020B0604030504040204" pitchFamily="34" charset="0"/>
                <a:ea typeface="Verdana" panose="020B0604030504040204" pitchFamily="34" charset="0"/>
                <a:cs typeface="+mn-cs"/>
              </a:rPr>
              <a:t>john"&amp;sorters</a:t>
            </a:r>
            <a:r>
              <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rPr>
              <a:t>=-name </a:t>
            </a:r>
          </a:p>
          <a:p>
            <a:pPr defTabSz="263237">
              <a:lnSpc>
                <a:spcPct val="90000"/>
              </a:lnSpc>
              <a:spcAft>
                <a:spcPts val="606"/>
              </a:spcAft>
            </a:pPr>
            <a:endPar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63237">
              <a:lnSpc>
                <a:spcPct val="90000"/>
              </a:lnSpc>
              <a:spcAft>
                <a:spcPts val="606"/>
              </a:spcAft>
              <a:buFont typeface="Arial" panose="020B0604020202020204" pitchFamily="34" charset="0"/>
              <a:buChar char="•"/>
            </a:pPr>
            <a:endPar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63237">
              <a:lnSpc>
                <a:spcPct val="90000"/>
              </a:lnSpc>
              <a:spcAft>
                <a:spcPts val="606"/>
              </a:spcAft>
              <a:buFont typeface="Arial" panose="020B0604020202020204" pitchFamily="34" charset="0"/>
              <a:buChar char="•"/>
            </a:pPr>
            <a:endParaRPr lang="en-US" sz="11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63237">
              <a:lnSpc>
                <a:spcPct val="90000"/>
              </a:lnSpc>
              <a:spcAft>
                <a:spcPts val="606"/>
              </a:spcAft>
              <a:buFont typeface="Arial" panose="020B0604020202020204" pitchFamily="34" charset="0"/>
              <a:buChar char="•"/>
            </a:pPr>
            <a:endParaRPr lang="en-US" sz="1100" kern="1200" dirty="0">
              <a:solidFill>
                <a:srgbClr val="415364"/>
              </a:solidFill>
              <a:highlight>
                <a:srgbClr val="FFFFFF"/>
              </a:highlight>
              <a:latin typeface="Poppins" panose="00000500000000000000" pitchFamily="2" charset="0"/>
              <a:ea typeface="+mn-ea"/>
              <a:cs typeface="+mn-cs"/>
            </a:endParaRPr>
          </a:p>
          <a:p>
            <a:pPr>
              <a:lnSpc>
                <a:spcPct val="90000"/>
              </a:lnSpc>
              <a:spcAft>
                <a:spcPts val="600"/>
              </a:spcAft>
            </a:pPr>
            <a:endParaRPr lang="en-IN" sz="1100" dirty="0"/>
          </a:p>
        </p:txBody>
      </p:sp>
    </p:spTree>
    <p:extLst>
      <p:ext uri="{BB962C8B-B14F-4D97-AF65-F5344CB8AC3E}">
        <p14:creationId xmlns:p14="http://schemas.microsoft.com/office/powerpoint/2010/main" val="1076908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73" name="Rectangle 5172">
            <a:extLst>
              <a:ext uri="{FF2B5EF4-FFF2-40B4-BE49-F238E27FC236}">
                <a16:creationId xmlns:a16="http://schemas.microsoft.com/office/drawing/2014/main" id="{D02FF74F-004A-40F8-9BBA-1170E3C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75" name="Rectangle 5174">
            <a:extLst>
              <a:ext uri="{FF2B5EF4-FFF2-40B4-BE49-F238E27FC236}">
                <a16:creationId xmlns:a16="http://schemas.microsoft.com/office/drawing/2014/main" id="{747D77ED-28A8-4135-8177-8466BFF32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 y="0"/>
            <a:ext cx="5660909"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bject 14"/>
          <p:cNvSpPr txBox="1">
            <a:spLocks noGrp="1"/>
          </p:cNvSpPr>
          <p:nvPr>
            <p:ph type="title"/>
          </p:nvPr>
        </p:nvSpPr>
        <p:spPr>
          <a:xfrm>
            <a:off x="822960" y="387626"/>
            <a:ext cx="4483452" cy="1249876"/>
          </a:xfrm>
          <a:prstGeom prst="rect">
            <a:avLst/>
          </a:prstGeom>
        </p:spPr>
        <p:txBody>
          <a:bodyPr vert="horz" lIns="0" tIns="12065" rIns="0" bIns="0" rtlCol="0">
            <a:normAutofit/>
          </a:bodyPr>
          <a:lstStyle/>
          <a:p>
            <a:pPr marL="53340">
              <a:spcBef>
                <a:spcPts val="95"/>
              </a:spcBef>
            </a:pPr>
            <a:r>
              <a:rPr lang="en-IN" sz="3000" b="1" i="0">
                <a:solidFill>
                  <a:srgbClr val="FFFFFF"/>
                </a:solidFill>
                <a:effectLst/>
                <a:latin typeface="Verdana" panose="020B0604030504040204" pitchFamily="34" charset="0"/>
                <a:ea typeface="Verdana" panose="020B0604030504040204" pitchFamily="34" charset="0"/>
              </a:rPr>
              <a:t>Managing Sources</a:t>
            </a:r>
            <a:br>
              <a:rPr lang="en-IN" sz="3000" b="1" i="0">
                <a:solidFill>
                  <a:srgbClr val="FFFFFF"/>
                </a:solidFill>
                <a:effectLst/>
                <a:highlight>
                  <a:srgbClr val="FFFFFF"/>
                </a:highlight>
                <a:latin typeface="Arial" panose="020B0604020202020204" pitchFamily="34" charset="0"/>
              </a:rPr>
            </a:br>
            <a:br>
              <a:rPr lang="en-US" sz="3000" b="1" i="0">
                <a:solidFill>
                  <a:srgbClr val="FFFFFF"/>
                </a:solidFill>
                <a:effectLst/>
                <a:latin typeface="-apple-system"/>
              </a:rPr>
            </a:br>
            <a:endParaRPr lang="en-US" sz="3000" spc="-160" dirty="0">
              <a:solidFill>
                <a:srgbClr val="FFFFFF"/>
              </a:solidFill>
            </a:endParaRPr>
          </a:p>
        </p:txBody>
      </p:sp>
      <p:sp>
        <p:nvSpPr>
          <p:cNvPr id="61" name="Content Placeholder 19">
            <a:extLst>
              <a:ext uri="{FF2B5EF4-FFF2-40B4-BE49-F238E27FC236}">
                <a16:creationId xmlns:a16="http://schemas.microsoft.com/office/drawing/2014/main" id="{C6FD45B3-9C3C-DD69-FD02-D8243795A281}"/>
              </a:ext>
            </a:extLst>
          </p:cNvPr>
          <p:cNvSpPr>
            <a:spLocks noGrp="1"/>
          </p:cNvSpPr>
          <p:nvPr>
            <p:ph sz="half" idx="2"/>
          </p:nvPr>
        </p:nvSpPr>
        <p:spPr>
          <a:xfrm>
            <a:off x="822959" y="1677228"/>
            <a:ext cx="4483453" cy="2739500"/>
          </a:xfrm>
        </p:spPr>
        <p:txBody>
          <a:bodyPr>
            <a:normAutofit/>
          </a:bodyPr>
          <a:lstStyle/>
          <a:p>
            <a:pPr marL="0" indent="0">
              <a:buNone/>
            </a:pPr>
            <a:r>
              <a:rPr lang="en-US" sz="1000" b="1" i="0" dirty="0">
                <a:solidFill>
                  <a:srgbClr val="FFFFFF"/>
                </a:solidFill>
                <a:effectLst/>
                <a:latin typeface="Verdana" panose="020B0604030504040204" pitchFamily="34" charset="0"/>
                <a:ea typeface="Verdana" panose="020B0604030504040204" pitchFamily="34" charset="0"/>
              </a:rPr>
              <a:t>Event</a:t>
            </a:r>
            <a:r>
              <a:rPr lang="en-US" sz="1000" b="0" i="0" dirty="0">
                <a:solidFill>
                  <a:srgbClr val="FFFFFF"/>
                </a:solidFill>
                <a:effectLst/>
                <a:latin typeface="Verdana" panose="020B0604030504040204" pitchFamily="34" charset="0"/>
                <a:ea typeface="Verdana" panose="020B0604030504040204" pitchFamily="34" charset="0"/>
              </a:rPr>
              <a:t>:  A </a:t>
            </a:r>
            <a:r>
              <a:rPr lang="en-US" sz="1000" b="0" i="1" dirty="0">
                <a:solidFill>
                  <a:srgbClr val="FFFFFF"/>
                </a:solidFill>
                <a:effectLst/>
                <a:latin typeface="Verdana" panose="020B0604030504040204" pitchFamily="34" charset="0"/>
                <a:ea typeface="Verdana" panose="020B0604030504040204" pitchFamily="34" charset="0"/>
              </a:rPr>
              <a:t>source</a:t>
            </a:r>
            <a:r>
              <a:rPr lang="en-US" sz="1000" b="0" i="0" dirty="0">
                <a:solidFill>
                  <a:srgbClr val="FFFFFF"/>
                </a:solidFill>
                <a:effectLst/>
                <a:latin typeface="Verdana" panose="020B0604030504040204" pitchFamily="34" charset="0"/>
                <a:ea typeface="Verdana" panose="020B0604030504040204" pitchFamily="34" charset="0"/>
              </a:rPr>
              <a:t> is the Identity Security Cloud representation of a third-party application, database, or directory management system that maintains its own set of user accounts or personnel records</a:t>
            </a:r>
          </a:p>
          <a:p>
            <a:pPr marL="0" indent="0">
              <a:buNone/>
            </a:pPr>
            <a:r>
              <a:rPr lang="en-US" sz="1000" b="0" i="0" dirty="0">
                <a:solidFill>
                  <a:srgbClr val="FFFFFF"/>
                </a:solidFill>
                <a:effectLst/>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https://documentation.sailpoint.com/connectors/identitynow/landingpages/help/landingpages/identitynow_connectivity_landing.html</a:t>
            </a:r>
            <a:endParaRPr lang="en-US" sz="1000" b="0" i="0" dirty="0">
              <a:solidFill>
                <a:srgbClr val="FFFFFF"/>
              </a:solidFill>
              <a:effectLst/>
              <a:latin typeface="Verdana" panose="020B0604030504040204" pitchFamily="34" charset="0"/>
              <a:ea typeface="Verdana" panose="020B0604030504040204" pitchFamily="34" charset="0"/>
            </a:endParaRPr>
          </a:p>
          <a:p>
            <a:pPr marL="0" indent="0">
              <a:buNone/>
            </a:pPr>
            <a:r>
              <a:rPr lang="en-US" sz="1000" b="0" i="0" dirty="0">
                <a:solidFill>
                  <a:srgbClr val="FFFFFF"/>
                </a:solidFill>
                <a:effectLst/>
                <a:latin typeface="Verdana" panose="020B0604030504040204" pitchFamily="34" charset="0"/>
                <a:ea typeface="Verdana" panose="020B0604030504040204" pitchFamily="34" charset="0"/>
              </a:rPr>
              <a:t>Source type - </a:t>
            </a:r>
          </a:p>
          <a:p>
            <a:pPr marL="0" indent="0">
              <a:buNone/>
            </a:pPr>
            <a:r>
              <a:rPr lang="en-US" sz="1000" b="0" i="0" dirty="0">
                <a:solidFill>
                  <a:srgbClr val="FFFFFF"/>
                </a:solidFill>
                <a:effectLst/>
                <a:latin typeface="Verdana" panose="020B0604030504040204" pitchFamily="34" charset="0"/>
                <a:ea typeface="Verdana" panose="020B0604030504040204" pitchFamily="34" charset="0"/>
              </a:rPr>
              <a:t>Connection type - The method used to add the source to Identity Security Cloud. </a:t>
            </a:r>
          </a:p>
          <a:p>
            <a:pPr marL="0" indent="0">
              <a:buNone/>
            </a:pPr>
            <a:r>
              <a:rPr lang="en-US" sz="1000" b="0" i="0" dirty="0">
                <a:solidFill>
                  <a:srgbClr val="FFFFFF"/>
                </a:solidFill>
                <a:effectLst/>
                <a:latin typeface="Verdana" panose="020B0604030504040204" pitchFamily="34" charset="0"/>
                <a:ea typeface="Verdana" panose="020B0604030504040204" pitchFamily="34" charset="0"/>
              </a:rPr>
              <a:t>Source Owner - The owner of the source. After you've configured a source, you can assign a source owner.</a:t>
            </a:r>
          </a:p>
          <a:p>
            <a:pPr marL="0" indent="0">
              <a:buNone/>
            </a:pPr>
            <a:r>
              <a:rPr lang="en-US" sz="1000" b="0" i="0" dirty="0">
                <a:solidFill>
                  <a:srgbClr val="FFFFFF"/>
                </a:solidFill>
                <a:effectLst/>
                <a:latin typeface="Verdana" panose="020B0604030504040204" pitchFamily="34" charset="0"/>
                <a:ea typeface="Verdana" panose="020B0604030504040204" pitchFamily="34" charset="0"/>
              </a:rPr>
              <a:t>Governance Group - The group used for granting users source role sub-admin level oversight of the source and its access.</a:t>
            </a:r>
          </a:p>
          <a:p>
            <a:pPr marL="0" indent="0">
              <a:buNone/>
            </a:pPr>
            <a:r>
              <a:rPr lang="en-US" sz="1000" b="0" i="0" dirty="0">
                <a:solidFill>
                  <a:srgbClr val="FFFFFF"/>
                </a:solidFill>
                <a:effectLst/>
                <a:latin typeface="Verdana" panose="020B0604030504040204" pitchFamily="34" charset="0"/>
                <a:ea typeface="Verdana" panose="020B0604030504040204" pitchFamily="34" charset="0"/>
              </a:rPr>
              <a:t>Additional connectivity details:</a:t>
            </a:r>
          </a:p>
          <a:p>
            <a:pPr marL="285750" indent="-285750">
              <a:buFont typeface="Arial" panose="020B0604020202020204" pitchFamily="34" charset="0"/>
              <a:buChar char="•"/>
            </a:pPr>
            <a:endParaRPr lang="en-US" sz="1000" dirty="0">
              <a:solidFill>
                <a:srgbClr val="FFFFFF"/>
              </a:solidFill>
              <a:latin typeface="Poppins" panose="00000500000000000000" pitchFamily="2" charset="0"/>
            </a:endParaRPr>
          </a:p>
          <a:p>
            <a:pPr marL="285750" indent="-285750">
              <a:buFont typeface="Arial" panose="020B0604020202020204" pitchFamily="34" charset="0"/>
              <a:buChar char="•"/>
            </a:pPr>
            <a:endParaRPr lang="en-US" sz="1000" b="0" i="0" dirty="0">
              <a:solidFill>
                <a:srgbClr val="FFFFFF"/>
              </a:solidFill>
              <a:effectLst/>
              <a:latin typeface="Poppins" panose="00000500000000000000" pitchFamily="2" charset="0"/>
            </a:endParaRPr>
          </a:p>
          <a:p>
            <a:pPr marL="285750" indent="-285750">
              <a:buFont typeface="Arial" panose="020B0604020202020204" pitchFamily="34" charset="0"/>
              <a:buChar char="•"/>
            </a:pPr>
            <a:endParaRPr lang="en-US" sz="1000" b="0" i="0" dirty="0">
              <a:solidFill>
                <a:srgbClr val="FFFFFF"/>
              </a:solidFill>
              <a:effectLst/>
              <a:latin typeface="Poppins" panose="00000500000000000000" pitchFamily="2" charset="0"/>
            </a:endParaRPr>
          </a:p>
        </p:txBody>
      </p:sp>
      <p:sp>
        <p:nvSpPr>
          <p:cNvPr id="5177" name="Rectangle 5176">
            <a:extLst>
              <a:ext uri="{FF2B5EF4-FFF2-40B4-BE49-F238E27FC236}">
                <a16:creationId xmlns:a16="http://schemas.microsoft.com/office/drawing/2014/main" id="{F2E484CB-1781-4421-8EB9-D785B9504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0920"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124" name="Picture 4" descr="A screenshot of a computer&#10;&#10;Description automatically generated">
            <a:extLst>
              <a:ext uri="{FF2B5EF4-FFF2-40B4-BE49-F238E27FC236}">
                <a16:creationId xmlns:a16="http://schemas.microsoft.com/office/drawing/2014/main" id="{5AEE19E5-77AF-F1C1-7D9B-982EBC5CFA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91200" y="1414866"/>
            <a:ext cx="3048000" cy="2909485"/>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16"/>
          <p:cNvSpPr txBox="1">
            <a:spLocks noGrp="1"/>
          </p:cNvSpPr>
          <p:nvPr>
            <p:ph type="ftr" sz="quarter" idx="5"/>
          </p:nvPr>
        </p:nvSpPr>
        <p:spPr>
          <a:xfrm>
            <a:off x="816881" y="4844838"/>
            <a:ext cx="2817932" cy="273844"/>
          </a:xfrm>
          <a:prstGeom prst="rect">
            <a:avLst/>
          </a:prstGeom>
        </p:spPr>
        <p:txBody>
          <a:bodyPr vert="horz" lIns="0" tIns="10795" rIns="0" bIns="0" rtlCol="0">
            <a:normAutofit/>
          </a:bodyPr>
          <a:lstStyle/>
          <a:p>
            <a:pPr marL="12700" algn="l">
              <a:spcBef>
                <a:spcPts val="85"/>
              </a:spcBef>
            </a:pPr>
            <a:r>
              <a:rPr lang="en-US" spc="-90"/>
              <a:t>©</a:t>
            </a:r>
            <a:r>
              <a:rPr lang="en-US" spc="-30"/>
              <a:t> </a:t>
            </a:r>
            <a:r>
              <a:rPr lang="en-US" spc="-25"/>
              <a:t>Hitachi</a:t>
            </a:r>
            <a:r>
              <a:rPr lang="en-US" spc="-5"/>
              <a:t> </a:t>
            </a:r>
            <a:r>
              <a:rPr lang="en-US" spc="-35"/>
              <a:t>Vantara</a:t>
            </a:r>
            <a:r>
              <a:rPr lang="en-US" spc="-30"/>
              <a:t> </a:t>
            </a:r>
            <a:r>
              <a:rPr lang="en-US"/>
              <a:t>LLC</a:t>
            </a:r>
            <a:r>
              <a:rPr lang="en-US" spc="-5"/>
              <a:t> </a:t>
            </a:r>
            <a:r>
              <a:rPr lang="en-US" spc="-45"/>
              <a:t>2022.</a:t>
            </a:r>
            <a:r>
              <a:rPr lang="en-US" spc="-25"/>
              <a:t> </a:t>
            </a:r>
            <a:r>
              <a:rPr lang="en-US" spc="-20"/>
              <a:t>All</a:t>
            </a:r>
            <a:r>
              <a:rPr lang="en-US"/>
              <a:t> </a:t>
            </a:r>
            <a:r>
              <a:rPr lang="en-US" spc="-25"/>
              <a:t>Rights</a:t>
            </a:r>
            <a:r>
              <a:rPr lang="en-US" spc="-10"/>
              <a:t> Reserved.</a:t>
            </a:r>
          </a:p>
        </p:txBody>
      </p:sp>
      <p:sp>
        <p:nvSpPr>
          <p:cNvPr id="2" name="object 2"/>
          <p:cNvSpPr/>
          <p:nvPr/>
        </p:nvSpPr>
        <p:spPr>
          <a:xfrm>
            <a:off x="97339" y="4983073"/>
            <a:ext cx="57150" cy="73660"/>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Tree>
    <p:extLst>
      <p:ext uri="{BB962C8B-B14F-4D97-AF65-F5344CB8AC3E}">
        <p14:creationId xmlns:p14="http://schemas.microsoft.com/office/powerpoint/2010/main" val="1639807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object 14"/>
          <p:cNvSpPr txBox="1">
            <a:spLocks noGrp="1"/>
          </p:cNvSpPr>
          <p:nvPr>
            <p:ph type="title"/>
          </p:nvPr>
        </p:nvSpPr>
        <p:spPr>
          <a:xfrm>
            <a:off x="822960" y="214952"/>
            <a:ext cx="7543800" cy="1088068"/>
          </a:xfrm>
          <a:prstGeom prst="rect">
            <a:avLst/>
          </a:prstGeom>
        </p:spPr>
        <p:txBody>
          <a:bodyPr vert="horz" lIns="0" tIns="12065" rIns="0" bIns="0" rtlCol="0">
            <a:normAutofit/>
          </a:bodyPr>
          <a:lstStyle/>
          <a:p>
            <a:pPr marL="53340">
              <a:spcBef>
                <a:spcPts val="95"/>
              </a:spcBef>
            </a:pPr>
            <a:r>
              <a:rPr lang="en-IN" b="1" i="0" dirty="0">
                <a:effectLst/>
                <a:latin typeface="Verdana" panose="020B0604030504040204" pitchFamily="34" charset="0"/>
                <a:ea typeface="Verdana" panose="020B0604030504040204" pitchFamily="34" charset="0"/>
              </a:rPr>
              <a:t>Managing Sources</a:t>
            </a:r>
            <a:br>
              <a:rPr lang="en-IN" b="1" i="0" dirty="0">
                <a:effectLst/>
                <a:highlight>
                  <a:srgbClr val="FFFFFF"/>
                </a:highlight>
                <a:latin typeface="Arial" panose="020B0604020202020204" pitchFamily="34" charset="0"/>
              </a:rPr>
            </a:br>
            <a:br>
              <a:rPr lang="en-US" b="1" i="0" dirty="0">
                <a:effectLst/>
                <a:latin typeface="-apple-system"/>
              </a:rPr>
            </a:br>
            <a:endParaRPr lang="en-US" spc="-160" dirty="0"/>
          </a:p>
        </p:txBody>
      </p:sp>
      <p:sp>
        <p:nvSpPr>
          <p:cNvPr id="61" name="Content Placeholder 19">
            <a:extLst>
              <a:ext uri="{FF2B5EF4-FFF2-40B4-BE49-F238E27FC236}">
                <a16:creationId xmlns:a16="http://schemas.microsoft.com/office/drawing/2014/main" id="{C6FD45B3-9C3C-DD69-FD02-D8243795A281}"/>
              </a:ext>
            </a:extLst>
          </p:cNvPr>
          <p:cNvSpPr>
            <a:spLocks noGrp="1"/>
          </p:cNvSpPr>
          <p:nvPr>
            <p:ph sz="half" idx="2"/>
          </p:nvPr>
        </p:nvSpPr>
        <p:spPr>
          <a:xfrm>
            <a:off x="822959" y="1384300"/>
            <a:ext cx="4841240" cy="3017520"/>
          </a:xfrm>
        </p:spPr>
        <p:txBody>
          <a:bodyPr>
            <a:normAutofit/>
          </a:bodyPr>
          <a:lstStyle/>
          <a:p>
            <a:pPr marL="0" indent="0">
              <a:buNone/>
            </a:pPr>
            <a:r>
              <a:rPr lang="en-IN" sz="800" b="0" i="0" dirty="0">
                <a:effectLst/>
                <a:highlight>
                  <a:srgbClr val="FFFFFF"/>
                </a:highlight>
                <a:latin typeface="Arial" panose="020B0604020202020204" pitchFamily="34" charset="0"/>
              </a:rPr>
              <a:t> Path: </a:t>
            </a:r>
            <a:r>
              <a:rPr lang="en-IN" sz="800" b="1" i="0" dirty="0">
                <a:effectLst/>
                <a:highlight>
                  <a:srgbClr val="FFFFFF"/>
                </a:highlight>
                <a:latin typeface="Arial" panose="020B0604020202020204" pitchFamily="34" charset="0"/>
              </a:rPr>
              <a:t>Admin &gt; Connections &gt; Sources</a:t>
            </a:r>
            <a:r>
              <a:rPr lang="en-IN" sz="800" b="0" i="0" dirty="0">
                <a:effectLst/>
                <a:highlight>
                  <a:srgbClr val="FFFFFF"/>
                </a:highlight>
                <a:latin typeface="Arial" panose="020B0604020202020204" pitchFamily="34" charset="0"/>
              </a:rPr>
              <a:t>.</a:t>
            </a:r>
            <a:endParaRPr lang="en-US" sz="800" dirty="0">
              <a:latin typeface="Poppins" panose="00000500000000000000" pitchFamily="2" charset="0"/>
            </a:endParaRPr>
          </a:p>
          <a:p>
            <a:pPr>
              <a:buFont typeface="+mj-lt"/>
              <a:buAutoNum type="arabicPeriod"/>
            </a:pPr>
            <a:r>
              <a:rPr lang="en-US" sz="800" b="0" i="0" dirty="0">
                <a:effectLst/>
                <a:highlight>
                  <a:srgbClr val="FFFFFF"/>
                </a:highlight>
                <a:latin typeface="Arial" panose="020B0604020202020204" pitchFamily="34" charset="0"/>
              </a:rPr>
              <a:t>Go to </a:t>
            </a:r>
            <a:r>
              <a:rPr lang="en-US" sz="800" b="1" i="0" dirty="0">
                <a:effectLst/>
                <a:highlight>
                  <a:srgbClr val="FFFFFF"/>
                </a:highlight>
                <a:latin typeface="Arial" panose="020B0604020202020204" pitchFamily="34" charset="0"/>
              </a:rPr>
              <a:t>Admin &gt; Connections &gt; Sources</a:t>
            </a:r>
            <a:r>
              <a:rPr lang="en-US" sz="800" b="0" i="0" dirty="0">
                <a:effectLst/>
                <a:highlight>
                  <a:srgbClr val="FFFFFF"/>
                </a:highlight>
                <a:latin typeface="Arial" panose="020B0604020202020204" pitchFamily="34" charset="0"/>
              </a:rPr>
              <a:t>.</a:t>
            </a:r>
          </a:p>
          <a:p>
            <a:pPr>
              <a:buFont typeface="+mj-lt"/>
              <a:buAutoNum type="arabicPeriod"/>
            </a:pPr>
            <a:r>
              <a:rPr lang="en-US" sz="800" b="0" i="0" dirty="0">
                <a:effectLst/>
                <a:highlight>
                  <a:srgbClr val="FFFFFF"/>
                </a:highlight>
                <a:latin typeface="Arial" panose="020B0604020202020204" pitchFamily="34" charset="0"/>
              </a:rPr>
              <a:t>Select the source you want to edit.</a:t>
            </a:r>
          </a:p>
          <a:p>
            <a:pPr>
              <a:buFont typeface="+mj-lt"/>
              <a:buAutoNum type="arabicPeriod"/>
            </a:pPr>
            <a:r>
              <a:rPr lang="en-US" sz="800" b="0" i="0" dirty="0">
                <a:effectLst/>
                <a:highlight>
                  <a:srgbClr val="FFFFFF"/>
                </a:highlight>
                <a:latin typeface="Arial" panose="020B0604020202020204" pitchFamily="34" charset="0"/>
              </a:rPr>
              <a:t>Go to </a:t>
            </a:r>
            <a:r>
              <a:rPr lang="en-US" sz="800" b="1" i="0" dirty="0">
                <a:effectLst/>
                <a:highlight>
                  <a:srgbClr val="FFFFFF"/>
                </a:highlight>
                <a:latin typeface="Arial" panose="020B0604020202020204" pitchFamily="34" charset="0"/>
              </a:rPr>
              <a:t>Import Data &gt; Account Schema</a:t>
            </a:r>
            <a:r>
              <a:rPr lang="en-US" sz="800" b="0" i="0" dirty="0">
                <a:effectLst/>
                <a:highlight>
                  <a:srgbClr val="FFFFFF"/>
                </a:highlight>
                <a:latin typeface="Arial" panose="020B0604020202020204" pitchFamily="34" charset="0"/>
              </a:rPr>
              <a:t>.</a:t>
            </a:r>
          </a:p>
          <a:p>
            <a:pPr>
              <a:buFont typeface="+mj-lt"/>
              <a:buAutoNum type="arabicPeriod"/>
            </a:pPr>
            <a:endParaRPr lang="en-US" sz="800" dirty="0">
              <a:highlight>
                <a:srgbClr val="FFFFFF"/>
              </a:highlight>
              <a:latin typeface="Arial" panose="020B0604020202020204" pitchFamily="34" charset="0"/>
            </a:endParaRPr>
          </a:p>
          <a:p>
            <a:pPr>
              <a:buFont typeface="+mj-lt"/>
              <a:buAutoNum type="arabicPeriod"/>
            </a:pPr>
            <a:r>
              <a:rPr lang="en-US" sz="800" b="0" i="0" dirty="0">
                <a:effectLst/>
                <a:highlight>
                  <a:srgbClr val="FFFFFF"/>
                </a:highlight>
                <a:latin typeface="Arial" panose="020B0604020202020204" pitchFamily="34" charset="0"/>
              </a:rPr>
              <a:t>Go to </a:t>
            </a:r>
            <a:r>
              <a:rPr lang="en-US" sz="800" b="1" i="0" dirty="0">
                <a:effectLst/>
                <a:highlight>
                  <a:srgbClr val="FFFFFF"/>
                </a:highlight>
                <a:latin typeface="Arial" panose="020B0604020202020204" pitchFamily="34" charset="0"/>
              </a:rPr>
              <a:t>Admin &gt; Connections &gt; Sources</a:t>
            </a:r>
            <a:r>
              <a:rPr lang="en-US" sz="800" b="0" i="0" dirty="0">
                <a:effectLst/>
                <a:highlight>
                  <a:srgbClr val="FFFFFF"/>
                </a:highlight>
                <a:latin typeface="Arial" panose="020B0604020202020204" pitchFamily="34" charset="0"/>
              </a:rPr>
              <a:t>.</a:t>
            </a:r>
          </a:p>
          <a:p>
            <a:pPr>
              <a:buFont typeface="+mj-lt"/>
              <a:buAutoNum type="arabicPeriod"/>
            </a:pPr>
            <a:r>
              <a:rPr lang="en-US" sz="800" b="0" i="0" dirty="0">
                <a:effectLst/>
                <a:highlight>
                  <a:srgbClr val="FFFFFF"/>
                </a:highlight>
                <a:latin typeface="Arial" panose="020B0604020202020204" pitchFamily="34" charset="0"/>
              </a:rPr>
              <a:t>Select the source you want to update.</a:t>
            </a:r>
          </a:p>
          <a:p>
            <a:pPr>
              <a:buFont typeface="+mj-lt"/>
              <a:buAutoNum type="arabicPeriod"/>
            </a:pPr>
            <a:r>
              <a:rPr lang="en-US" sz="800" b="0" i="0" dirty="0">
                <a:effectLst/>
                <a:highlight>
                  <a:srgbClr val="FFFFFF"/>
                </a:highlight>
                <a:latin typeface="Arial" panose="020B0604020202020204" pitchFamily="34" charset="0"/>
              </a:rPr>
              <a:t>Go to </a:t>
            </a:r>
            <a:r>
              <a:rPr lang="en-US" sz="800" b="1" i="0" dirty="0">
                <a:effectLst/>
                <a:highlight>
                  <a:srgbClr val="FFFFFF"/>
                </a:highlight>
                <a:latin typeface="Arial" panose="020B0604020202020204" pitchFamily="34" charset="0"/>
              </a:rPr>
              <a:t>Import Data &gt; Correlation</a:t>
            </a:r>
            <a:r>
              <a:rPr lang="en-US" sz="800" b="0" i="0" dirty="0">
                <a:effectLst/>
                <a:highlight>
                  <a:srgbClr val="FFFFFF"/>
                </a:highlight>
                <a:latin typeface="Arial" panose="020B0604020202020204" pitchFamily="34" charset="0"/>
              </a:rPr>
              <a:t>.</a:t>
            </a:r>
          </a:p>
          <a:p>
            <a:pPr>
              <a:buFont typeface="+mj-lt"/>
              <a:buAutoNum type="arabicPeriod"/>
            </a:pPr>
            <a:endParaRPr lang="en-US" sz="800" b="0" i="0" dirty="0">
              <a:effectLst/>
              <a:highlight>
                <a:srgbClr val="FFFFFF"/>
              </a:highlight>
              <a:latin typeface="Arial" panose="020B0604020202020204" pitchFamily="34" charset="0"/>
            </a:endParaRPr>
          </a:p>
          <a:p>
            <a:pPr>
              <a:buFont typeface="Arial" panose="020B0604020202020204" pitchFamily="34" charset="0"/>
              <a:buChar char="•"/>
            </a:pPr>
            <a:r>
              <a:rPr lang="en-US" sz="800" b="0" i="0" u="sng" dirty="0">
                <a:effectLst/>
                <a:highlight>
                  <a:srgbClr val="FFFFFF"/>
                </a:highlight>
                <a:latin typeface="Arial" panose="020B0604020202020204" pitchFamily="34" charset="0"/>
                <a:hlinkClick r:id="rId2"/>
              </a:rPr>
              <a:t>Native Change Account Created</a:t>
            </a:r>
            <a:r>
              <a:rPr lang="en-US" sz="800" b="0" i="0" dirty="0">
                <a:effectLst/>
                <a:highlight>
                  <a:srgbClr val="FFFFFF"/>
                </a:highlight>
                <a:latin typeface="Arial" panose="020B0604020202020204" pitchFamily="34" charset="0"/>
              </a:rPr>
              <a:t> events are fired for sources configured to monitor Account Creations.</a:t>
            </a:r>
          </a:p>
          <a:p>
            <a:pPr>
              <a:buFont typeface="Arial" panose="020B0604020202020204" pitchFamily="34" charset="0"/>
              <a:buChar char="•"/>
            </a:pPr>
            <a:r>
              <a:rPr lang="en-US" sz="800" b="0" i="0" u="sng" dirty="0">
                <a:effectLst/>
                <a:highlight>
                  <a:srgbClr val="FFFFFF"/>
                </a:highlight>
                <a:latin typeface="Arial" panose="020B0604020202020204" pitchFamily="34" charset="0"/>
                <a:hlinkClick r:id="rId3"/>
              </a:rPr>
              <a:t>Native Change Account Updated</a:t>
            </a:r>
            <a:r>
              <a:rPr lang="en-US" sz="800" b="0" i="0" dirty="0">
                <a:effectLst/>
                <a:highlight>
                  <a:srgbClr val="FFFFFF"/>
                </a:highlight>
                <a:latin typeface="Arial" panose="020B0604020202020204" pitchFamily="34" charset="0"/>
              </a:rPr>
              <a:t> events are fired for sources configured to monitor Account Updates.</a:t>
            </a:r>
          </a:p>
          <a:p>
            <a:pPr>
              <a:buFont typeface="Arial" panose="020B0604020202020204" pitchFamily="34" charset="0"/>
              <a:buChar char="•"/>
            </a:pPr>
            <a:r>
              <a:rPr lang="en-US" sz="800" b="0" i="0" u="sng" dirty="0">
                <a:effectLst/>
                <a:highlight>
                  <a:srgbClr val="FFFFFF"/>
                </a:highlight>
                <a:latin typeface="Arial" panose="020B0604020202020204" pitchFamily="34" charset="0"/>
                <a:hlinkClick r:id="rId4"/>
              </a:rPr>
              <a:t>Native Change Account Deleted</a:t>
            </a:r>
            <a:r>
              <a:rPr lang="en-US" sz="800" b="0" i="0" dirty="0">
                <a:effectLst/>
                <a:highlight>
                  <a:srgbClr val="FFFFFF"/>
                </a:highlight>
                <a:latin typeface="Arial" panose="020B0604020202020204" pitchFamily="34" charset="0"/>
              </a:rPr>
              <a:t> events are fired for sources configured to monitor Account Deletions.</a:t>
            </a:r>
          </a:p>
          <a:p>
            <a:pPr>
              <a:buFont typeface="+mj-lt"/>
              <a:buAutoNum type="arabicPeriod"/>
            </a:pPr>
            <a:endParaRPr lang="en-US" sz="800" b="0" i="0" dirty="0">
              <a:effectLst/>
              <a:highlight>
                <a:srgbClr val="FFFFFF"/>
              </a:highlight>
              <a:latin typeface="Arial" panose="020B0604020202020204" pitchFamily="34" charset="0"/>
            </a:endParaRPr>
          </a:p>
          <a:p>
            <a:pPr marL="285750" indent="-285750">
              <a:buFont typeface="Arial" panose="020B0604020202020204" pitchFamily="34" charset="0"/>
              <a:buChar char="•"/>
            </a:pPr>
            <a:endParaRPr lang="en-US" sz="800" b="0" i="0" dirty="0">
              <a:effectLst/>
              <a:latin typeface="Poppins" panose="00000500000000000000" pitchFamily="2" charset="0"/>
            </a:endParaRPr>
          </a:p>
          <a:p>
            <a:pPr marL="285750" indent="-285750">
              <a:buFont typeface="Arial" panose="020B0604020202020204" pitchFamily="34" charset="0"/>
              <a:buChar char="•"/>
            </a:pPr>
            <a:endParaRPr lang="en-US" sz="800" b="0" i="0" dirty="0">
              <a:effectLst/>
              <a:latin typeface="Poppins" panose="00000500000000000000" pitchFamily="2" charset="0"/>
            </a:endParaRPr>
          </a:p>
        </p:txBody>
      </p:sp>
      <p:pic>
        <p:nvPicPr>
          <p:cNvPr id="6146" name="Picture 2" descr="A screenshot of a computer&#10;&#10;Description automatically generated">
            <a:extLst>
              <a:ext uri="{FF2B5EF4-FFF2-40B4-BE49-F238E27FC236}">
                <a16:creationId xmlns:a16="http://schemas.microsoft.com/office/drawing/2014/main" id="{83E22606-0954-8DA6-B591-CB935321ABF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15427" y="2280358"/>
            <a:ext cx="2351332" cy="917019"/>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16"/>
          <p:cNvSpPr txBox="1">
            <a:spLocks noGrp="1"/>
          </p:cNvSpPr>
          <p:nvPr>
            <p:ph type="ftr" sz="quarter" idx="5"/>
          </p:nvPr>
        </p:nvSpPr>
        <p:spPr>
          <a:xfrm>
            <a:off x="2764638" y="4844838"/>
            <a:ext cx="3617103" cy="273844"/>
          </a:xfrm>
          <a:prstGeom prst="rect">
            <a:avLst/>
          </a:prstGeom>
        </p:spPr>
        <p:txBody>
          <a:bodyPr vert="horz" lIns="0" tIns="10795" rIns="0" bIns="0" rtlCol="0">
            <a:normAutofit/>
          </a:bodyPr>
          <a:lstStyle/>
          <a:p>
            <a:pPr marL="12700">
              <a:spcBef>
                <a:spcPts val="85"/>
              </a:spcBef>
            </a:pPr>
            <a:r>
              <a:rPr lang="en-US" spc="-90"/>
              <a:t>©</a:t>
            </a:r>
            <a:r>
              <a:rPr lang="en-US" spc="-30"/>
              <a:t> </a:t>
            </a:r>
            <a:r>
              <a:rPr lang="en-US" spc="-25"/>
              <a:t>Hitachi</a:t>
            </a:r>
            <a:r>
              <a:rPr lang="en-US" spc="-5"/>
              <a:t> </a:t>
            </a:r>
            <a:r>
              <a:rPr lang="en-US" spc="-35"/>
              <a:t>Vantara</a:t>
            </a:r>
            <a:r>
              <a:rPr lang="en-US" spc="-30"/>
              <a:t> </a:t>
            </a:r>
            <a:r>
              <a:rPr lang="en-US"/>
              <a:t>LLC</a:t>
            </a:r>
            <a:r>
              <a:rPr lang="en-US" spc="-5"/>
              <a:t> </a:t>
            </a:r>
            <a:r>
              <a:rPr lang="en-US" spc="-45"/>
              <a:t>2022.</a:t>
            </a:r>
            <a:r>
              <a:rPr lang="en-US" spc="-25"/>
              <a:t> </a:t>
            </a:r>
            <a:r>
              <a:rPr lang="en-US" spc="-20"/>
              <a:t>All</a:t>
            </a:r>
            <a:r>
              <a:rPr lang="en-US"/>
              <a:t> </a:t>
            </a:r>
            <a:r>
              <a:rPr lang="en-US" spc="-25"/>
              <a:t>Rights</a:t>
            </a:r>
            <a:r>
              <a:rPr lang="en-US" spc="-10"/>
              <a:t> Reserved.</a:t>
            </a:r>
          </a:p>
        </p:txBody>
      </p:sp>
      <p:sp>
        <p:nvSpPr>
          <p:cNvPr id="2" name="object 2"/>
          <p:cNvSpPr/>
          <p:nvPr/>
        </p:nvSpPr>
        <p:spPr>
          <a:xfrm>
            <a:off x="97339" y="4983073"/>
            <a:ext cx="57150" cy="73660"/>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Tree>
    <p:extLst>
      <p:ext uri="{BB962C8B-B14F-4D97-AF65-F5344CB8AC3E}">
        <p14:creationId xmlns:p14="http://schemas.microsoft.com/office/powerpoint/2010/main" val="104428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bject 14"/>
          <p:cNvSpPr txBox="1">
            <a:spLocks noGrp="1"/>
          </p:cNvSpPr>
          <p:nvPr>
            <p:ph type="title"/>
          </p:nvPr>
        </p:nvSpPr>
        <p:spPr>
          <a:xfrm>
            <a:off x="369277" y="454422"/>
            <a:ext cx="2313633" cy="4234656"/>
          </a:xfrm>
          <a:prstGeom prst="rect">
            <a:avLst/>
          </a:prstGeom>
        </p:spPr>
        <p:txBody>
          <a:bodyPr vert="horz" lIns="0" tIns="12065" rIns="0" bIns="0" rtlCol="0" anchor="ctr">
            <a:normAutofit/>
          </a:bodyPr>
          <a:lstStyle/>
          <a:p>
            <a:pPr marL="53340">
              <a:spcBef>
                <a:spcPts val="95"/>
              </a:spcBef>
            </a:pPr>
            <a:r>
              <a:rPr lang="en-IN" sz="2700" b="1" i="0">
                <a:solidFill>
                  <a:srgbClr val="FFFFFF"/>
                </a:solidFill>
                <a:effectLst/>
                <a:latin typeface="Verdana" panose="020B0604030504040204" pitchFamily="34" charset="0"/>
                <a:ea typeface="Verdana" panose="020B0604030504040204" pitchFamily="34" charset="0"/>
              </a:rPr>
              <a:t>ITSM ServiceNow Integration</a:t>
            </a:r>
            <a:br>
              <a:rPr lang="en-IN" sz="2700" b="1" i="0">
                <a:solidFill>
                  <a:srgbClr val="FFFFFF"/>
                </a:solidFill>
                <a:effectLst/>
                <a:highlight>
                  <a:srgbClr val="FFFFFF"/>
                </a:highlight>
                <a:latin typeface="Arial" panose="020B0604020202020204" pitchFamily="34" charset="0"/>
              </a:rPr>
            </a:br>
            <a:br>
              <a:rPr lang="en-US" sz="2700" b="1" i="0">
                <a:solidFill>
                  <a:srgbClr val="FFFFFF"/>
                </a:solidFill>
                <a:effectLst/>
                <a:latin typeface="-apple-system"/>
              </a:rPr>
            </a:br>
            <a:endParaRPr lang="en-US" sz="2700" spc="-160">
              <a:solidFill>
                <a:srgbClr val="FFFFFF"/>
              </a:solidFill>
            </a:endParaRPr>
          </a:p>
        </p:txBody>
      </p:sp>
      <p:sp>
        <p:nvSpPr>
          <p:cNvPr id="70" name="Rectangle 6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9" name="Content Placeholder 19">
            <a:extLst>
              <a:ext uri="{FF2B5EF4-FFF2-40B4-BE49-F238E27FC236}">
                <a16:creationId xmlns:a16="http://schemas.microsoft.com/office/drawing/2014/main" id="{C6FD45B3-9C3C-DD69-FD02-D8243795A281}"/>
              </a:ext>
            </a:extLst>
          </p:cNvPr>
          <p:cNvSpPr>
            <a:spLocks noGrp="1"/>
          </p:cNvSpPr>
          <p:nvPr>
            <p:ph sz="half" idx="2"/>
          </p:nvPr>
        </p:nvSpPr>
        <p:spPr>
          <a:xfrm>
            <a:off x="3556512" y="819150"/>
            <a:ext cx="4810247" cy="3733800"/>
          </a:xfrm>
        </p:spPr>
        <p:txBody>
          <a:bodyPr anchor="ctr">
            <a:normAutofit fontScale="25000" lnSpcReduction="20000"/>
          </a:bodyPr>
          <a:lstStyle/>
          <a:p>
            <a:pPr marL="0" indent="0">
              <a:buNone/>
            </a:pPr>
            <a:r>
              <a:rPr lang="en-US" sz="3400" b="0" i="0" dirty="0">
                <a:effectLst/>
                <a:latin typeface="Verdana" panose="020B0604030504040204" pitchFamily="34" charset="0"/>
                <a:ea typeface="Verdana" panose="020B0604030504040204" pitchFamily="34" charset="0"/>
              </a:rPr>
              <a:t>IdentityNow's Service Integration Module, or SIM integration with ServiceNow, which converts IdentityNow provisioning actions into tickets in ServiceNow.</a:t>
            </a:r>
          </a:p>
          <a:p>
            <a:pPr marL="0" indent="0">
              <a:buNone/>
            </a:pPr>
            <a:r>
              <a:rPr lang="en-US" sz="3400" dirty="0">
                <a:latin typeface="Verdana" panose="020B0604030504040204" pitchFamily="34" charset="0"/>
                <a:ea typeface="Verdana" panose="020B0604030504040204" pitchFamily="34" charset="0"/>
              </a:rPr>
              <a:t>e.g., new joiner requires laptop where request initiated from IdentityNow, but ticket gets created in ServiceNow </a:t>
            </a:r>
          </a:p>
          <a:p>
            <a:pPr marL="0" indent="0">
              <a:buNone/>
            </a:pPr>
            <a:endParaRPr lang="en-US" sz="3400" dirty="0">
              <a:latin typeface="Verdana" panose="020B0604030504040204" pitchFamily="34" charset="0"/>
              <a:ea typeface="Verdana" panose="020B0604030504040204" pitchFamily="34" charset="0"/>
            </a:endParaRPr>
          </a:p>
          <a:p>
            <a:pPr marL="0" indent="0">
              <a:buNone/>
            </a:pPr>
            <a:r>
              <a:rPr lang="en-US" sz="3400" dirty="0">
                <a:latin typeface="Verdana" panose="020B0604030504040204" pitchFamily="34" charset="0"/>
                <a:ea typeface="Verdana" panose="020B0604030504040204" pitchFamily="34" charset="0"/>
              </a:rPr>
              <a:t>Pre-requisites:</a:t>
            </a:r>
            <a:endParaRPr lang="en-IN" sz="3400" dirty="0">
              <a:latin typeface="Verdana" panose="020B0604030504040204" pitchFamily="34" charset="0"/>
              <a:ea typeface="Verdana" panose="020B0604030504040204" pitchFamily="34" charset="0"/>
            </a:endParaRPr>
          </a:p>
          <a:p>
            <a:pPr>
              <a:buFont typeface="Wingdings" panose="05000000000000000000" pitchFamily="2" charset="2"/>
              <a:buChar char="§"/>
            </a:pPr>
            <a:r>
              <a:rPr lang="en-IN" sz="3400" b="0" i="0" dirty="0">
                <a:effectLst/>
                <a:latin typeface="Verdana" panose="020B0604030504040204" pitchFamily="34" charset="0"/>
                <a:ea typeface="Verdana" panose="020B0604030504040204" pitchFamily="34" charset="0"/>
              </a:rPr>
              <a:t>At least one </a:t>
            </a:r>
            <a:r>
              <a:rPr lang="en-IN" sz="3400" dirty="0">
                <a:latin typeface="Verdana" panose="020B0604030504040204" pitchFamily="34" charset="0"/>
                <a:ea typeface="Verdana" panose="020B0604030504040204" pitchFamily="34" charset="0"/>
              </a:rPr>
              <a:t>d</a:t>
            </a:r>
            <a:r>
              <a:rPr lang="en-IN" sz="3400" b="0" i="0" dirty="0">
                <a:effectLst/>
                <a:latin typeface="Verdana" panose="020B0604030504040204" pitchFamily="34" charset="0"/>
                <a:ea typeface="Verdana" panose="020B0604030504040204" pitchFamily="34" charset="0"/>
              </a:rPr>
              <a:t>isconnected source for manual task</a:t>
            </a:r>
          </a:p>
          <a:p>
            <a:pPr>
              <a:buFont typeface="Wingdings" panose="05000000000000000000" pitchFamily="2" charset="2"/>
              <a:buChar char="§"/>
            </a:pPr>
            <a:r>
              <a:rPr lang="en-IN" sz="3400" dirty="0">
                <a:latin typeface="Verdana" panose="020B0604030504040204" pitchFamily="34" charset="0"/>
                <a:ea typeface="Verdana" panose="020B0604030504040204" pitchFamily="34" charset="0"/>
              </a:rPr>
              <a:t>ServiceNow instance(Generating/Managing tickets)</a:t>
            </a:r>
          </a:p>
          <a:p>
            <a:pPr>
              <a:buFont typeface="Wingdings" panose="05000000000000000000" pitchFamily="2" charset="2"/>
              <a:buChar char="§"/>
            </a:pPr>
            <a:r>
              <a:rPr lang="en-IN" sz="3400" dirty="0">
                <a:latin typeface="Verdana" panose="020B0604030504040204" pitchFamily="34" charset="0"/>
                <a:ea typeface="Verdana" panose="020B0604030504040204" pitchFamily="34" charset="0"/>
              </a:rPr>
              <a:t>Authentication(basic/Oauth)</a:t>
            </a:r>
          </a:p>
          <a:p>
            <a:pPr>
              <a:buFont typeface="Wingdings" panose="05000000000000000000" pitchFamily="2" charset="2"/>
              <a:buChar char="§"/>
            </a:pPr>
            <a:r>
              <a:rPr lang="en-IN" sz="3400" b="0" i="0" dirty="0">
                <a:effectLst/>
                <a:latin typeface="Verdana" panose="020B0604030504040204" pitchFamily="34" charset="0"/>
                <a:ea typeface="Verdana" panose="020B0604030504040204" pitchFamily="34" charset="0"/>
              </a:rPr>
              <a:t>Install Updated sets from compass(XML files) &amp; configure snow</a:t>
            </a:r>
          </a:p>
          <a:p>
            <a:r>
              <a:rPr lang="en-IN" sz="3400" b="0" i="0" dirty="0">
                <a:effectLst/>
                <a:latin typeface="Verdana" panose="020B0604030504040204" pitchFamily="34" charset="0"/>
                <a:ea typeface="Verdana" panose="020B0604030504040204" pitchFamily="34" charset="0"/>
              </a:rPr>
              <a:t>	reference client specific needs, Sample CatLog items etc.</a:t>
            </a:r>
          </a:p>
          <a:p>
            <a:pPr marL="228600" indent="-228600">
              <a:buFont typeface="+mj-lt"/>
              <a:buAutoNum type="arabicPeriod"/>
            </a:pPr>
            <a:endParaRPr lang="en-IN" sz="3400" dirty="0">
              <a:latin typeface="Verdana" panose="020B0604030504040204" pitchFamily="34" charset="0"/>
              <a:ea typeface="Verdana" panose="020B0604030504040204" pitchFamily="34" charset="0"/>
            </a:endParaRPr>
          </a:p>
          <a:p>
            <a:pPr marL="0" indent="0">
              <a:buNone/>
            </a:pPr>
            <a:r>
              <a:rPr lang="en-IN" sz="3400" dirty="0">
                <a:solidFill>
                  <a:schemeClr val="tx1"/>
                </a:solidFill>
                <a:latin typeface="Verdana" panose="020B0604030504040204" pitchFamily="34" charset="0"/>
                <a:ea typeface="Verdana" panose="020B0604030504040204" pitchFamily="34" charset="0"/>
              </a:rPr>
              <a:t>Integration Types:</a:t>
            </a:r>
          </a:p>
          <a:p>
            <a:pPr marL="228600" indent="-228600">
              <a:buFont typeface="+mj-lt"/>
              <a:buAutoNum type="arabicPeriod"/>
            </a:pPr>
            <a:r>
              <a:rPr lang="en-IN" sz="3400" b="0" i="0" dirty="0">
                <a:solidFill>
                  <a:schemeClr val="tx1"/>
                </a:solidFill>
                <a:effectLst/>
                <a:latin typeface="Verdana" panose="020B0604030504040204" pitchFamily="34" charset="0"/>
                <a:ea typeface="Verdana" panose="020B0604030504040204" pitchFamily="34" charset="0"/>
              </a:rPr>
              <a:t>Identity Governance Connector</a:t>
            </a:r>
          </a:p>
          <a:p>
            <a:pPr marL="228600" indent="-228600">
              <a:buFont typeface="+mj-lt"/>
              <a:buAutoNum type="arabicPeriod"/>
            </a:pPr>
            <a:r>
              <a:rPr lang="en-IN" sz="3400" b="0" i="0" dirty="0">
                <a:solidFill>
                  <a:schemeClr val="tx1"/>
                </a:solidFill>
                <a:effectLst/>
                <a:latin typeface="Verdana" panose="020B0604030504040204" pitchFamily="34" charset="0"/>
                <a:ea typeface="Verdana" panose="020B0604030504040204" pitchFamily="34" charset="0"/>
              </a:rPr>
              <a:t>Service Desk</a:t>
            </a:r>
          </a:p>
          <a:p>
            <a:pPr marL="228600" indent="-228600">
              <a:buFont typeface="+mj-lt"/>
              <a:buAutoNum type="arabicPeriod"/>
            </a:pPr>
            <a:r>
              <a:rPr lang="en-IN" sz="3400" b="0" i="0" dirty="0">
                <a:solidFill>
                  <a:schemeClr val="tx1"/>
                </a:solidFill>
                <a:effectLst/>
                <a:latin typeface="Verdana" panose="020B0604030504040204" pitchFamily="34" charset="0"/>
                <a:ea typeface="Verdana" panose="020B0604030504040204" pitchFamily="34" charset="0"/>
              </a:rPr>
              <a:t>Service Catalogue for IdentityNow</a:t>
            </a:r>
          </a:p>
          <a:p>
            <a:pPr marL="0" indent="0">
              <a:buNone/>
            </a:pPr>
            <a:r>
              <a:rPr lang="en-IN" sz="3400" dirty="0">
                <a:solidFill>
                  <a:schemeClr val="tx1"/>
                </a:solidFill>
                <a:latin typeface="Verdana" panose="020B0604030504040204" pitchFamily="34" charset="0"/>
                <a:ea typeface="Verdana" panose="020B0604030504040204" pitchFamily="34" charset="0"/>
              </a:rPr>
              <a:t>       Queued/Failed/Committed/Retry</a:t>
            </a:r>
          </a:p>
          <a:p>
            <a:pPr marL="0" indent="0">
              <a:buNone/>
            </a:pPr>
            <a:r>
              <a:rPr lang="en-IN" sz="3400" b="0" i="0" dirty="0">
                <a:solidFill>
                  <a:schemeClr val="tx1"/>
                </a:solidFill>
                <a:effectLst/>
                <a:latin typeface="Verdana" panose="020B0604030504040204" pitchFamily="34" charset="0"/>
                <a:ea typeface="Verdana" panose="020B0604030504040204" pitchFamily="34" charset="0"/>
              </a:rPr>
              <a:t>        </a:t>
            </a:r>
            <a:r>
              <a:rPr lang="en-IN" sz="3400" i="0" dirty="0" err="1">
                <a:solidFill>
                  <a:srgbClr val="333333"/>
                </a:solidFill>
                <a:effectLst/>
                <a:latin typeface="Verdana" panose="020B0604030504040204" pitchFamily="34" charset="0"/>
                <a:ea typeface="Verdana" panose="020B0604030504040204" pitchFamily="34" charset="0"/>
              </a:rPr>
              <a:t>provisioningStatusCheckIntervalMinutes</a:t>
            </a:r>
            <a:r>
              <a:rPr lang="en-IN" sz="3400" b="0" i="0" dirty="0">
                <a:solidFill>
                  <a:srgbClr val="333333"/>
                </a:solidFill>
                <a:effectLst/>
                <a:highlight>
                  <a:srgbClr val="FFFFFF"/>
                </a:highlight>
                <a:latin typeface="Verdana" panose="020B0604030504040204" pitchFamily="34" charset="0"/>
                <a:ea typeface="Verdana" panose="020B0604030504040204" pitchFamily="34" charset="0"/>
              </a:rPr>
              <a:t>  </a:t>
            </a:r>
            <a:r>
              <a:rPr lang="en-IN" sz="3400" dirty="0">
                <a:solidFill>
                  <a:schemeClr val="tx1"/>
                </a:solidFill>
                <a:latin typeface="Verdana" panose="020B0604030504040204" pitchFamily="34" charset="0"/>
                <a:ea typeface="Verdana" panose="020B0604030504040204" pitchFamily="34" charset="0"/>
              </a:rPr>
              <a:t>(~15 mins)</a:t>
            </a:r>
          </a:p>
          <a:p>
            <a:pPr marL="0" indent="0">
              <a:buNone/>
            </a:pPr>
            <a:r>
              <a:rPr lang="en-IN" sz="3400" dirty="0">
                <a:solidFill>
                  <a:schemeClr val="tx1"/>
                </a:solidFill>
                <a:latin typeface="Verdana" panose="020B0604030504040204" pitchFamily="34" charset="0"/>
                <a:ea typeface="Verdana" panose="020B0604030504040204" pitchFamily="34" charset="0"/>
              </a:rPr>
              <a:t>        </a:t>
            </a:r>
            <a:r>
              <a:rPr lang="en-IN" sz="3400" i="0" dirty="0" err="1">
                <a:solidFill>
                  <a:srgbClr val="333333"/>
                </a:solidFill>
                <a:effectLst/>
                <a:latin typeface="Verdana" panose="020B0604030504040204" pitchFamily="34" charset="0"/>
                <a:ea typeface="Verdana" panose="020B0604030504040204" pitchFamily="34" charset="0"/>
              </a:rPr>
              <a:t>provisioningMaxStatusCheckDays</a:t>
            </a:r>
            <a:r>
              <a:rPr lang="en-IN" sz="3400" b="0" i="0" dirty="0">
                <a:solidFill>
                  <a:srgbClr val="333333"/>
                </a:solidFill>
                <a:effectLst/>
                <a:highlight>
                  <a:srgbClr val="FFFFFF"/>
                </a:highlight>
                <a:latin typeface="Verdana" panose="020B0604030504040204" pitchFamily="34" charset="0"/>
                <a:ea typeface="Verdana" panose="020B0604030504040204" pitchFamily="34" charset="0"/>
              </a:rPr>
              <a:t> </a:t>
            </a:r>
            <a:r>
              <a:rPr lang="en-IN" sz="3400" b="0" i="0" dirty="0">
                <a:solidFill>
                  <a:schemeClr val="tx1"/>
                </a:solidFill>
                <a:effectLst/>
                <a:latin typeface="Verdana" panose="020B0604030504040204" pitchFamily="34" charset="0"/>
                <a:ea typeface="Verdana" panose="020B0604030504040204" pitchFamily="34" charset="0"/>
              </a:rPr>
              <a:t> </a:t>
            </a:r>
            <a:r>
              <a:rPr lang="en-IN" sz="3400" dirty="0">
                <a:solidFill>
                  <a:schemeClr val="tx1"/>
                </a:solidFill>
                <a:latin typeface="Verdana" panose="020B0604030504040204" pitchFamily="34" charset="0"/>
                <a:ea typeface="Verdana" panose="020B0604030504040204" pitchFamily="34" charset="0"/>
              </a:rPr>
              <a:t>Max days(1-90 days)</a:t>
            </a:r>
            <a:endParaRPr lang="en-IN" sz="3400" i="0" dirty="0">
              <a:solidFill>
                <a:schemeClr val="tx1"/>
              </a:solidFill>
              <a:effectLst/>
              <a:latin typeface="Verdana" panose="020B0604030504040204" pitchFamily="34" charset="0"/>
              <a:ea typeface="Verdana" panose="020B0604030504040204" pitchFamily="34" charset="0"/>
            </a:endParaRPr>
          </a:p>
          <a:p>
            <a:pPr marL="228600" indent="-228600">
              <a:buFont typeface="+mj-lt"/>
              <a:buAutoNum type="arabicPeriod"/>
            </a:pPr>
            <a:endParaRPr lang="en-IN" sz="1200" b="0" i="0" dirty="0">
              <a:effectLst/>
              <a:highlight>
                <a:srgbClr val="FFFFFF"/>
              </a:highlight>
              <a:latin typeface="Arial" panose="020B0604020202020204" pitchFamily="34" charset="0"/>
            </a:endParaRPr>
          </a:p>
          <a:p>
            <a:pPr marL="0" indent="0">
              <a:buNone/>
            </a:pPr>
            <a:endParaRPr lang="en-US" sz="1200" b="0" i="0" dirty="0">
              <a:effectLst/>
              <a:latin typeface="Poppins" panose="00000500000000000000" pitchFamily="2" charset="0"/>
            </a:endParaRPr>
          </a:p>
          <a:p>
            <a:pPr marL="285750" indent="-285750">
              <a:buFont typeface="Arial" panose="020B0604020202020204" pitchFamily="34" charset="0"/>
              <a:buChar char="•"/>
            </a:pPr>
            <a:endParaRPr lang="en-US" sz="1200" b="0" i="0" dirty="0">
              <a:effectLst/>
              <a:latin typeface="Poppins" panose="00000500000000000000" pitchFamily="2" charset="0"/>
            </a:endParaRPr>
          </a:p>
        </p:txBody>
      </p:sp>
      <p:sp>
        <p:nvSpPr>
          <p:cNvPr id="2" name="object 2"/>
          <p:cNvSpPr/>
          <p:nvPr/>
        </p:nvSpPr>
        <p:spPr>
          <a:xfrm>
            <a:off x="97339" y="4983073"/>
            <a:ext cx="57150" cy="73660"/>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Tree>
    <p:extLst>
      <p:ext uri="{BB962C8B-B14F-4D97-AF65-F5344CB8AC3E}">
        <p14:creationId xmlns:p14="http://schemas.microsoft.com/office/powerpoint/2010/main" val="1095042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bject 14"/>
          <p:cNvSpPr txBox="1">
            <a:spLocks noGrp="1"/>
          </p:cNvSpPr>
          <p:nvPr>
            <p:ph type="title"/>
          </p:nvPr>
        </p:nvSpPr>
        <p:spPr>
          <a:xfrm>
            <a:off x="369277" y="454422"/>
            <a:ext cx="2313633" cy="4234656"/>
          </a:xfrm>
          <a:prstGeom prst="rect">
            <a:avLst/>
          </a:prstGeom>
        </p:spPr>
        <p:txBody>
          <a:bodyPr vert="horz" lIns="0" tIns="12065" rIns="0" bIns="0" rtlCol="0" anchor="ctr">
            <a:normAutofit/>
          </a:bodyPr>
          <a:lstStyle/>
          <a:p>
            <a:pPr marL="53340">
              <a:spcBef>
                <a:spcPts val="95"/>
              </a:spcBef>
            </a:pPr>
            <a:r>
              <a:rPr lang="en-IN" sz="2700" b="1" i="0">
                <a:solidFill>
                  <a:srgbClr val="FFFFFF"/>
                </a:solidFill>
                <a:effectLst/>
                <a:latin typeface="Verdana" panose="020B0604030504040204" pitchFamily="34" charset="0"/>
                <a:ea typeface="Verdana" panose="020B0604030504040204" pitchFamily="34" charset="0"/>
              </a:rPr>
              <a:t>ITSM ServiceNow Integration</a:t>
            </a:r>
            <a:br>
              <a:rPr lang="en-IN" sz="2700" b="1" i="0">
                <a:solidFill>
                  <a:srgbClr val="FFFFFF"/>
                </a:solidFill>
                <a:effectLst/>
                <a:highlight>
                  <a:srgbClr val="FFFFFF"/>
                </a:highlight>
                <a:latin typeface="Arial" panose="020B0604020202020204" pitchFamily="34" charset="0"/>
              </a:rPr>
            </a:br>
            <a:br>
              <a:rPr lang="en-US" sz="2700" b="1" i="0">
                <a:solidFill>
                  <a:srgbClr val="FFFFFF"/>
                </a:solidFill>
                <a:effectLst/>
                <a:latin typeface="-apple-system"/>
              </a:rPr>
            </a:br>
            <a:endParaRPr lang="en-US" sz="2700" spc="-160">
              <a:solidFill>
                <a:srgbClr val="FFFFFF"/>
              </a:solidFill>
            </a:endParaRPr>
          </a:p>
        </p:txBody>
      </p:sp>
      <p:sp>
        <p:nvSpPr>
          <p:cNvPr id="70" name="Rectangle 6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Content Placeholder 3">
            <a:extLst>
              <a:ext uri="{FF2B5EF4-FFF2-40B4-BE49-F238E27FC236}">
                <a16:creationId xmlns:a16="http://schemas.microsoft.com/office/drawing/2014/main" id="{76BCC7EF-3E03-5923-F545-C14D573CCC1D}"/>
              </a:ext>
            </a:extLst>
          </p:cNvPr>
          <p:cNvPicPr>
            <a:picLocks noGrp="1" noChangeAspect="1"/>
          </p:cNvPicPr>
          <p:nvPr>
            <p:ph sz="half" idx="2"/>
          </p:nvPr>
        </p:nvPicPr>
        <p:blipFill>
          <a:blip r:embed="rId2"/>
          <a:stretch>
            <a:fillRect/>
          </a:stretch>
        </p:blipFill>
        <p:spPr>
          <a:xfrm>
            <a:off x="3886200" y="2808698"/>
            <a:ext cx="4011295" cy="1904873"/>
          </a:xfrm>
        </p:spPr>
      </p:pic>
      <p:sp>
        <p:nvSpPr>
          <p:cNvPr id="2" name="object 2"/>
          <p:cNvSpPr/>
          <p:nvPr/>
        </p:nvSpPr>
        <p:spPr>
          <a:xfrm>
            <a:off x="97339" y="4983073"/>
            <a:ext cx="57150" cy="73660"/>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
        <p:nvSpPr>
          <p:cNvPr id="3" name="Rectangle 1">
            <a:extLst>
              <a:ext uri="{FF2B5EF4-FFF2-40B4-BE49-F238E27FC236}">
                <a16:creationId xmlns:a16="http://schemas.microsoft.com/office/drawing/2014/main" id="{8DB06694-BADF-4DB9-9480-0C45AEB6078B}"/>
              </a:ext>
            </a:extLst>
          </p:cNvPr>
          <p:cNvSpPr>
            <a:spLocks noChangeArrowheads="1"/>
          </p:cNvSpPr>
          <p:nvPr/>
        </p:nvSpPr>
        <p:spPr bwMode="auto">
          <a:xfrm>
            <a:off x="3078059" y="93476"/>
            <a:ext cx="6061677" cy="9181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Verdana" panose="020B0604030504040204" pitchFamily="34" charset="0"/>
                <a:ea typeface="Verdana" panose="020B0604030504040204" pitchFamily="34" charset="0"/>
              </a:rPr>
              <a:t>$</a:t>
            </a:r>
            <a:r>
              <a:rPr kumimoji="0" lang="en-US" altLang="en-US" sz="1000" b="0" i="0" u="none" strike="noStrike" cap="none" normalizeH="0" baseline="0" dirty="0" err="1">
                <a:ln>
                  <a:noFill/>
                </a:ln>
                <a:solidFill>
                  <a:srgbClr val="333333"/>
                </a:solidFill>
                <a:effectLst/>
                <a:latin typeface="Verdana" panose="020B0604030504040204" pitchFamily="34" charset="0"/>
                <a:ea typeface="Verdana" panose="020B0604030504040204" pitchFamily="34" charset="0"/>
              </a:rPr>
              <a:t>orgName</a:t>
            </a:r>
            <a:r>
              <a:rPr kumimoji="0" lang="en-US" altLang="en-US" sz="1000" b="0" i="0" u="none" strike="noStrike" cap="none" normalizeH="0" baseline="0" dirty="0">
                <a:ln>
                  <a:noFill/>
                </a:ln>
                <a:solidFill>
                  <a:srgbClr val="333333"/>
                </a:solidFill>
                <a:effectLst/>
                <a:latin typeface="Verdana" panose="020B0604030504040204" pitchFamily="34" charset="0"/>
                <a:ea typeface="Verdana" panose="020B0604030504040204" pitchFamily="34" charset="0"/>
              </a:rPr>
              <a:t> = '</a:t>
            </a:r>
            <a:r>
              <a:rPr kumimoji="0" lang="en-US" altLang="en-US" sz="1000" b="0" i="0" u="none" strike="noStrike" cap="none" normalizeH="0" baseline="0" dirty="0" err="1">
                <a:ln>
                  <a:noFill/>
                </a:ln>
                <a:solidFill>
                  <a:srgbClr val="333333"/>
                </a:solidFill>
                <a:effectLst/>
                <a:latin typeface="Verdana" panose="020B0604030504040204" pitchFamily="34" charset="0"/>
                <a:ea typeface="Verdana" panose="020B0604030504040204" pitchFamily="34" charset="0"/>
              </a:rPr>
              <a:t>yourIdentityNowOrgName</a:t>
            </a:r>
            <a:r>
              <a:rPr kumimoji="0" lang="en-US" altLang="en-US" sz="1000" b="0" i="0" u="none" strike="noStrike" cap="none" normalizeH="0" baseline="0" dirty="0">
                <a:ln>
                  <a:noFill/>
                </a:ln>
                <a:solidFill>
                  <a:srgbClr val="333333"/>
                </a:solidFill>
                <a:effectLst/>
                <a:latin typeface="Verdana" panose="020B0604030504040204" pitchFamily="34" charset="0"/>
                <a:ea typeface="Verdana" panose="020B0604030504040204" pitchFamily="34" charset="0"/>
              </a:rPr>
              <a:t>' $</a:t>
            </a:r>
            <a:r>
              <a:rPr kumimoji="0" lang="en-US" altLang="en-US" sz="1000" b="0" i="0" u="none" strike="noStrike" cap="none" normalizeH="0" baseline="0" dirty="0" err="1">
                <a:ln>
                  <a:noFill/>
                </a:ln>
                <a:solidFill>
                  <a:srgbClr val="333333"/>
                </a:solidFill>
                <a:effectLst/>
                <a:latin typeface="Verdana" panose="020B0604030504040204" pitchFamily="34" charset="0"/>
                <a:ea typeface="Verdana" panose="020B0604030504040204" pitchFamily="34" charset="0"/>
              </a:rPr>
              <a:t>integrationBaseURI</a:t>
            </a:r>
            <a:r>
              <a:rPr kumimoji="0" lang="en-US" altLang="en-US" sz="1000" b="0" i="0" u="none" strike="noStrike" cap="none" normalizeH="0" baseline="0" dirty="0">
                <a:ln>
                  <a:noFill/>
                </a:ln>
                <a:solidFill>
                  <a:srgbClr val="333333"/>
                </a:solidFill>
                <a:effectLst/>
                <a:latin typeface="Verdana" panose="020B0604030504040204" pitchFamily="34" charset="0"/>
                <a:ea typeface="Verdana" panose="020B0604030504040204" pitchFamily="34" charset="0"/>
              </a:rPr>
              <a:t> = "</a:t>
            </a:r>
            <a:r>
              <a:rPr kumimoji="0" lang="en-US" altLang="en-US" sz="1000" b="0" i="0" u="none" strike="noStrike" cap="none" normalizeH="0" baseline="0" dirty="0">
                <a:ln>
                  <a:noFill/>
                </a:ln>
                <a:solidFill>
                  <a:srgbClr val="222222"/>
                </a:solidFill>
                <a:effectLst/>
                <a:latin typeface="Verdana" panose="020B0604030504040204" pitchFamily="34" charset="0"/>
                <a:ea typeface="Verdana" panose="020B0604030504040204" pitchFamily="34" charset="0"/>
                <a:hlinkClick r:id="rId3"/>
              </a:rPr>
              <a:t>https://$($</a:t>
            </a:r>
            <a:r>
              <a:rPr kumimoji="0" lang="en-US" altLang="en-US" sz="1000" b="0" i="0" u="none" strike="noStrike" cap="none" normalizeH="0" baseline="0" dirty="0" err="1">
                <a:ln>
                  <a:noFill/>
                </a:ln>
                <a:solidFill>
                  <a:srgbClr val="222222"/>
                </a:solidFill>
                <a:effectLst/>
                <a:latin typeface="Verdana" panose="020B0604030504040204" pitchFamily="34" charset="0"/>
                <a:ea typeface="Verdana" panose="020B0604030504040204" pitchFamily="34" charset="0"/>
                <a:hlinkClick r:id="rId3"/>
              </a:rPr>
              <a:t>orgName</a:t>
            </a:r>
            <a:r>
              <a:rPr kumimoji="0" lang="en-US" altLang="en-US" sz="1000" b="0" i="0" u="none" strike="noStrike" cap="none" normalizeH="0" baseline="0" dirty="0">
                <a:ln>
                  <a:noFill/>
                </a:ln>
                <a:solidFill>
                  <a:srgbClr val="222222"/>
                </a:solidFill>
                <a:effectLst/>
                <a:latin typeface="Verdana" panose="020B0604030504040204" pitchFamily="34" charset="0"/>
                <a:ea typeface="Verdana" panose="020B0604030504040204" pitchFamily="34" charset="0"/>
                <a:hlinkClick r:id="rId3"/>
              </a:rPr>
              <a:t>).api.identitynow.com/cc/</a:t>
            </a:r>
            <a:r>
              <a:rPr kumimoji="0" lang="en-US" altLang="en-US" sz="1000" b="0" i="0" u="none" strike="noStrike" cap="none" normalizeH="0" baseline="0" dirty="0" err="1">
                <a:ln>
                  <a:noFill/>
                </a:ln>
                <a:solidFill>
                  <a:srgbClr val="222222"/>
                </a:solidFill>
                <a:effectLst/>
                <a:latin typeface="Verdana" panose="020B0604030504040204" pitchFamily="34" charset="0"/>
                <a:ea typeface="Verdana" panose="020B0604030504040204" pitchFamily="34" charset="0"/>
                <a:hlinkClick r:id="rId3"/>
              </a:rPr>
              <a:t>api</a:t>
            </a:r>
            <a:r>
              <a:rPr kumimoji="0" lang="en-US" altLang="en-US" sz="1000" b="0" i="0" u="none" strike="noStrike" cap="none" normalizeH="0" baseline="0" dirty="0">
                <a:ln>
                  <a:noFill/>
                </a:ln>
                <a:solidFill>
                  <a:srgbClr val="222222"/>
                </a:solidFill>
                <a:effectLst/>
                <a:latin typeface="Verdana" panose="020B0604030504040204" pitchFamily="34" charset="0"/>
                <a:ea typeface="Verdana" panose="020B0604030504040204" pitchFamily="34" charset="0"/>
                <a:hlinkClick r:id="rId3"/>
              </a:rPr>
              <a:t>/integration</a:t>
            </a:r>
            <a:r>
              <a:rPr kumimoji="0" lang="en-US" altLang="en-US" sz="1000" b="0" i="0" u="none" strike="noStrike" cap="none" normalizeH="0" baseline="0" dirty="0">
                <a:ln>
                  <a:noFill/>
                </a:ln>
                <a:solidFill>
                  <a:srgbClr val="333333"/>
                </a:solidFill>
                <a:effectLst/>
                <a:latin typeface="Verdana" panose="020B0604030504040204" pitchFamily="34" charset="0"/>
                <a:ea typeface="Verdana" panose="020B0604030504040204" pitchFamily="34" charset="0"/>
              </a:rPr>
              <a:t>" $</a:t>
            </a:r>
            <a:r>
              <a:rPr kumimoji="0" lang="en-US" altLang="en-US" sz="1000" b="0" i="0" u="none" strike="noStrike" cap="none" normalizeH="0" baseline="0" dirty="0" err="1">
                <a:ln>
                  <a:noFill/>
                </a:ln>
                <a:solidFill>
                  <a:srgbClr val="333333"/>
                </a:solidFill>
                <a:effectLst/>
                <a:latin typeface="Verdana" panose="020B0604030504040204" pitchFamily="34" charset="0"/>
                <a:ea typeface="Verdana" panose="020B0604030504040204" pitchFamily="34" charset="0"/>
              </a:rPr>
              <a:t>listIntegrations</a:t>
            </a:r>
            <a:r>
              <a:rPr kumimoji="0" lang="en-US" altLang="en-US" sz="1000" b="0" i="0" u="none" strike="noStrike" cap="none" normalizeH="0" baseline="0" dirty="0">
                <a:ln>
                  <a:noFill/>
                </a:ln>
                <a:solidFill>
                  <a:srgbClr val="333333"/>
                </a:solidFill>
                <a:effectLst/>
                <a:latin typeface="Verdana" panose="020B0604030504040204" pitchFamily="34" charset="0"/>
                <a:ea typeface="Verdana" panose="020B0604030504040204" pitchFamily="34" charset="0"/>
              </a:rPr>
              <a:t> = Invoke-</a:t>
            </a:r>
            <a:r>
              <a:rPr kumimoji="0" lang="en-US" altLang="en-US" sz="1000" b="0" i="0" u="none" strike="noStrike" cap="none" normalizeH="0" baseline="0" dirty="0" err="1">
                <a:ln>
                  <a:noFill/>
                </a:ln>
                <a:solidFill>
                  <a:srgbClr val="333333"/>
                </a:solidFill>
                <a:effectLst/>
                <a:latin typeface="Verdana" panose="020B0604030504040204" pitchFamily="34" charset="0"/>
                <a:ea typeface="Verdana" panose="020B0604030504040204" pitchFamily="34" charset="0"/>
              </a:rPr>
              <a:t>RestMethod</a:t>
            </a:r>
            <a:r>
              <a:rPr kumimoji="0" lang="en-US" altLang="en-US" sz="1000" b="0" i="0" u="none" strike="noStrike" cap="none" normalizeH="0" baseline="0" dirty="0">
                <a:ln>
                  <a:noFill/>
                </a:ln>
                <a:solidFill>
                  <a:srgbClr val="333333"/>
                </a:solidFill>
                <a:effectLst/>
                <a:latin typeface="Verdana" panose="020B0604030504040204" pitchFamily="34" charset="0"/>
                <a:ea typeface="Verdana" panose="020B0604030504040204" pitchFamily="34" charset="0"/>
              </a:rPr>
              <a:t> -Method GET -Uri "$($</a:t>
            </a:r>
            <a:r>
              <a:rPr kumimoji="0" lang="en-US" altLang="en-US" sz="1000" b="0" i="0" u="none" strike="noStrike" cap="none" normalizeH="0" baseline="0" dirty="0" err="1">
                <a:ln>
                  <a:noFill/>
                </a:ln>
                <a:solidFill>
                  <a:srgbClr val="333333"/>
                </a:solidFill>
                <a:effectLst/>
                <a:latin typeface="Verdana" panose="020B0604030504040204" pitchFamily="34" charset="0"/>
                <a:ea typeface="Verdana" panose="020B0604030504040204" pitchFamily="34" charset="0"/>
              </a:rPr>
              <a:t>integrationBaseURI</a:t>
            </a:r>
            <a:r>
              <a:rPr kumimoji="0" lang="en-US" altLang="en-US" sz="1000" b="0" i="0" u="none" strike="noStrike" cap="none" normalizeH="0" baseline="0" dirty="0">
                <a:ln>
                  <a:noFill/>
                </a:ln>
                <a:solidFill>
                  <a:srgbClr val="333333"/>
                </a:solidFill>
                <a:effectLst/>
                <a:latin typeface="Verdana" panose="020B0604030504040204" pitchFamily="34" charset="0"/>
                <a:ea typeface="Verdana" panose="020B0604030504040204" pitchFamily="34" charset="0"/>
              </a:rPr>
              <a:t>)/</a:t>
            </a:r>
            <a:r>
              <a:rPr kumimoji="0" lang="en-US" altLang="en-US" sz="1000" b="0" i="0" u="none" strike="noStrike" cap="none" normalizeH="0" baseline="0" dirty="0" err="1">
                <a:ln>
                  <a:noFill/>
                </a:ln>
                <a:solidFill>
                  <a:srgbClr val="333333"/>
                </a:solidFill>
                <a:effectLst/>
                <a:latin typeface="Verdana" panose="020B0604030504040204" pitchFamily="34" charset="0"/>
                <a:ea typeface="Verdana" panose="020B0604030504040204" pitchFamily="34" charset="0"/>
              </a:rPr>
              <a:t>listSimIntegrations</a:t>
            </a:r>
            <a:r>
              <a:rPr kumimoji="0" lang="en-US" altLang="en-US" sz="1000" b="0" i="0" u="none" strike="noStrike" cap="none" normalizeH="0" baseline="0" dirty="0">
                <a:ln>
                  <a:noFill/>
                </a:ln>
                <a:solidFill>
                  <a:srgbClr val="333333"/>
                </a:solidFill>
                <a:effectLst/>
                <a:latin typeface="Verdana" panose="020B0604030504040204" pitchFamily="34" charset="0"/>
                <a:ea typeface="Verdana" panose="020B0604030504040204" pitchFamily="34" charset="0"/>
              </a:rPr>
              <a:t>" -Headers @{Authorization = "$($v3Token.token_type) $($v3Token.access_token)"}</a:t>
            </a:r>
            <a:r>
              <a:rPr kumimoji="0" lang="en-US" altLang="en-US" sz="10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6" name="TextBox 5">
            <a:extLst>
              <a:ext uri="{FF2B5EF4-FFF2-40B4-BE49-F238E27FC236}">
                <a16:creationId xmlns:a16="http://schemas.microsoft.com/office/drawing/2014/main" id="{1372A193-5FC8-FECA-7ABF-795F3E586BAB}"/>
              </a:ext>
            </a:extLst>
          </p:cNvPr>
          <p:cNvSpPr txBox="1"/>
          <p:nvPr/>
        </p:nvSpPr>
        <p:spPr>
          <a:xfrm>
            <a:off x="2441154" y="1147063"/>
            <a:ext cx="5456341" cy="246221"/>
          </a:xfrm>
          <a:prstGeom prst="rect">
            <a:avLst/>
          </a:prstGeom>
          <a:noFill/>
        </p:spPr>
        <p:txBody>
          <a:bodyPr wrap="square">
            <a:spAutoFit/>
          </a:bodyPr>
          <a:lstStyle/>
          <a:p>
            <a:pPr algn="ctr"/>
            <a:r>
              <a:rPr lang="en-IN" sz="1000" dirty="0">
                <a:solidFill>
                  <a:srgbClr val="333333"/>
                </a:solidFill>
                <a:effectLst/>
                <a:latin typeface="Verdana" panose="020B0604030504040204" pitchFamily="34" charset="0"/>
                <a:ea typeface="Verdana" panose="020B0604030504040204" pitchFamily="34" charset="0"/>
              </a:rPr>
              <a:t>/integration/</a:t>
            </a:r>
            <a:r>
              <a:rPr lang="en-IN" sz="1000" dirty="0" err="1">
                <a:solidFill>
                  <a:srgbClr val="333333"/>
                </a:solidFill>
                <a:effectLst/>
                <a:latin typeface="Verdana" panose="020B0604030504040204" pitchFamily="34" charset="0"/>
                <a:ea typeface="Verdana" panose="020B0604030504040204" pitchFamily="34" charset="0"/>
              </a:rPr>
              <a:t>createSimIntegration</a:t>
            </a:r>
            <a:r>
              <a:rPr lang="en-IN" sz="1000" dirty="0">
                <a:solidFill>
                  <a:srgbClr val="333333"/>
                </a:solidFill>
                <a:effectLst/>
                <a:latin typeface="Verdana" panose="020B0604030504040204" pitchFamily="34" charset="0"/>
                <a:ea typeface="Verdana" panose="020B0604030504040204" pitchFamily="34" charset="0"/>
              </a:rPr>
              <a:t> </a:t>
            </a:r>
            <a:r>
              <a:rPr lang="en-IN" sz="1000" i="0" dirty="0">
                <a:solidFill>
                  <a:srgbClr val="333333"/>
                </a:solidFill>
                <a:effectLst/>
                <a:latin typeface="Verdana" panose="020B0604030504040204" pitchFamily="34" charset="0"/>
                <a:ea typeface="Verdana" panose="020B0604030504040204" pitchFamily="34" charset="0"/>
              </a:rPr>
              <a:t>API</a:t>
            </a:r>
            <a:endParaRPr lang="en-IN" sz="1000"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91CA4649-A597-07A8-BD12-AAEBA130118E}"/>
              </a:ext>
            </a:extLst>
          </p:cNvPr>
          <p:cNvSpPr txBox="1"/>
          <p:nvPr/>
        </p:nvSpPr>
        <p:spPr>
          <a:xfrm>
            <a:off x="3886200" y="1417158"/>
            <a:ext cx="4011295" cy="1446550"/>
          </a:xfrm>
          <a:prstGeom prst="rect">
            <a:avLst/>
          </a:prstGeom>
          <a:noFill/>
        </p:spPr>
        <p:txBody>
          <a:bodyPr wrap="square">
            <a:spAutoFit/>
          </a:bodyPr>
          <a:lstStyle/>
          <a:p>
            <a:r>
              <a:rPr lang="en-IN" dirty="0"/>
              <a:t> </a:t>
            </a:r>
            <a:r>
              <a:rPr lang="en-IN" sz="1000" dirty="0">
                <a:latin typeface="Verdana" panose="020B0604030504040204" pitchFamily="34" charset="0"/>
                <a:ea typeface="Verdana" panose="020B0604030504040204" pitchFamily="34" charset="0"/>
              </a:rPr>
              <a:t>"</a:t>
            </a:r>
            <a:r>
              <a:rPr lang="en-IN" sz="1000" dirty="0" err="1">
                <a:latin typeface="Verdana" panose="020B0604030504040204" pitchFamily="34" charset="0"/>
                <a:ea typeface="Verdana" panose="020B0604030504040204" pitchFamily="34" charset="0"/>
              </a:rPr>
              <a:t>statusMap</a:t>
            </a:r>
            <a:r>
              <a:rPr lang="en-IN" sz="1000" dirty="0">
                <a:latin typeface="Verdana" panose="020B0604030504040204" pitchFamily="34" charset="0"/>
                <a:ea typeface="Verdana" panose="020B0604030504040204" pitchFamily="34" charset="0"/>
              </a:rPr>
              <a:t>": {</a:t>
            </a:r>
          </a:p>
          <a:p>
            <a:r>
              <a:rPr lang="en-IN" sz="1000" dirty="0">
                <a:latin typeface="Verdana" panose="020B0604030504040204" pitchFamily="34" charset="0"/>
                <a:ea typeface="Verdana" panose="020B0604030504040204" pitchFamily="34" charset="0"/>
              </a:rPr>
              <a:t>        "</a:t>
            </a:r>
            <a:r>
              <a:rPr lang="en-IN" sz="1000" dirty="0" err="1">
                <a:latin typeface="Verdana" panose="020B0604030504040204" pitchFamily="34" charset="0"/>
                <a:ea typeface="Verdana" panose="020B0604030504040204" pitchFamily="34" charset="0"/>
              </a:rPr>
              <a:t>closed_cancelled</a:t>
            </a:r>
            <a:r>
              <a:rPr lang="en-IN" sz="1000" dirty="0">
                <a:latin typeface="Verdana" panose="020B0604030504040204" pitchFamily="34" charset="0"/>
                <a:ea typeface="Verdana" panose="020B0604030504040204" pitchFamily="34" charset="0"/>
              </a:rPr>
              <a:t>": "Failed",</a:t>
            </a:r>
          </a:p>
          <a:p>
            <a:r>
              <a:rPr lang="en-IN" sz="1000" dirty="0">
                <a:latin typeface="Verdana" panose="020B0604030504040204" pitchFamily="34" charset="0"/>
                <a:ea typeface="Verdana" panose="020B0604030504040204" pitchFamily="34" charset="0"/>
              </a:rPr>
              <a:t>        "</a:t>
            </a:r>
            <a:r>
              <a:rPr lang="en-IN" sz="1000" dirty="0" err="1">
                <a:latin typeface="Verdana" panose="020B0604030504040204" pitchFamily="34" charset="0"/>
                <a:ea typeface="Verdana" panose="020B0604030504040204" pitchFamily="34" charset="0"/>
              </a:rPr>
              <a:t>closed_complete</a:t>
            </a:r>
            <a:r>
              <a:rPr lang="en-IN" sz="1000" dirty="0">
                <a:latin typeface="Verdana" panose="020B0604030504040204" pitchFamily="34" charset="0"/>
                <a:ea typeface="Verdana" panose="020B0604030504040204" pitchFamily="34" charset="0"/>
              </a:rPr>
              <a:t>": "Committed",</a:t>
            </a:r>
          </a:p>
          <a:p>
            <a:r>
              <a:rPr lang="en-IN" sz="1000" dirty="0">
                <a:latin typeface="Verdana" panose="020B0604030504040204" pitchFamily="34" charset="0"/>
                <a:ea typeface="Verdana" panose="020B0604030504040204" pitchFamily="34" charset="0"/>
              </a:rPr>
              <a:t>        "</a:t>
            </a:r>
            <a:r>
              <a:rPr lang="en-IN" sz="1000" dirty="0" err="1">
                <a:latin typeface="Verdana" panose="020B0604030504040204" pitchFamily="34" charset="0"/>
                <a:ea typeface="Verdana" panose="020B0604030504040204" pitchFamily="34" charset="0"/>
              </a:rPr>
              <a:t>closed_incomplete</a:t>
            </a:r>
            <a:r>
              <a:rPr lang="en-IN" sz="1000" dirty="0">
                <a:latin typeface="Verdana" panose="020B0604030504040204" pitchFamily="34" charset="0"/>
                <a:ea typeface="Verdana" panose="020B0604030504040204" pitchFamily="34" charset="0"/>
              </a:rPr>
              <a:t>": "Committed",</a:t>
            </a:r>
          </a:p>
          <a:p>
            <a:r>
              <a:rPr lang="en-IN" sz="1000" dirty="0">
                <a:latin typeface="Verdana" panose="020B0604030504040204" pitchFamily="34" charset="0"/>
                <a:ea typeface="Verdana" panose="020B0604030504040204" pitchFamily="34" charset="0"/>
              </a:rPr>
              <a:t>        "</a:t>
            </a:r>
            <a:r>
              <a:rPr lang="en-IN" sz="1000" dirty="0" err="1">
                <a:latin typeface="Verdana" panose="020B0604030504040204" pitchFamily="34" charset="0"/>
                <a:ea typeface="Verdana" panose="020B0604030504040204" pitchFamily="34" charset="0"/>
              </a:rPr>
              <a:t>closed_rejected</a:t>
            </a:r>
            <a:r>
              <a:rPr lang="en-IN" sz="1000" dirty="0">
                <a:latin typeface="Verdana" panose="020B0604030504040204" pitchFamily="34" charset="0"/>
                <a:ea typeface="Verdana" panose="020B0604030504040204" pitchFamily="34" charset="0"/>
              </a:rPr>
              <a:t>": "Committed",</a:t>
            </a:r>
          </a:p>
          <a:p>
            <a:r>
              <a:rPr lang="en-IN" sz="1000" dirty="0">
                <a:latin typeface="Verdana" panose="020B0604030504040204" pitchFamily="34" charset="0"/>
                <a:ea typeface="Verdana" panose="020B0604030504040204" pitchFamily="34" charset="0"/>
              </a:rPr>
              <a:t>        "</a:t>
            </a:r>
            <a:r>
              <a:rPr lang="en-IN" sz="1000" dirty="0" err="1">
                <a:latin typeface="Verdana" panose="020B0604030504040204" pitchFamily="34" charset="0"/>
                <a:ea typeface="Verdana" panose="020B0604030504040204" pitchFamily="34" charset="0"/>
              </a:rPr>
              <a:t>in_process</a:t>
            </a:r>
            <a:r>
              <a:rPr lang="en-IN" sz="1000" dirty="0">
                <a:latin typeface="Verdana" panose="020B0604030504040204" pitchFamily="34" charset="0"/>
                <a:ea typeface="Verdana" panose="020B0604030504040204" pitchFamily="34" charset="0"/>
              </a:rPr>
              <a:t>": "Queued",</a:t>
            </a:r>
          </a:p>
          <a:p>
            <a:r>
              <a:rPr lang="en-IN" sz="1000" dirty="0">
                <a:latin typeface="Verdana" panose="020B0604030504040204" pitchFamily="34" charset="0"/>
                <a:ea typeface="Verdana" panose="020B0604030504040204" pitchFamily="34" charset="0"/>
              </a:rPr>
              <a:t>        "requested": "Queued"</a:t>
            </a:r>
          </a:p>
          <a:p>
            <a:r>
              <a:rPr lang="en-IN" sz="10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3668217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bject 12"/>
          <p:cNvSpPr txBox="1">
            <a:spLocks noGrp="1"/>
          </p:cNvSpPr>
          <p:nvPr>
            <p:ph type="title"/>
          </p:nvPr>
        </p:nvSpPr>
        <p:spPr>
          <a:xfrm>
            <a:off x="369277" y="387626"/>
            <a:ext cx="2313633" cy="1577906"/>
          </a:xfrm>
          <a:prstGeom prst="rect">
            <a:avLst/>
          </a:prstGeom>
        </p:spPr>
        <p:txBody>
          <a:bodyPr vert="horz" lIns="0" tIns="154812" rIns="0" bIns="0" rtlCol="0">
            <a:normAutofit/>
          </a:bodyPr>
          <a:lstStyle/>
          <a:p>
            <a:pPr marL="53340">
              <a:spcBef>
                <a:spcPts val="95"/>
              </a:spcBef>
            </a:pPr>
            <a:r>
              <a:rPr lang="en-US" sz="2700" b="1" i="0" dirty="0">
                <a:solidFill>
                  <a:srgbClr val="FFFFFF"/>
                </a:solidFill>
                <a:effectLst/>
                <a:latin typeface="Verdana" panose="020B0604030504040204" pitchFamily="34" charset="0"/>
                <a:ea typeface="Verdana" panose="020B0604030504040204" pitchFamily="34" charset="0"/>
              </a:rPr>
              <a:t>Email Templates </a:t>
            </a:r>
            <a:endParaRPr lang="en-US" sz="2700" spc="-120" dirty="0">
              <a:solidFill>
                <a:srgbClr val="FFFFFF"/>
              </a:solidFill>
            </a:endParaRPr>
          </a:p>
        </p:txBody>
      </p:sp>
      <p:sp>
        <p:nvSpPr>
          <p:cNvPr id="19" name="Rectangle 18">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3556512" y="3618925"/>
            <a:ext cx="29376" cy="41706"/>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
        <p:nvSpPr>
          <p:cNvPr id="15" name="Text Placeholder 14">
            <a:extLst>
              <a:ext uri="{FF2B5EF4-FFF2-40B4-BE49-F238E27FC236}">
                <a16:creationId xmlns:a16="http://schemas.microsoft.com/office/drawing/2014/main" id="{F2521F79-9649-9A38-481B-251B99BD1560}"/>
              </a:ext>
            </a:extLst>
          </p:cNvPr>
          <p:cNvSpPr>
            <a:spLocks/>
          </p:cNvSpPr>
          <p:nvPr/>
        </p:nvSpPr>
        <p:spPr>
          <a:xfrm>
            <a:off x="3662755" y="1482868"/>
            <a:ext cx="4839916" cy="2071456"/>
          </a:xfrm>
          <a:prstGeom prst="rect">
            <a:avLst/>
          </a:prstGeom>
        </p:spPr>
        <p:txBody>
          <a:bodyPr>
            <a:normAutofit fontScale="55000" lnSpcReduction="20000"/>
          </a:bodyPr>
          <a:lstStyle/>
          <a:p>
            <a:pPr defTabSz="256122">
              <a:lnSpc>
                <a:spcPct val="90000"/>
              </a:lnSpc>
              <a:spcAft>
                <a:spcPts val="590"/>
              </a:spcAft>
            </a:pPr>
            <a:r>
              <a:rPr lang="en-US" sz="1200" kern="1200" dirty="0">
                <a:solidFill>
                  <a:srgbClr val="415364"/>
                </a:solidFill>
                <a:highlight>
                  <a:srgbClr val="FFFFFF"/>
                </a:highlight>
                <a:latin typeface="Verdana" panose="020B0604030504040204" pitchFamily="34" charset="0"/>
                <a:ea typeface="Verdana" panose="020B0604030504040204" pitchFamily="34" charset="0"/>
                <a:cs typeface="+mn-cs"/>
              </a:rPr>
              <a:t>Many system activities send emails to notify users of process milestones and tasks assigned to them</a:t>
            </a:r>
          </a:p>
          <a:p>
            <a:pPr defTabSz="256122">
              <a:lnSpc>
                <a:spcPct val="90000"/>
              </a:lnSpc>
              <a:spcAft>
                <a:spcPts val="590"/>
              </a:spcAft>
            </a:pPr>
            <a:endParaRPr lang="en-US" sz="12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marL="160077" indent="-160077" defTabSz="256122">
              <a:lnSpc>
                <a:spcPct val="90000"/>
              </a:lnSpc>
              <a:spcAft>
                <a:spcPts val="590"/>
              </a:spcAft>
              <a:buFont typeface="Arial" panose="020B0604020202020204" pitchFamily="34" charset="0"/>
              <a:buChar char="•"/>
            </a:pPr>
            <a:r>
              <a:rPr lang="en-US" sz="1200" kern="1200" dirty="0">
                <a:solidFill>
                  <a:srgbClr val="415364"/>
                </a:solidFill>
                <a:highlight>
                  <a:srgbClr val="FFFFFF"/>
                </a:highlight>
                <a:latin typeface="Verdana" panose="020B0604030504040204" pitchFamily="34" charset="0"/>
                <a:ea typeface="Verdana" panose="020B0604030504040204" pitchFamily="34" charset="0"/>
                <a:cs typeface="+mn-cs"/>
              </a:rPr>
              <a:t>Fixed Input/Output arguments &amp; global variables</a:t>
            </a:r>
          </a:p>
          <a:p>
            <a:pPr defTabSz="256122">
              <a:lnSpc>
                <a:spcPct val="90000"/>
              </a:lnSpc>
              <a:spcAft>
                <a:spcPts val="590"/>
              </a:spcAft>
            </a:pPr>
            <a:r>
              <a:rPr lang="en-IN" sz="1200" kern="1200" dirty="0">
                <a:solidFill>
                  <a:srgbClr val="415364"/>
                </a:solidFill>
                <a:highlight>
                  <a:srgbClr val="F5F5F5"/>
                </a:highlight>
                <a:latin typeface="Verdana" panose="020B0604030504040204" pitchFamily="34" charset="0"/>
                <a:ea typeface="Verdana" panose="020B0604030504040204" pitchFamily="34" charset="0"/>
                <a:cs typeface="+mn-cs"/>
              </a:rPr>
              <a:t>     ${</a:t>
            </a:r>
            <a:r>
              <a:rPr lang="en-IN" sz="1200" kern="1200" dirty="0" err="1">
                <a:solidFill>
                  <a:srgbClr val="415364"/>
                </a:solidFill>
                <a:highlight>
                  <a:srgbClr val="F5F5F5"/>
                </a:highlight>
                <a:latin typeface="Verdana" panose="020B0604030504040204" pitchFamily="34" charset="0"/>
                <a:ea typeface="Verdana" panose="020B0604030504040204" pitchFamily="34" charset="0"/>
                <a:cs typeface="+mn-cs"/>
              </a:rPr>
              <a:t>user.workPhone</a:t>
            </a:r>
            <a:r>
              <a:rPr lang="en-IN" sz="1200" kern="1200" dirty="0">
                <a:solidFill>
                  <a:srgbClr val="415364"/>
                </a:solidFill>
                <a:highlight>
                  <a:srgbClr val="F5F5F5"/>
                </a:highlight>
                <a:latin typeface="Verdana" panose="020B0604030504040204" pitchFamily="34" charset="0"/>
                <a:ea typeface="Verdana" panose="020B0604030504040204" pitchFamily="34" charset="0"/>
                <a:cs typeface="+mn-cs"/>
              </a:rPr>
              <a:t>}</a:t>
            </a:r>
          </a:p>
          <a:p>
            <a:pPr marL="160077" indent="-160077" defTabSz="256122">
              <a:lnSpc>
                <a:spcPct val="90000"/>
              </a:lnSpc>
              <a:spcAft>
                <a:spcPts val="590"/>
              </a:spcAft>
              <a:buFont typeface="Arial" panose="020B0604020202020204" pitchFamily="34" charset="0"/>
              <a:buChar char="•"/>
            </a:pPr>
            <a:endParaRPr lang="en-IN" sz="1200" kern="1200" dirty="0">
              <a:solidFill>
                <a:srgbClr val="415364"/>
              </a:solidFill>
              <a:highlight>
                <a:srgbClr val="F5F5F5"/>
              </a:highlight>
              <a:latin typeface="Verdana" panose="020B0604030504040204" pitchFamily="34" charset="0"/>
              <a:ea typeface="Verdana" panose="020B0604030504040204" pitchFamily="34" charset="0"/>
              <a:cs typeface="+mn-cs"/>
            </a:endParaRPr>
          </a:p>
          <a:p>
            <a:pPr defTabSz="256122">
              <a:lnSpc>
                <a:spcPct val="90000"/>
              </a:lnSpc>
              <a:spcAft>
                <a:spcPts val="590"/>
              </a:spcAft>
              <a:buFont typeface="Arial" panose="020B0604020202020204" pitchFamily="34" charset="0"/>
              <a:buChar char="•"/>
            </a:pPr>
            <a:r>
              <a:rPr lang="en-IN" sz="1200" kern="1200" dirty="0">
                <a:solidFill>
                  <a:srgbClr val="415364"/>
                </a:solidFill>
                <a:highlight>
                  <a:srgbClr val="F5F5F5"/>
                </a:highlight>
                <a:latin typeface="Verdana" panose="020B0604030504040204" pitchFamily="34" charset="0"/>
                <a:ea typeface="Verdana" panose="020B0604030504040204" pitchFamily="34" charset="0"/>
                <a:cs typeface="+mn-cs"/>
              </a:rPr>
              <a:t>By default, all enabled,</a:t>
            </a:r>
            <a:r>
              <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rPr>
              <a:t> can be disabled through process configurations or subject prefix as #stop #no_send #Stop</a:t>
            </a:r>
          </a:p>
          <a:p>
            <a:pPr defTabSz="256122">
              <a:lnSpc>
                <a:spcPct val="90000"/>
              </a:lnSpc>
              <a:spcAft>
                <a:spcPts val="590"/>
              </a:spcAft>
            </a:pPr>
            <a:endPar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56122">
              <a:lnSpc>
                <a:spcPct val="90000"/>
              </a:lnSpc>
              <a:spcAft>
                <a:spcPts val="590"/>
              </a:spcAft>
              <a:buFont typeface="Arial" panose="020B0604020202020204" pitchFamily="34" charset="0"/>
              <a:buChar char="•"/>
            </a:pPr>
            <a:r>
              <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rPr>
              <a:t>Global Variables </a:t>
            </a:r>
            <a:r>
              <a:rPr lang="en-IN" sz="1200" b="1" kern="1200" dirty="0">
                <a:solidFill>
                  <a:srgbClr val="415364"/>
                </a:solidFill>
                <a:highlight>
                  <a:srgbClr val="FFFFFF"/>
                </a:highlight>
                <a:latin typeface="Verdana" panose="020B0604030504040204" pitchFamily="34" charset="0"/>
                <a:ea typeface="Verdana" panose="020B0604030504040204" pitchFamily="34" charset="0"/>
                <a:cs typeface="+mn-cs"/>
              </a:rPr>
              <a:t>Version</a:t>
            </a:r>
            <a:r>
              <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rPr>
              <a:t> </a:t>
            </a:r>
            <a:r>
              <a:rPr lang="en-IN" sz="1200" b="1" kern="1200" dirty="0">
                <a:solidFill>
                  <a:srgbClr val="415364"/>
                </a:solidFill>
                <a:highlight>
                  <a:srgbClr val="FFFFFF"/>
                </a:highlight>
                <a:latin typeface="Verdana" panose="020B0604030504040204" pitchFamily="34" charset="0"/>
                <a:ea typeface="Verdana" panose="020B0604030504040204" pitchFamily="34" charset="0"/>
                <a:cs typeface="+mn-cs"/>
              </a:rPr>
              <a:t>1</a:t>
            </a:r>
            <a:r>
              <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rPr>
              <a:t> : </a:t>
            </a:r>
            <a:r>
              <a:rPr lang="en-IN" sz="1200" kern="1200" dirty="0">
                <a:solidFill>
                  <a:srgbClr val="415364"/>
                </a:solidFill>
                <a:latin typeface="Verdana" panose="020B0604030504040204" pitchFamily="34" charset="0"/>
                <a:ea typeface="Verdana" panose="020B0604030504040204" pitchFamily="34" charset="0"/>
                <a:cs typeface="+mn-cs"/>
              </a:rPr>
              <a:t>user, </a:t>
            </a:r>
            <a:r>
              <a:rPr lang="en-IN" sz="1200" kern="1200" dirty="0" err="1">
                <a:solidFill>
                  <a:srgbClr val="415364"/>
                </a:solidFill>
                <a:latin typeface="Verdana" panose="020B0604030504040204" pitchFamily="34" charset="0"/>
                <a:ea typeface="Verdana" panose="020B0604030504040204" pitchFamily="34" charset="0"/>
                <a:cs typeface="+mn-cs"/>
              </a:rPr>
              <a:t>identityNowUrl</a:t>
            </a:r>
            <a:r>
              <a:rPr lang="en-IN" sz="1200" kern="1200" dirty="0">
                <a:solidFill>
                  <a:srgbClr val="415364"/>
                </a:solidFill>
                <a:latin typeface="Verdana" panose="020B0604030504040204" pitchFamily="34" charset="0"/>
                <a:ea typeface="Verdana" panose="020B0604030504040204" pitchFamily="34" charset="0"/>
                <a:cs typeface="+mn-cs"/>
              </a:rPr>
              <a:t>, </a:t>
            </a:r>
            <a:r>
              <a:rPr lang="en-IN" sz="1200" kern="1200" dirty="0" err="1">
                <a:solidFill>
                  <a:srgbClr val="415364"/>
                </a:solidFill>
                <a:latin typeface="Verdana" panose="020B0604030504040204" pitchFamily="34" charset="0"/>
                <a:ea typeface="Verdana" panose="020B0604030504040204" pitchFamily="34" charset="0"/>
                <a:cs typeface="+mn-cs"/>
              </a:rPr>
              <a:t>spTools</a:t>
            </a:r>
            <a:r>
              <a:rPr lang="en-IN" sz="1200" kern="1200" dirty="0">
                <a:solidFill>
                  <a:srgbClr val="415364"/>
                </a:solidFill>
                <a:latin typeface="Verdana" panose="020B0604030504040204" pitchFamily="34" charset="0"/>
                <a:ea typeface="Verdana" panose="020B0604030504040204" pitchFamily="34" charset="0"/>
                <a:cs typeface="+mn-cs"/>
              </a:rPr>
              <a:t> (</a:t>
            </a:r>
            <a:r>
              <a:rPr lang="en-IN" sz="1200" kern="1200" dirty="0">
                <a:solidFill>
                  <a:srgbClr val="415364"/>
                </a:solidFill>
                <a:highlight>
                  <a:srgbClr val="F5F5F5"/>
                </a:highlight>
                <a:latin typeface="Verdana" panose="020B0604030504040204" pitchFamily="34" charset="0"/>
                <a:ea typeface="Verdana" panose="020B0604030504040204" pitchFamily="34" charset="0"/>
                <a:cs typeface="+mn-cs"/>
              </a:rPr>
              <a:t>$</a:t>
            </a:r>
            <a:r>
              <a:rPr lang="en-IN" sz="1200" kern="1200" dirty="0" err="1">
                <a:solidFill>
                  <a:srgbClr val="415364"/>
                </a:solidFill>
                <a:highlight>
                  <a:srgbClr val="F5F5F5"/>
                </a:highlight>
                <a:latin typeface="Verdana" panose="020B0604030504040204" pitchFamily="34" charset="0"/>
                <a:ea typeface="Verdana" panose="020B0604030504040204" pitchFamily="34" charset="0"/>
                <a:cs typeface="+mn-cs"/>
              </a:rPr>
              <a:t>spTools.formatDate</a:t>
            </a:r>
            <a:r>
              <a:rPr lang="en-IN" sz="1200" kern="1200" dirty="0">
                <a:solidFill>
                  <a:srgbClr val="415364"/>
                </a:solidFill>
                <a:highlight>
                  <a:srgbClr val="F5F5F5"/>
                </a:highlight>
                <a:latin typeface="Verdana" panose="020B0604030504040204" pitchFamily="34" charset="0"/>
                <a:ea typeface="Verdana" panose="020B0604030504040204" pitchFamily="34" charset="0"/>
                <a:cs typeface="+mn-cs"/>
              </a:rPr>
              <a:t>($</a:t>
            </a:r>
            <a:r>
              <a:rPr lang="en-IN" sz="1200" kern="1200" dirty="0" err="1">
                <a:solidFill>
                  <a:srgbClr val="415364"/>
                </a:solidFill>
                <a:highlight>
                  <a:srgbClr val="F5F5F5"/>
                </a:highlight>
                <a:latin typeface="Verdana" panose="020B0604030504040204" pitchFamily="34" charset="0"/>
                <a:ea typeface="Verdana" panose="020B0604030504040204" pitchFamily="34" charset="0"/>
                <a:cs typeface="+mn-cs"/>
              </a:rPr>
              <a:t>certification.expiration</a:t>
            </a:r>
            <a:r>
              <a:rPr lang="en-IN" sz="1200" kern="1200" dirty="0">
                <a:solidFill>
                  <a:srgbClr val="415364"/>
                </a:solidFill>
                <a:highlight>
                  <a:srgbClr val="F5F5F5"/>
                </a:highlight>
                <a:latin typeface="Verdana" panose="020B0604030504040204" pitchFamily="34" charset="0"/>
                <a:ea typeface="Verdana" panose="020B0604030504040204" pitchFamily="34" charset="0"/>
                <a:cs typeface="+mn-cs"/>
              </a:rPr>
              <a:t>, "MM/dd/</a:t>
            </a:r>
            <a:r>
              <a:rPr lang="en-IN" sz="1200" kern="1200" dirty="0" err="1">
                <a:solidFill>
                  <a:srgbClr val="415364"/>
                </a:solidFill>
                <a:highlight>
                  <a:srgbClr val="F5F5F5"/>
                </a:highlight>
                <a:latin typeface="Verdana" panose="020B0604030504040204" pitchFamily="34" charset="0"/>
                <a:ea typeface="Verdana" panose="020B0604030504040204" pitchFamily="34" charset="0"/>
                <a:cs typeface="+mn-cs"/>
              </a:rPr>
              <a:t>yyyy</a:t>
            </a:r>
            <a:r>
              <a:rPr lang="en-IN" sz="1200" kern="1200" dirty="0">
                <a:solidFill>
                  <a:srgbClr val="415364"/>
                </a:solidFill>
                <a:highlight>
                  <a:srgbClr val="F5F5F5"/>
                </a:highlight>
                <a:latin typeface="Verdana" panose="020B0604030504040204" pitchFamily="34" charset="0"/>
                <a:ea typeface="Verdana" panose="020B0604030504040204" pitchFamily="34" charset="0"/>
                <a:cs typeface="+mn-cs"/>
              </a:rPr>
              <a:t> </a:t>
            </a:r>
            <a:r>
              <a:rPr lang="en-IN" sz="1200" kern="1200" dirty="0" err="1">
                <a:solidFill>
                  <a:srgbClr val="415364"/>
                </a:solidFill>
                <a:highlight>
                  <a:srgbClr val="F5F5F5"/>
                </a:highlight>
                <a:latin typeface="Verdana" panose="020B0604030504040204" pitchFamily="34" charset="0"/>
                <a:ea typeface="Verdana" panose="020B0604030504040204" pitchFamily="34" charset="0"/>
                <a:cs typeface="+mn-cs"/>
              </a:rPr>
              <a:t>HH:mm</a:t>
            </a:r>
            <a:r>
              <a:rPr lang="en-IN" sz="1200" kern="1200" dirty="0">
                <a:solidFill>
                  <a:srgbClr val="415364"/>
                </a:solidFill>
                <a:highlight>
                  <a:srgbClr val="F5F5F5"/>
                </a:highlight>
                <a:latin typeface="Verdana" panose="020B0604030504040204" pitchFamily="34" charset="0"/>
                <a:ea typeface="Verdana" panose="020B0604030504040204" pitchFamily="34" charset="0"/>
                <a:cs typeface="+mn-cs"/>
              </a:rPr>
              <a:t>")</a:t>
            </a:r>
          </a:p>
          <a:p>
            <a:pPr defTabSz="256122">
              <a:lnSpc>
                <a:spcPct val="90000"/>
              </a:lnSpc>
              <a:spcAft>
                <a:spcPts val="590"/>
              </a:spcAft>
              <a:buFont typeface="Arial" panose="020B0604020202020204" pitchFamily="34" charset="0"/>
              <a:buChar char="•"/>
            </a:pPr>
            <a:endPar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56122">
              <a:lnSpc>
                <a:spcPct val="90000"/>
              </a:lnSpc>
              <a:spcAft>
                <a:spcPts val="590"/>
              </a:spcAft>
            </a:pPr>
            <a:r>
              <a:rPr lang="en-IN" sz="1200" b="1" kern="1200" dirty="0">
                <a:solidFill>
                  <a:srgbClr val="415364"/>
                </a:solidFill>
                <a:highlight>
                  <a:srgbClr val="FFFFFF"/>
                </a:highlight>
                <a:latin typeface="Verdana" panose="020B0604030504040204" pitchFamily="34" charset="0"/>
                <a:ea typeface="Verdana" panose="020B0604030504040204" pitchFamily="34" charset="0"/>
                <a:cs typeface="+mn-cs"/>
              </a:rPr>
              <a:t>Version</a:t>
            </a:r>
            <a:r>
              <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rPr>
              <a:t> </a:t>
            </a:r>
            <a:r>
              <a:rPr lang="en-IN" sz="1200" b="1" kern="1200" dirty="0">
                <a:solidFill>
                  <a:srgbClr val="415364"/>
                </a:solidFill>
                <a:highlight>
                  <a:srgbClr val="FFFFFF"/>
                </a:highlight>
                <a:latin typeface="Verdana" panose="020B0604030504040204" pitchFamily="34" charset="0"/>
                <a:ea typeface="Verdana" panose="020B0604030504040204" pitchFamily="34" charset="0"/>
                <a:cs typeface="+mn-cs"/>
              </a:rPr>
              <a:t>2</a:t>
            </a:r>
            <a:r>
              <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rPr>
              <a:t>: </a:t>
            </a:r>
            <a:r>
              <a:rPr lang="en-IN" sz="1200" kern="1200" dirty="0" err="1">
                <a:solidFill>
                  <a:srgbClr val="415364"/>
                </a:solidFill>
                <a:latin typeface="Verdana" panose="020B0604030504040204" pitchFamily="34" charset="0"/>
                <a:ea typeface="Verdana" panose="020B0604030504040204" pitchFamily="34" charset="0"/>
                <a:cs typeface="+mn-cs"/>
              </a:rPr>
              <a:t>getUser</a:t>
            </a:r>
            <a:r>
              <a:rPr lang="en-IN" sz="1200" kern="1200" dirty="0">
                <a:solidFill>
                  <a:srgbClr val="415364"/>
                </a:solidFill>
                <a:latin typeface="Verdana" panose="020B0604030504040204" pitchFamily="34" charset="0"/>
                <a:ea typeface="Verdana" panose="020B0604030504040204" pitchFamily="34" charset="0"/>
                <a:cs typeface="+mn-cs"/>
              </a:rPr>
              <a:t>(), </a:t>
            </a:r>
            <a:r>
              <a:rPr lang="en-IN" sz="1200" kern="1200" dirty="0" err="1">
                <a:solidFill>
                  <a:srgbClr val="415364"/>
                </a:solidFill>
                <a:latin typeface="Verdana" panose="020B0604030504040204" pitchFamily="34" charset="0"/>
                <a:ea typeface="Verdana" panose="020B0604030504040204" pitchFamily="34" charset="0"/>
                <a:cs typeface="+mn-cs"/>
              </a:rPr>
              <a:t>getObjectByJsonPath</a:t>
            </a:r>
            <a:r>
              <a:rPr lang="en-IN" sz="1200" kern="1200" dirty="0">
                <a:solidFill>
                  <a:srgbClr val="415364"/>
                </a:solidFill>
                <a:latin typeface="Verdana" panose="020B0604030504040204" pitchFamily="34" charset="0"/>
                <a:ea typeface="Verdana" panose="020B0604030504040204" pitchFamily="34" charset="0"/>
                <a:cs typeface="+mn-cs"/>
              </a:rPr>
              <a:t>()</a:t>
            </a:r>
            <a:endPar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56122">
              <a:lnSpc>
                <a:spcPct val="90000"/>
              </a:lnSpc>
              <a:spcAft>
                <a:spcPts val="590"/>
              </a:spcAft>
              <a:buFont typeface="Arial" panose="020B0604020202020204" pitchFamily="34" charset="0"/>
              <a:buChar char="•"/>
            </a:pPr>
            <a:endPar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56122">
              <a:lnSpc>
                <a:spcPct val="90000"/>
              </a:lnSpc>
              <a:spcAft>
                <a:spcPts val="590"/>
              </a:spcAft>
              <a:buFont typeface="Arial" panose="020B0604020202020204" pitchFamily="34" charset="0"/>
              <a:buChar char="•"/>
            </a:pPr>
            <a:r>
              <a:rPr lang="en-IN" sz="1200" kern="1200" dirty="0">
                <a:solidFill>
                  <a:schemeClr val="tx1"/>
                </a:solidFill>
                <a:latin typeface="Verdana" panose="020B0604030504040204" pitchFamily="34" charset="0"/>
                <a:ea typeface="Verdana" panose="020B0604030504040204" pitchFamily="34" charset="0"/>
                <a:cs typeface="+mn-cs"/>
                <a:hlinkClick r:id="rId2"/>
              </a:rPr>
              <a:t>Available Email Templates - SailPoint Identity Services</a:t>
            </a:r>
            <a:endParaRPr lang="en-IN" sz="1200" kern="1200" dirty="0">
              <a:solidFill>
                <a:srgbClr val="415364"/>
              </a:solidFill>
              <a:highlight>
                <a:srgbClr val="FFFFFF"/>
              </a:highlight>
              <a:latin typeface="Verdana" panose="020B0604030504040204" pitchFamily="34" charset="0"/>
              <a:ea typeface="Verdana" panose="020B0604030504040204" pitchFamily="34" charset="0"/>
              <a:cs typeface="+mn-cs"/>
            </a:endParaRPr>
          </a:p>
          <a:p>
            <a:pPr defTabSz="256122">
              <a:lnSpc>
                <a:spcPct val="90000"/>
              </a:lnSpc>
              <a:spcAft>
                <a:spcPts val="590"/>
              </a:spcAft>
              <a:buFont typeface="Arial" panose="020B0604020202020204" pitchFamily="34" charset="0"/>
              <a:buChar char="•"/>
            </a:pPr>
            <a:endParaRPr lang="en-IN" sz="200" kern="1200" dirty="0">
              <a:solidFill>
                <a:srgbClr val="415364"/>
              </a:solidFill>
              <a:highlight>
                <a:srgbClr val="FFFFFF"/>
              </a:highlight>
              <a:latin typeface="Arial" panose="020B0604020202020204" pitchFamily="34" charset="0"/>
              <a:ea typeface="+mn-ea"/>
              <a:cs typeface="+mn-cs"/>
            </a:endParaRPr>
          </a:p>
          <a:p>
            <a:pPr defTabSz="256122">
              <a:lnSpc>
                <a:spcPct val="90000"/>
              </a:lnSpc>
              <a:spcAft>
                <a:spcPts val="590"/>
              </a:spcAft>
            </a:pPr>
            <a:endParaRPr lang="en-US" sz="200" kern="1200" dirty="0">
              <a:solidFill>
                <a:srgbClr val="415364"/>
              </a:solidFill>
              <a:highlight>
                <a:srgbClr val="FFFFFF"/>
              </a:highlight>
              <a:latin typeface="Poppins" panose="00000500000000000000" pitchFamily="2" charset="0"/>
              <a:ea typeface="+mn-ea"/>
              <a:cs typeface="+mn-cs"/>
            </a:endParaRPr>
          </a:p>
          <a:p>
            <a:pPr>
              <a:lnSpc>
                <a:spcPct val="90000"/>
              </a:lnSpc>
              <a:spcAft>
                <a:spcPts val="600"/>
              </a:spcAft>
            </a:pPr>
            <a:endParaRPr lang="en-IN" sz="200" dirty="0"/>
          </a:p>
        </p:txBody>
      </p:sp>
      <p:sp>
        <p:nvSpPr>
          <p:cNvPr id="14" name="object 14"/>
          <p:cNvSpPr txBox="1"/>
          <p:nvPr/>
        </p:nvSpPr>
        <p:spPr>
          <a:xfrm>
            <a:off x="8516177" y="3596208"/>
            <a:ext cx="138897" cy="63704"/>
          </a:xfrm>
          <a:prstGeom prst="rect">
            <a:avLst/>
          </a:prstGeom>
        </p:spPr>
        <p:txBody>
          <a:bodyPr vert="horz" wrap="square" lIns="0" tIns="10795" rIns="0" bIns="0" rtlCol="0">
            <a:spAutoFit/>
          </a:bodyPr>
          <a:lstStyle/>
          <a:p>
            <a:pPr marL="7114" defTabSz="256122">
              <a:spcBef>
                <a:spcPts val="48"/>
              </a:spcBef>
            </a:pPr>
            <a:r>
              <a:rPr lang="en-IN" sz="336" kern="1200" spc="-16">
                <a:solidFill>
                  <a:srgbClr val="555555"/>
                </a:solidFill>
                <a:latin typeface="Verdana"/>
                <a:ea typeface="+mn-ea"/>
                <a:cs typeface="+mn-cs"/>
              </a:rPr>
              <a:t>erved.</a:t>
            </a:r>
            <a:endParaRPr lang="en-IN" sz="600">
              <a:latin typeface="Verdana"/>
              <a:cs typeface="Verdana"/>
            </a:endParaRPr>
          </a:p>
        </p:txBody>
      </p:sp>
    </p:spTree>
    <p:extLst>
      <p:ext uri="{BB962C8B-B14F-4D97-AF65-F5344CB8AC3E}">
        <p14:creationId xmlns:p14="http://schemas.microsoft.com/office/powerpoint/2010/main" val="1627236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252081" y="4956809"/>
            <a:ext cx="1541145" cy="93345"/>
          </a:xfrm>
          <a:prstGeom prst="rect">
            <a:avLst/>
          </a:prstGeom>
        </p:spPr>
        <p:txBody>
          <a:bodyPr vert="horz" wrap="square" lIns="0" tIns="0" rIns="0" bIns="0" rtlCol="0">
            <a:spAutoFit/>
          </a:bodyPr>
          <a:lstStyle/>
          <a:p>
            <a:pPr>
              <a:lnSpc>
                <a:spcPts val="705"/>
              </a:lnSpc>
            </a:pPr>
            <a:r>
              <a:rPr lang="en-US" sz="600" spc="-90" dirty="0">
                <a:solidFill>
                  <a:srgbClr val="A6A6A6"/>
                </a:solidFill>
                <a:latin typeface="Verdana"/>
                <a:cs typeface="Verdana"/>
              </a:rPr>
              <a:t>©</a:t>
            </a:r>
            <a:r>
              <a:rPr lang="en-US" sz="600" spc="-30" dirty="0">
                <a:solidFill>
                  <a:srgbClr val="A6A6A6"/>
                </a:solidFill>
                <a:latin typeface="Verdana"/>
                <a:cs typeface="Verdana"/>
              </a:rPr>
              <a:t> </a:t>
            </a:r>
            <a:r>
              <a:rPr lang="en-US" sz="600" spc="-25" dirty="0">
                <a:solidFill>
                  <a:srgbClr val="A6A6A6"/>
                </a:solidFill>
                <a:latin typeface="Verdana"/>
                <a:cs typeface="Verdana"/>
              </a:rPr>
              <a:t>Hitachi</a:t>
            </a:r>
            <a:r>
              <a:rPr lang="en-US" sz="600" spc="-5" dirty="0">
                <a:solidFill>
                  <a:srgbClr val="A6A6A6"/>
                </a:solidFill>
                <a:latin typeface="Verdana"/>
                <a:cs typeface="Verdana"/>
              </a:rPr>
              <a:t> </a:t>
            </a:r>
            <a:r>
              <a:rPr lang="en-US" sz="600" spc="-35" dirty="0">
                <a:solidFill>
                  <a:srgbClr val="A6A6A6"/>
                </a:solidFill>
                <a:latin typeface="Verdana"/>
                <a:cs typeface="Verdana"/>
              </a:rPr>
              <a:t>Vantara</a:t>
            </a:r>
            <a:r>
              <a:rPr lang="en-US" sz="600" spc="-30" dirty="0">
                <a:solidFill>
                  <a:srgbClr val="A6A6A6"/>
                </a:solidFill>
                <a:latin typeface="Verdana"/>
                <a:cs typeface="Verdana"/>
              </a:rPr>
              <a:t> </a:t>
            </a:r>
            <a:r>
              <a:rPr lang="en-US" sz="600" dirty="0">
                <a:solidFill>
                  <a:srgbClr val="A6A6A6"/>
                </a:solidFill>
                <a:latin typeface="Verdana"/>
                <a:cs typeface="Verdana"/>
              </a:rPr>
              <a:t>LLC</a:t>
            </a:r>
            <a:r>
              <a:rPr lang="en-US" sz="600" spc="-5" dirty="0">
                <a:solidFill>
                  <a:srgbClr val="A6A6A6"/>
                </a:solidFill>
                <a:latin typeface="Verdana"/>
                <a:cs typeface="Verdana"/>
              </a:rPr>
              <a:t> </a:t>
            </a:r>
            <a:r>
              <a:rPr lang="en-US" sz="600" spc="-45" dirty="0">
                <a:solidFill>
                  <a:srgbClr val="A6A6A6"/>
                </a:solidFill>
                <a:latin typeface="Verdana"/>
                <a:cs typeface="Verdana"/>
              </a:rPr>
              <a:t>2022.</a:t>
            </a:r>
            <a:r>
              <a:rPr lang="en-US" sz="600" spc="-25" dirty="0">
                <a:solidFill>
                  <a:srgbClr val="A6A6A6"/>
                </a:solidFill>
                <a:latin typeface="Verdana"/>
                <a:cs typeface="Verdana"/>
              </a:rPr>
              <a:t> </a:t>
            </a:r>
            <a:r>
              <a:rPr lang="en-US" sz="600" spc="-20" dirty="0">
                <a:solidFill>
                  <a:srgbClr val="A6A6A6"/>
                </a:solidFill>
                <a:latin typeface="Verdana"/>
                <a:cs typeface="Verdana"/>
              </a:rPr>
              <a:t>All</a:t>
            </a:r>
            <a:r>
              <a:rPr lang="en-US" sz="600" dirty="0">
                <a:solidFill>
                  <a:srgbClr val="A6A6A6"/>
                </a:solidFill>
                <a:latin typeface="Verdana"/>
                <a:cs typeface="Verdana"/>
              </a:rPr>
              <a:t> </a:t>
            </a:r>
            <a:r>
              <a:rPr lang="en-US" sz="600" spc="-25" dirty="0" err="1">
                <a:solidFill>
                  <a:srgbClr val="A6A6A6"/>
                </a:solidFill>
                <a:latin typeface="Verdana"/>
                <a:cs typeface="Verdana"/>
              </a:rPr>
              <a:t>hts</a:t>
            </a:r>
            <a:r>
              <a:rPr lang="en-US" sz="600" spc="-10" dirty="0">
                <a:solidFill>
                  <a:srgbClr val="A6A6A6"/>
                </a:solidFill>
                <a:latin typeface="Verdana"/>
                <a:cs typeface="Verdana"/>
              </a:rPr>
              <a:t> </a:t>
            </a:r>
            <a:r>
              <a:rPr lang="en-US" sz="600" spc="-25" dirty="0">
                <a:solidFill>
                  <a:srgbClr val="A6A6A6"/>
                </a:solidFill>
                <a:latin typeface="Verdana"/>
                <a:cs typeface="Verdana"/>
              </a:rPr>
              <a:t>Res</a:t>
            </a:r>
            <a:endParaRPr lang="en-US" sz="600" dirty="0">
              <a:latin typeface="Verdana"/>
              <a:cs typeface="Verdana"/>
            </a:endParaRPr>
          </a:p>
        </p:txBody>
      </p:sp>
      <p:sp>
        <p:nvSpPr>
          <p:cNvPr id="12" name="object 12"/>
          <p:cNvSpPr txBox="1">
            <a:spLocks noGrp="1"/>
          </p:cNvSpPr>
          <p:nvPr>
            <p:ph type="title"/>
          </p:nvPr>
        </p:nvSpPr>
        <p:spPr>
          <a:xfrm>
            <a:off x="282346" y="57657"/>
            <a:ext cx="6960107" cy="494878"/>
          </a:xfrm>
          <a:prstGeom prst="rect">
            <a:avLst/>
          </a:prstGeom>
        </p:spPr>
        <p:txBody>
          <a:bodyPr vert="horz" wrap="square" lIns="0" tIns="154812" rIns="0" bIns="0" rtlCol="0">
            <a:spAutoFit/>
          </a:bodyPr>
          <a:lstStyle/>
          <a:p>
            <a:pPr marL="53340" algn="l">
              <a:spcBef>
                <a:spcPts val="95"/>
              </a:spcBef>
            </a:pPr>
            <a:r>
              <a:rPr lang="en-US" b="1" i="0" dirty="0">
                <a:effectLst/>
                <a:latin typeface="Verdana" panose="020B0604030504040204" pitchFamily="34" charset="0"/>
                <a:ea typeface="Verdana" panose="020B0604030504040204" pitchFamily="34" charset="0"/>
              </a:rPr>
              <a:t>Glossary </a:t>
            </a:r>
            <a:endParaRPr lang="en-US" spc="-120" dirty="0"/>
          </a:p>
        </p:txBody>
      </p:sp>
      <p:graphicFrame>
        <p:nvGraphicFramePr>
          <p:cNvPr id="28" name="Text Placeholder 14">
            <a:extLst>
              <a:ext uri="{FF2B5EF4-FFF2-40B4-BE49-F238E27FC236}">
                <a16:creationId xmlns:a16="http://schemas.microsoft.com/office/drawing/2014/main" id="{D7B1FE36-E6FA-17D9-6458-AA2581156D5A}"/>
              </a:ext>
            </a:extLst>
          </p:cNvPr>
          <p:cNvGraphicFramePr>
            <a:graphicFrameLocks noGrp="1"/>
          </p:cNvGraphicFramePr>
          <p:nvPr>
            <p:ph idx="1"/>
            <p:extLst>
              <p:ext uri="{D42A27DB-BD31-4B8C-83A1-F6EECF244321}">
                <p14:modId xmlns:p14="http://schemas.microsoft.com/office/powerpoint/2010/main" val="2098904029"/>
              </p:ext>
            </p:extLst>
          </p:nvPr>
        </p:nvGraphicFramePr>
        <p:xfrm>
          <a:off x="282346" y="1243719"/>
          <a:ext cx="8252054" cy="3309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4040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prstGeom prst="rect">
            <a:avLst/>
          </a:prstGeom>
        </p:spPr>
        <p:txBody>
          <a:bodyPr vert="horz" lIns="91440" tIns="45720" rIns="91440" bIns="45720" rtlCol="0">
            <a:normAutofit/>
          </a:bodyPr>
          <a:lstStyle/>
          <a:p>
            <a:pPr marL="53340" defTabSz="914400"/>
            <a:r>
              <a:rPr lang="en-US" spc="-140"/>
              <a:t>For</a:t>
            </a:r>
            <a:r>
              <a:rPr lang="en-US" spc="-204"/>
              <a:t> </a:t>
            </a:r>
            <a:r>
              <a:rPr lang="en-US" spc="-200"/>
              <a:t>Any </a:t>
            </a:r>
            <a:r>
              <a:rPr lang="en-US" spc="-170"/>
              <a:t>Queries:</a:t>
            </a:r>
          </a:p>
        </p:txBody>
      </p:sp>
      <p:pic>
        <p:nvPicPr>
          <p:cNvPr id="2" name="object 2"/>
          <p:cNvPicPr/>
          <p:nvPr/>
        </p:nvPicPr>
        <p:blipFill>
          <a:blip r:embed="rId2" cstate="print"/>
          <a:stretch>
            <a:fillRect/>
          </a:stretch>
        </p:blipFill>
        <p:spPr>
          <a:xfrm>
            <a:off x="97442" y="4983378"/>
            <a:ext cx="91292" cy="74743"/>
          </a:xfrm>
          <a:prstGeom prst="rect">
            <a:avLst/>
          </a:prstGeom>
        </p:spPr>
      </p:pic>
      <p:graphicFrame>
        <p:nvGraphicFramePr>
          <p:cNvPr id="84" name="object 12">
            <a:extLst>
              <a:ext uri="{FF2B5EF4-FFF2-40B4-BE49-F238E27FC236}">
                <a16:creationId xmlns:a16="http://schemas.microsoft.com/office/drawing/2014/main" id="{28E66B77-F2BB-82C3-35B5-ECEAF4013D9C}"/>
              </a:ext>
            </a:extLst>
          </p:cNvPr>
          <p:cNvGraphicFramePr/>
          <p:nvPr>
            <p:extLst>
              <p:ext uri="{D42A27DB-BD31-4B8C-83A1-F6EECF244321}">
                <p14:modId xmlns:p14="http://schemas.microsoft.com/office/powerpoint/2010/main" val="1442135244"/>
              </p:ext>
            </p:extLst>
          </p:nvPr>
        </p:nvGraphicFramePr>
        <p:xfrm>
          <a:off x="802481" y="1789042"/>
          <a:ext cx="7543800" cy="271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bject 14"/>
          <p:cNvSpPr txBox="1">
            <a:spLocks noGrp="1"/>
          </p:cNvSpPr>
          <p:nvPr>
            <p:ph type="title"/>
          </p:nvPr>
        </p:nvSpPr>
        <p:spPr>
          <a:xfrm>
            <a:off x="369277" y="387626"/>
            <a:ext cx="2313633" cy="1577906"/>
          </a:xfrm>
          <a:prstGeom prst="rect">
            <a:avLst/>
          </a:prstGeom>
        </p:spPr>
        <p:txBody>
          <a:bodyPr vert="horz" lIns="0" tIns="12065" rIns="0" bIns="0" rtlCol="0">
            <a:normAutofit/>
          </a:bodyPr>
          <a:lstStyle/>
          <a:p>
            <a:pPr marL="53340">
              <a:spcBef>
                <a:spcPts val="95"/>
              </a:spcBef>
            </a:pPr>
            <a:r>
              <a:rPr lang="en-US" sz="1700" b="1" i="0" dirty="0">
                <a:solidFill>
                  <a:srgbClr val="FFFFFF"/>
                </a:solidFill>
                <a:effectLst/>
                <a:latin typeface="Verdana" panose="020B0604030504040204" pitchFamily="34" charset="0"/>
                <a:ea typeface="Verdana" panose="020B0604030504040204" pitchFamily="34" charset="0"/>
              </a:rPr>
              <a:t>Differences Between SailPoint </a:t>
            </a:r>
            <a:r>
              <a:rPr lang="en-US" sz="1700" b="1" i="0" dirty="0" err="1">
                <a:solidFill>
                  <a:srgbClr val="FFFFFF"/>
                </a:solidFill>
                <a:effectLst/>
                <a:latin typeface="Verdana" panose="020B0604030504040204" pitchFamily="34" charset="0"/>
                <a:ea typeface="Verdana" panose="020B0604030504040204" pitchFamily="34" charset="0"/>
              </a:rPr>
              <a:t>IdentityIQ</a:t>
            </a:r>
            <a:r>
              <a:rPr lang="en-US" sz="1700" b="1" i="0" dirty="0">
                <a:solidFill>
                  <a:srgbClr val="FFFFFF"/>
                </a:solidFill>
                <a:effectLst/>
                <a:latin typeface="Verdana" panose="020B0604030504040204" pitchFamily="34" charset="0"/>
                <a:ea typeface="Verdana" panose="020B0604030504040204" pitchFamily="34" charset="0"/>
              </a:rPr>
              <a:t> (IIQ) and SailPoint IdentityNow</a:t>
            </a:r>
            <a:br>
              <a:rPr lang="en-US" sz="1700" b="1" i="0" dirty="0">
                <a:solidFill>
                  <a:srgbClr val="FFFFFF"/>
                </a:solidFill>
                <a:effectLst/>
                <a:latin typeface="-apple-system"/>
              </a:rPr>
            </a:br>
            <a:endParaRPr lang="en-US" sz="1700" spc="-160" dirty="0">
              <a:solidFill>
                <a:srgbClr val="FFFFFF"/>
              </a:solidFill>
            </a:endParaRPr>
          </a:p>
        </p:txBody>
      </p:sp>
      <p:sp>
        <p:nvSpPr>
          <p:cNvPr id="78" name="Rectangle 77">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3556512" y="2984316"/>
            <a:ext cx="33924" cy="43723"/>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
        <p:nvSpPr>
          <p:cNvPr id="39" name="Content Placeholder 18">
            <a:extLst>
              <a:ext uri="{FF2B5EF4-FFF2-40B4-BE49-F238E27FC236}">
                <a16:creationId xmlns:a16="http://schemas.microsoft.com/office/drawing/2014/main" id="{A8507892-5238-D56A-C564-A57CFC9E7E70}"/>
              </a:ext>
            </a:extLst>
          </p:cNvPr>
          <p:cNvSpPr>
            <a:spLocks/>
          </p:cNvSpPr>
          <p:nvPr/>
        </p:nvSpPr>
        <p:spPr>
          <a:xfrm>
            <a:off x="3770120" y="728659"/>
            <a:ext cx="2361062" cy="3686182"/>
          </a:xfrm>
          <a:prstGeom prst="rect">
            <a:avLst/>
          </a:prstGeom>
        </p:spPr>
        <p:txBody>
          <a:bodyPr/>
          <a:lstStyle/>
          <a:p>
            <a:pPr marL="163073" indent="-163073" defTabSz="260917">
              <a:spcAft>
                <a:spcPts val="570"/>
              </a:spcAft>
              <a:buFont typeface="Arial" panose="020B0604020202020204" pitchFamily="34" charset="0"/>
              <a:buChar char="•"/>
            </a:pPr>
            <a:r>
              <a:rPr lang="en-US" sz="1055" kern="1200" dirty="0">
                <a:solidFill>
                  <a:schemeClr val="tx1"/>
                </a:solidFill>
                <a:latin typeface="Verdana" panose="020B0604030504040204" pitchFamily="34" charset="0"/>
                <a:ea typeface="Verdana" panose="020B0604030504040204" pitchFamily="34" charset="0"/>
                <a:cs typeface="+mn-cs"/>
              </a:rPr>
              <a:t>Deployed within an organization's data center or private cloud infrastructure</a:t>
            </a:r>
          </a:p>
          <a:p>
            <a:pPr defTabSz="260917">
              <a:spcAft>
                <a:spcPts val="570"/>
              </a:spcAft>
            </a:pPr>
            <a:endParaRPr lang="en-US" sz="1055" kern="1200">
              <a:solidFill>
                <a:schemeClr val="tx1"/>
              </a:solidFill>
              <a:latin typeface="Verdana" panose="020B0604030504040204" pitchFamily="34" charset="0"/>
              <a:ea typeface="Verdana" panose="020B0604030504040204" pitchFamily="34" charset="0"/>
              <a:cs typeface="+mn-cs"/>
            </a:endParaRPr>
          </a:p>
          <a:p>
            <a:pPr marL="163073" indent="-163073" defTabSz="260917">
              <a:spcAft>
                <a:spcPts val="570"/>
              </a:spcAft>
              <a:buFont typeface="Arial" panose="020B0604020202020204" pitchFamily="34" charset="0"/>
              <a:buChar char="•"/>
            </a:pPr>
            <a:r>
              <a:rPr lang="en-US" sz="1055" kern="1200" dirty="0">
                <a:solidFill>
                  <a:schemeClr val="tx1"/>
                </a:solidFill>
                <a:latin typeface="Verdana" panose="020B0604030504040204" pitchFamily="34" charset="0"/>
                <a:ea typeface="Verdana" panose="020B0604030504040204" pitchFamily="34" charset="0"/>
                <a:cs typeface="+mn-cs"/>
              </a:rPr>
              <a:t>complex and time-consuming, need to set up and configure on-premises infrastructure.</a:t>
            </a:r>
          </a:p>
          <a:p>
            <a:pPr marL="163073" indent="-163073" defTabSz="260917">
              <a:spcAft>
                <a:spcPts val="570"/>
              </a:spcAft>
              <a:buFont typeface="Arial" panose="020B0604020202020204" pitchFamily="34" charset="0"/>
              <a:buChar char="•"/>
            </a:pPr>
            <a:endParaRPr lang="en-US" sz="1055" kern="1200">
              <a:solidFill>
                <a:schemeClr val="tx1"/>
              </a:solidFill>
              <a:latin typeface="Verdana" panose="020B0604030504040204" pitchFamily="34" charset="0"/>
              <a:ea typeface="Verdana" panose="020B0604030504040204" pitchFamily="34" charset="0"/>
              <a:cs typeface="+mn-cs"/>
            </a:endParaRPr>
          </a:p>
          <a:p>
            <a:pPr marL="163073" indent="-163073" defTabSz="260917">
              <a:spcAft>
                <a:spcPts val="570"/>
              </a:spcAft>
              <a:buFont typeface="Arial" panose="020B0604020202020204" pitchFamily="34" charset="0"/>
              <a:buChar char="•"/>
            </a:pPr>
            <a:r>
              <a:rPr lang="en-US" sz="1055" kern="1200" dirty="0">
                <a:solidFill>
                  <a:schemeClr val="tx1"/>
                </a:solidFill>
                <a:latin typeface="Verdana" panose="020B0604030504040204" pitchFamily="34" charset="0"/>
                <a:ea typeface="Verdana" panose="020B0604030504040204" pitchFamily="34" charset="0"/>
                <a:cs typeface="+mn-cs"/>
              </a:rPr>
              <a:t>traditional software licensing model, where organizations pay for software licenses and maintenance fees</a:t>
            </a:r>
          </a:p>
          <a:p>
            <a:pPr marL="163073" indent="-163073" defTabSz="260917">
              <a:spcAft>
                <a:spcPts val="570"/>
              </a:spcAft>
              <a:buFont typeface="Arial" panose="020B0604020202020204" pitchFamily="34" charset="0"/>
              <a:buChar char="•"/>
            </a:pPr>
            <a:endParaRPr lang="en-US" sz="1027" kern="1200">
              <a:solidFill>
                <a:schemeClr val="tx1"/>
              </a:solidFill>
              <a:latin typeface="-apple-system"/>
              <a:ea typeface="+mn-ea"/>
              <a:cs typeface="+mn-cs"/>
            </a:endParaRPr>
          </a:p>
          <a:p>
            <a:pPr marL="163073" indent="-163073" defTabSz="260917">
              <a:spcAft>
                <a:spcPts val="570"/>
              </a:spcAft>
              <a:buFont typeface="Arial" panose="020B0604020202020204" pitchFamily="34" charset="0"/>
              <a:buChar char="•"/>
            </a:pPr>
            <a:endParaRPr lang="en-US" sz="1027" kern="1200">
              <a:solidFill>
                <a:schemeClr val="tx1"/>
              </a:solidFill>
              <a:latin typeface="-apple-system"/>
              <a:ea typeface="+mn-ea"/>
              <a:cs typeface="+mn-cs"/>
            </a:endParaRPr>
          </a:p>
          <a:p>
            <a:pPr marL="163073" indent="-163073" defTabSz="260917">
              <a:spcAft>
                <a:spcPts val="570"/>
              </a:spcAft>
              <a:buFont typeface="Arial" panose="020B0604020202020204" pitchFamily="34" charset="0"/>
              <a:buChar char="•"/>
            </a:pPr>
            <a:endParaRPr lang="en-US" sz="1027" kern="1200">
              <a:solidFill>
                <a:schemeClr val="tx1"/>
              </a:solidFill>
              <a:latin typeface="-apple-system"/>
              <a:ea typeface="+mn-ea"/>
              <a:cs typeface="+mn-cs"/>
            </a:endParaRPr>
          </a:p>
          <a:p>
            <a:pPr marL="163073" indent="-163073" defTabSz="260917">
              <a:spcAft>
                <a:spcPts val="570"/>
              </a:spcAft>
              <a:buFont typeface="Arial" panose="020B0604020202020204" pitchFamily="34" charset="0"/>
              <a:buChar char="•"/>
            </a:pPr>
            <a:endParaRPr lang="en-US" sz="1027" kern="1200">
              <a:solidFill>
                <a:schemeClr val="tx1"/>
              </a:solidFill>
              <a:latin typeface="-apple-system"/>
              <a:ea typeface="+mn-ea"/>
              <a:cs typeface="+mn-cs"/>
            </a:endParaRPr>
          </a:p>
          <a:p>
            <a:pPr>
              <a:spcAft>
                <a:spcPts val="600"/>
              </a:spcAft>
            </a:pPr>
            <a:endParaRPr lang="en-IN" dirty="0">
              <a:solidFill>
                <a:schemeClr val="tx1"/>
              </a:solidFill>
            </a:endParaRPr>
          </a:p>
        </p:txBody>
      </p:sp>
      <p:sp>
        <p:nvSpPr>
          <p:cNvPr id="20" name="Content Placeholder 19">
            <a:extLst>
              <a:ext uri="{FF2B5EF4-FFF2-40B4-BE49-F238E27FC236}">
                <a16:creationId xmlns:a16="http://schemas.microsoft.com/office/drawing/2014/main" id="{C6FD45B3-9C3C-DD69-FD02-D8243795A281}"/>
              </a:ext>
            </a:extLst>
          </p:cNvPr>
          <p:cNvSpPr>
            <a:spLocks/>
          </p:cNvSpPr>
          <p:nvPr/>
        </p:nvSpPr>
        <p:spPr>
          <a:xfrm>
            <a:off x="6294012" y="728658"/>
            <a:ext cx="2361062" cy="3642458"/>
          </a:xfrm>
          <a:prstGeom prst="rect">
            <a:avLst/>
          </a:prstGeom>
        </p:spPr>
        <p:txBody>
          <a:bodyPr/>
          <a:lstStyle/>
          <a:p>
            <a:pPr marL="163073" indent="-163073" defTabSz="260917">
              <a:spcAft>
                <a:spcPts val="570"/>
              </a:spcAft>
              <a:buFont typeface="Arial" panose="020B0604020202020204" pitchFamily="34" charset="0"/>
              <a:buChar char="•"/>
            </a:pPr>
            <a:r>
              <a:rPr lang="en-US" sz="1055" kern="1200">
                <a:solidFill>
                  <a:schemeClr val="tx1"/>
                </a:solidFill>
                <a:latin typeface="Verdana" panose="020B0604030504040204" pitchFamily="34" charset="0"/>
                <a:ea typeface="Verdana" panose="020B0604030504040204" pitchFamily="34" charset="0"/>
                <a:cs typeface="+mn-cs"/>
              </a:rPr>
              <a:t>It's hosted and managed by SailPoint in the cloud</a:t>
            </a:r>
          </a:p>
          <a:p>
            <a:pPr marL="163073" indent="-163073" defTabSz="260917">
              <a:spcAft>
                <a:spcPts val="570"/>
              </a:spcAft>
              <a:buFont typeface="Arial" panose="020B0604020202020204" pitchFamily="34" charset="0"/>
              <a:buChar char="•"/>
            </a:pPr>
            <a:endParaRPr lang="en-US" sz="1055" kern="1200">
              <a:solidFill>
                <a:schemeClr val="tx1"/>
              </a:solidFill>
              <a:latin typeface="Verdana" panose="020B0604030504040204" pitchFamily="34" charset="0"/>
              <a:ea typeface="Verdana" panose="020B0604030504040204" pitchFamily="34" charset="0"/>
              <a:cs typeface="+mn-cs"/>
            </a:endParaRPr>
          </a:p>
          <a:p>
            <a:pPr marL="163073" indent="-163073" defTabSz="260917">
              <a:spcAft>
                <a:spcPts val="570"/>
              </a:spcAft>
              <a:buFont typeface="Arial" panose="020B0604020202020204" pitchFamily="34" charset="0"/>
              <a:buChar char="•"/>
            </a:pPr>
            <a:r>
              <a:rPr lang="en-US" sz="1055" kern="1200">
                <a:solidFill>
                  <a:schemeClr val="tx1"/>
                </a:solidFill>
                <a:latin typeface="Verdana" panose="020B0604030504040204" pitchFamily="34" charset="0"/>
                <a:ea typeface="Verdana" panose="020B0604030504040204" pitchFamily="34" charset="0"/>
                <a:cs typeface="+mn-cs"/>
              </a:rPr>
              <a:t>typically, quicker to implement since it is a cloud-based solution</a:t>
            </a:r>
          </a:p>
          <a:p>
            <a:pPr marL="163073" indent="-163073" defTabSz="260917">
              <a:spcAft>
                <a:spcPts val="570"/>
              </a:spcAft>
              <a:buFont typeface="Arial" panose="020B0604020202020204" pitchFamily="34" charset="0"/>
              <a:buChar char="•"/>
            </a:pPr>
            <a:endParaRPr lang="en-US" sz="1055" kern="1200">
              <a:solidFill>
                <a:schemeClr val="tx1"/>
              </a:solidFill>
              <a:latin typeface="Verdana" panose="020B0604030504040204" pitchFamily="34" charset="0"/>
              <a:ea typeface="Verdana" panose="020B0604030504040204" pitchFamily="34" charset="0"/>
              <a:cs typeface="+mn-cs"/>
            </a:endParaRPr>
          </a:p>
          <a:p>
            <a:pPr marL="163073" indent="-163073" defTabSz="260917">
              <a:spcAft>
                <a:spcPts val="570"/>
              </a:spcAft>
              <a:buFont typeface="Arial" panose="020B0604020202020204" pitchFamily="34" charset="0"/>
              <a:buChar char="•"/>
            </a:pPr>
            <a:endParaRPr lang="en-US" sz="1055" kern="1200">
              <a:solidFill>
                <a:schemeClr val="tx1"/>
              </a:solidFill>
              <a:latin typeface="Verdana" panose="020B0604030504040204" pitchFamily="34" charset="0"/>
              <a:ea typeface="Verdana" panose="020B0604030504040204" pitchFamily="34" charset="0"/>
              <a:cs typeface="+mn-cs"/>
            </a:endParaRPr>
          </a:p>
          <a:p>
            <a:pPr marL="163073" indent="-163073" defTabSz="260917">
              <a:spcAft>
                <a:spcPts val="570"/>
              </a:spcAft>
              <a:buFont typeface="Arial" panose="020B0604020202020204" pitchFamily="34" charset="0"/>
              <a:buChar char="•"/>
            </a:pPr>
            <a:r>
              <a:rPr lang="en-US" sz="1055" kern="1200">
                <a:solidFill>
                  <a:schemeClr val="tx1"/>
                </a:solidFill>
                <a:latin typeface="Verdana" panose="020B0604030504040204" pitchFamily="34" charset="0"/>
                <a:ea typeface="Verdana" panose="020B0604030504040204" pitchFamily="34" charset="0"/>
                <a:cs typeface="+mn-cs"/>
              </a:rPr>
              <a:t>subscription-based pricing model, where organizations pay a recurring fee based on the number of users or other factors. </a:t>
            </a:r>
          </a:p>
          <a:p>
            <a:pPr marL="163073" indent="-163073" defTabSz="260917">
              <a:spcAft>
                <a:spcPts val="570"/>
              </a:spcAft>
              <a:buFont typeface="Arial" panose="020B0604020202020204" pitchFamily="34" charset="0"/>
              <a:buChar char="•"/>
            </a:pPr>
            <a:endParaRPr lang="en-US" sz="1027" kern="1200">
              <a:solidFill>
                <a:schemeClr val="tx1"/>
              </a:solidFill>
              <a:latin typeface="-apple-system"/>
              <a:ea typeface="+mn-ea"/>
              <a:cs typeface="+mn-cs"/>
            </a:endParaRPr>
          </a:p>
          <a:p>
            <a:pPr marL="285750" indent="-285750">
              <a:spcAft>
                <a:spcPts val="600"/>
              </a:spcAft>
              <a:buFont typeface="Arial" panose="020B0604020202020204" pitchFamily="34" charset="0"/>
              <a:buChar char="•"/>
            </a:pP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bject 14"/>
          <p:cNvSpPr txBox="1">
            <a:spLocks noGrp="1"/>
          </p:cNvSpPr>
          <p:nvPr>
            <p:ph type="title"/>
          </p:nvPr>
        </p:nvSpPr>
        <p:spPr>
          <a:xfrm>
            <a:off x="369277" y="387626"/>
            <a:ext cx="2313633" cy="1577906"/>
          </a:xfrm>
          <a:prstGeom prst="rect">
            <a:avLst/>
          </a:prstGeom>
        </p:spPr>
        <p:txBody>
          <a:bodyPr vert="horz" lIns="0" tIns="12065" rIns="0" bIns="0" rtlCol="0">
            <a:normAutofit/>
          </a:bodyPr>
          <a:lstStyle/>
          <a:p>
            <a:pPr marL="53340">
              <a:spcBef>
                <a:spcPts val="95"/>
              </a:spcBef>
            </a:pPr>
            <a:r>
              <a:rPr lang="en-US" sz="1700" b="1" i="0" dirty="0">
                <a:solidFill>
                  <a:srgbClr val="FFFFFF"/>
                </a:solidFill>
                <a:effectLst/>
                <a:latin typeface="Verdana" panose="020B0604030504040204" pitchFamily="34" charset="0"/>
                <a:ea typeface="Verdana" panose="020B0604030504040204" pitchFamily="34" charset="0"/>
              </a:rPr>
              <a:t>Differences Between SailPoint </a:t>
            </a:r>
            <a:r>
              <a:rPr lang="en-US" sz="1700" b="1" i="0" dirty="0" err="1">
                <a:solidFill>
                  <a:srgbClr val="FFFFFF"/>
                </a:solidFill>
                <a:effectLst/>
                <a:latin typeface="Verdana" panose="020B0604030504040204" pitchFamily="34" charset="0"/>
                <a:ea typeface="Verdana" panose="020B0604030504040204" pitchFamily="34" charset="0"/>
              </a:rPr>
              <a:t>IdentityIQ</a:t>
            </a:r>
            <a:r>
              <a:rPr lang="en-US" sz="1700" b="1" i="0" dirty="0">
                <a:solidFill>
                  <a:srgbClr val="FFFFFF"/>
                </a:solidFill>
                <a:effectLst/>
                <a:latin typeface="Verdana" panose="020B0604030504040204" pitchFamily="34" charset="0"/>
                <a:ea typeface="Verdana" panose="020B0604030504040204" pitchFamily="34" charset="0"/>
              </a:rPr>
              <a:t> (IIQ) and SailPoint IdentityNow</a:t>
            </a:r>
            <a:br>
              <a:rPr lang="en-US" sz="1700" b="1" i="0" dirty="0">
                <a:solidFill>
                  <a:srgbClr val="FFFFFF"/>
                </a:solidFill>
                <a:effectLst/>
                <a:latin typeface="-apple-system"/>
              </a:rPr>
            </a:br>
            <a:endParaRPr lang="en-US" sz="1700" spc="-160" dirty="0">
              <a:solidFill>
                <a:srgbClr val="FFFFFF"/>
              </a:solidFill>
            </a:endParaRPr>
          </a:p>
        </p:txBody>
      </p:sp>
      <p:sp>
        <p:nvSpPr>
          <p:cNvPr id="42" name="Rectangle 41">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3556512" y="3677716"/>
            <a:ext cx="33924" cy="43724"/>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
        <p:nvSpPr>
          <p:cNvPr id="19" name="Content Placeholder 18">
            <a:extLst>
              <a:ext uri="{FF2B5EF4-FFF2-40B4-BE49-F238E27FC236}">
                <a16:creationId xmlns:a16="http://schemas.microsoft.com/office/drawing/2014/main" id="{A8507892-5238-D56A-C564-A57CFC9E7E70}"/>
              </a:ext>
            </a:extLst>
          </p:cNvPr>
          <p:cNvSpPr>
            <a:spLocks/>
          </p:cNvSpPr>
          <p:nvPr/>
        </p:nvSpPr>
        <p:spPr>
          <a:xfrm>
            <a:off x="3770119" y="1422059"/>
            <a:ext cx="2361061" cy="2188997"/>
          </a:xfrm>
          <a:prstGeom prst="rect">
            <a:avLst/>
          </a:prstGeom>
        </p:spPr>
        <p:txBody>
          <a:bodyPr/>
          <a:lstStyle/>
          <a:p>
            <a:pPr marL="162958" indent="-162958" defTabSz="260733">
              <a:spcAft>
                <a:spcPts val="835"/>
              </a:spcAft>
              <a:buFont typeface="Arial" panose="020B0604020202020204" pitchFamily="34" charset="0"/>
              <a:buChar char="•"/>
            </a:pPr>
            <a:r>
              <a:rPr lang="en-US" sz="1028" kern="1200" dirty="0">
                <a:solidFill>
                  <a:schemeClr val="tx1"/>
                </a:solidFill>
                <a:latin typeface="Verdana" panose="020B0604030504040204" pitchFamily="34" charset="0"/>
                <a:ea typeface="Verdana" panose="020B0604030504040204" pitchFamily="34" charset="0"/>
                <a:cs typeface="+mn-cs"/>
              </a:rPr>
              <a:t>Additional hardware and infrastructure investments as the organization grows. It may be better suited for larger enterprises</a:t>
            </a:r>
          </a:p>
          <a:p>
            <a:pPr marL="162958" indent="-162958" defTabSz="260733">
              <a:spcAft>
                <a:spcPts val="835"/>
              </a:spcAft>
              <a:buFont typeface="Arial" panose="020B0604020202020204" pitchFamily="34" charset="0"/>
              <a:buChar char="•"/>
            </a:pPr>
            <a:endParaRPr lang="en-US" sz="1028" kern="1200">
              <a:solidFill>
                <a:schemeClr val="tx1"/>
              </a:solidFill>
              <a:latin typeface="Verdana" panose="020B0604030504040204" pitchFamily="34" charset="0"/>
              <a:ea typeface="Verdana" panose="020B0604030504040204" pitchFamily="34" charset="0"/>
              <a:cs typeface="+mn-cs"/>
            </a:endParaRPr>
          </a:p>
          <a:p>
            <a:pPr marL="162958" indent="-162958" defTabSz="260733">
              <a:spcAft>
                <a:spcPts val="835"/>
              </a:spcAft>
              <a:buFont typeface="Arial" panose="020B0604020202020204" pitchFamily="34" charset="0"/>
              <a:buChar char="•"/>
            </a:pPr>
            <a:endParaRPr lang="en-US" sz="1028" kern="1200">
              <a:solidFill>
                <a:schemeClr val="tx1"/>
              </a:solidFill>
              <a:latin typeface="Verdana" panose="020B0604030504040204" pitchFamily="34" charset="0"/>
              <a:ea typeface="Verdana" panose="020B0604030504040204" pitchFamily="34" charset="0"/>
              <a:cs typeface="+mn-cs"/>
            </a:endParaRPr>
          </a:p>
          <a:p>
            <a:pPr marL="162958" indent="-162958" defTabSz="260733">
              <a:spcAft>
                <a:spcPts val="835"/>
              </a:spcAft>
              <a:buFont typeface="Arial" panose="020B0604020202020204" pitchFamily="34" charset="0"/>
              <a:buChar char="•"/>
            </a:pPr>
            <a:r>
              <a:rPr lang="en-US" sz="1028" kern="1200" dirty="0">
                <a:solidFill>
                  <a:schemeClr val="tx1"/>
                </a:solidFill>
                <a:latin typeface="Verdana" panose="020B0604030504040204" pitchFamily="34" charset="0"/>
                <a:ea typeface="Verdana" panose="020B0604030504040204" pitchFamily="34" charset="0"/>
                <a:cs typeface="+mn-cs"/>
              </a:rPr>
              <a:t>Organizations are responsible for managing and maintaining the IIQ infrastructure, including applying updates and patches</a:t>
            </a:r>
          </a:p>
          <a:p>
            <a:pPr marL="162958" indent="-162958" defTabSz="260733">
              <a:spcAft>
                <a:spcPts val="835"/>
              </a:spcAft>
              <a:buFont typeface="Arial" panose="020B0604020202020204" pitchFamily="34" charset="0"/>
              <a:buChar char="•"/>
            </a:pPr>
            <a:endParaRPr lang="en-US" sz="1028" kern="1200">
              <a:solidFill>
                <a:schemeClr val="tx1"/>
              </a:solidFill>
              <a:latin typeface="-apple-system"/>
              <a:ea typeface="+mn-ea"/>
              <a:cs typeface="+mn-cs"/>
            </a:endParaRPr>
          </a:p>
          <a:p>
            <a:pPr marL="162958" indent="-162958" defTabSz="260733">
              <a:spcAft>
                <a:spcPts val="835"/>
              </a:spcAft>
              <a:buFont typeface="Arial" panose="020B0604020202020204" pitchFamily="34" charset="0"/>
              <a:buChar char="•"/>
            </a:pPr>
            <a:endParaRPr lang="en-US" sz="1028" kern="1200">
              <a:solidFill>
                <a:schemeClr val="tx1"/>
              </a:solidFill>
              <a:latin typeface="-apple-system"/>
              <a:ea typeface="+mn-ea"/>
              <a:cs typeface="+mn-cs"/>
            </a:endParaRPr>
          </a:p>
          <a:p>
            <a:pPr marL="162958" indent="-162958" defTabSz="260733">
              <a:spcAft>
                <a:spcPts val="835"/>
              </a:spcAft>
              <a:buFont typeface="Arial" panose="020B0604020202020204" pitchFamily="34" charset="0"/>
              <a:buChar char="•"/>
            </a:pPr>
            <a:endParaRPr lang="en-US" sz="1028" kern="1200">
              <a:solidFill>
                <a:schemeClr val="tx1"/>
              </a:solidFill>
              <a:latin typeface="-apple-system"/>
              <a:ea typeface="+mn-ea"/>
              <a:cs typeface="+mn-cs"/>
            </a:endParaRPr>
          </a:p>
          <a:p>
            <a:pPr marL="162958" indent="-162958" defTabSz="260733">
              <a:spcAft>
                <a:spcPts val="835"/>
              </a:spcAft>
              <a:buFont typeface="Arial" panose="020B0604020202020204" pitchFamily="34" charset="0"/>
              <a:buChar char="•"/>
            </a:pPr>
            <a:endParaRPr lang="en-US" sz="1028" kern="1200">
              <a:solidFill>
                <a:schemeClr val="tx1"/>
              </a:solidFill>
              <a:latin typeface="-apple-system"/>
              <a:ea typeface="+mn-ea"/>
              <a:cs typeface="+mn-cs"/>
            </a:endParaRPr>
          </a:p>
          <a:p>
            <a:pPr>
              <a:spcAft>
                <a:spcPts val="600"/>
              </a:spcAft>
            </a:pPr>
            <a:endParaRPr lang="en-IN" dirty="0">
              <a:solidFill>
                <a:schemeClr val="tx1"/>
              </a:solidFill>
            </a:endParaRPr>
          </a:p>
        </p:txBody>
      </p:sp>
      <p:sp>
        <p:nvSpPr>
          <p:cNvPr id="20" name="Content Placeholder 19">
            <a:extLst>
              <a:ext uri="{FF2B5EF4-FFF2-40B4-BE49-F238E27FC236}">
                <a16:creationId xmlns:a16="http://schemas.microsoft.com/office/drawing/2014/main" id="{C6FD45B3-9C3C-DD69-FD02-D8243795A281}"/>
              </a:ext>
            </a:extLst>
          </p:cNvPr>
          <p:cNvSpPr>
            <a:spLocks/>
          </p:cNvSpPr>
          <p:nvPr/>
        </p:nvSpPr>
        <p:spPr>
          <a:xfrm>
            <a:off x="6294013" y="1422059"/>
            <a:ext cx="2361061" cy="2188997"/>
          </a:xfrm>
          <a:prstGeom prst="rect">
            <a:avLst/>
          </a:prstGeom>
        </p:spPr>
        <p:txBody>
          <a:bodyPr/>
          <a:lstStyle/>
          <a:p>
            <a:pPr marL="162958" indent="-162958" defTabSz="260733">
              <a:spcAft>
                <a:spcPts val="835"/>
              </a:spcAft>
              <a:buFont typeface="Arial" panose="020B0604020202020204" pitchFamily="34" charset="0"/>
              <a:buChar char="•"/>
            </a:pPr>
            <a:r>
              <a:rPr lang="en-US" sz="1028" kern="1200" dirty="0">
                <a:solidFill>
                  <a:schemeClr val="tx1"/>
                </a:solidFill>
                <a:latin typeface="Verdana" panose="020B0604030504040204" pitchFamily="34" charset="0"/>
                <a:ea typeface="Verdana" panose="020B0604030504040204" pitchFamily="34" charset="0"/>
                <a:cs typeface="+mn-cs"/>
              </a:rPr>
              <a:t>designed for scalability in the cloud. It can easily accommodate growth by adding more user licenses without the need for significant infrastructure changes.</a:t>
            </a:r>
          </a:p>
          <a:p>
            <a:pPr marL="162958" indent="-162958" defTabSz="260733">
              <a:spcAft>
                <a:spcPts val="835"/>
              </a:spcAft>
              <a:buFont typeface="Arial" panose="020B0604020202020204" pitchFamily="34" charset="0"/>
              <a:buChar char="•"/>
            </a:pPr>
            <a:endParaRPr lang="en-US" sz="1028" kern="1200" dirty="0">
              <a:solidFill>
                <a:schemeClr val="tx1"/>
              </a:solidFill>
              <a:latin typeface="Verdana" panose="020B0604030504040204" pitchFamily="34" charset="0"/>
              <a:ea typeface="Verdana" panose="020B0604030504040204" pitchFamily="34" charset="0"/>
              <a:cs typeface="+mn-cs"/>
            </a:endParaRPr>
          </a:p>
          <a:p>
            <a:pPr marL="162958" indent="-162958" defTabSz="260733">
              <a:spcAft>
                <a:spcPts val="835"/>
              </a:spcAft>
              <a:buFont typeface="Arial" panose="020B0604020202020204" pitchFamily="34" charset="0"/>
              <a:buChar char="•"/>
            </a:pPr>
            <a:r>
              <a:rPr lang="en-US" sz="1028" kern="1200" dirty="0">
                <a:solidFill>
                  <a:schemeClr val="tx1"/>
                </a:solidFill>
                <a:latin typeface="Verdana" panose="020B0604030504040204" pitchFamily="34" charset="0"/>
                <a:ea typeface="Verdana" panose="020B0604030504040204" pitchFamily="34" charset="0"/>
                <a:cs typeface="+mn-cs"/>
              </a:rPr>
              <a:t>SailPoint manages the infrastructure and updates for IdentityNow, reducing the burden on the organization. Updates and new features</a:t>
            </a:r>
            <a:endParaRPr lang="en-IN" dirty="0">
              <a:solidFill>
                <a:schemeClr val="tx1"/>
              </a:solidFill>
            </a:endParaRPr>
          </a:p>
        </p:txBody>
      </p:sp>
    </p:spTree>
    <p:extLst>
      <p:ext uri="{BB962C8B-B14F-4D97-AF65-F5344CB8AC3E}">
        <p14:creationId xmlns:p14="http://schemas.microsoft.com/office/powerpoint/2010/main" val="336809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bject 14"/>
          <p:cNvSpPr txBox="1">
            <a:spLocks noGrp="1"/>
          </p:cNvSpPr>
          <p:nvPr>
            <p:ph type="title"/>
          </p:nvPr>
        </p:nvSpPr>
        <p:spPr>
          <a:xfrm>
            <a:off x="369277" y="387626"/>
            <a:ext cx="2313633" cy="1577906"/>
          </a:xfrm>
          <a:prstGeom prst="rect">
            <a:avLst/>
          </a:prstGeom>
        </p:spPr>
        <p:txBody>
          <a:bodyPr vert="horz" lIns="0" tIns="12065" rIns="0" bIns="0" rtlCol="0">
            <a:normAutofit/>
          </a:bodyPr>
          <a:lstStyle/>
          <a:p>
            <a:pPr marL="53340">
              <a:spcBef>
                <a:spcPts val="95"/>
              </a:spcBef>
            </a:pPr>
            <a:r>
              <a:rPr lang="en-US" sz="1700" b="1" i="0" dirty="0">
                <a:solidFill>
                  <a:srgbClr val="FFFFFF"/>
                </a:solidFill>
                <a:effectLst/>
                <a:latin typeface="Verdana" panose="020B0604030504040204" pitchFamily="34" charset="0"/>
                <a:ea typeface="Verdana" panose="020B0604030504040204" pitchFamily="34" charset="0"/>
              </a:rPr>
              <a:t>Differences Between SailPoint </a:t>
            </a:r>
            <a:r>
              <a:rPr lang="en-US" sz="1700" b="1" i="0" dirty="0" err="1">
                <a:solidFill>
                  <a:srgbClr val="FFFFFF"/>
                </a:solidFill>
                <a:effectLst/>
                <a:latin typeface="Verdana" panose="020B0604030504040204" pitchFamily="34" charset="0"/>
                <a:ea typeface="Verdana" panose="020B0604030504040204" pitchFamily="34" charset="0"/>
              </a:rPr>
              <a:t>IdentityIQ</a:t>
            </a:r>
            <a:r>
              <a:rPr lang="en-US" sz="1700" b="1" i="0" dirty="0">
                <a:solidFill>
                  <a:srgbClr val="FFFFFF"/>
                </a:solidFill>
                <a:effectLst/>
                <a:latin typeface="Verdana" panose="020B0604030504040204" pitchFamily="34" charset="0"/>
                <a:ea typeface="Verdana" panose="020B0604030504040204" pitchFamily="34" charset="0"/>
              </a:rPr>
              <a:t> (IIQ) and SailPoint IdentityNow</a:t>
            </a:r>
            <a:br>
              <a:rPr lang="en-US" sz="1700" b="1" i="0" dirty="0">
                <a:solidFill>
                  <a:srgbClr val="FFFFFF"/>
                </a:solidFill>
                <a:effectLst/>
                <a:latin typeface="-apple-system"/>
              </a:rPr>
            </a:br>
            <a:endParaRPr lang="en-US" sz="1700" spc="-160" dirty="0">
              <a:solidFill>
                <a:srgbClr val="FFFFFF"/>
              </a:solidFill>
            </a:endParaRPr>
          </a:p>
        </p:txBody>
      </p:sp>
      <p:sp>
        <p:nvSpPr>
          <p:cNvPr id="36" name="Rectangle 35">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object 2"/>
          <p:cNvSpPr/>
          <p:nvPr/>
        </p:nvSpPr>
        <p:spPr>
          <a:xfrm>
            <a:off x="3556512" y="3539418"/>
            <a:ext cx="33924" cy="43724"/>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
        <p:nvSpPr>
          <p:cNvPr id="19" name="Content Placeholder 18">
            <a:extLst>
              <a:ext uri="{FF2B5EF4-FFF2-40B4-BE49-F238E27FC236}">
                <a16:creationId xmlns:a16="http://schemas.microsoft.com/office/drawing/2014/main" id="{A8507892-5238-D56A-C564-A57CFC9E7E70}"/>
              </a:ext>
            </a:extLst>
          </p:cNvPr>
          <p:cNvSpPr>
            <a:spLocks/>
          </p:cNvSpPr>
          <p:nvPr/>
        </p:nvSpPr>
        <p:spPr>
          <a:xfrm>
            <a:off x="3770120" y="1283761"/>
            <a:ext cx="2361061" cy="2232529"/>
          </a:xfrm>
          <a:prstGeom prst="rect">
            <a:avLst/>
          </a:prstGeom>
        </p:spPr>
        <p:txBody>
          <a:bodyPr/>
          <a:lstStyle/>
          <a:p>
            <a:pPr marL="164926" indent="-164926" defTabSz="263884">
              <a:spcAft>
                <a:spcPts val="577"/>
              </a:spcAft>
              <a:buFont typeface="Arial" panose="020B0604020202020204" pitchFamily="34" charset="0"/>
              <a:buChar char="•"/>
            </a:pPr>
            <a:r>
              <a:rPr lang="en-US" sz="1039" kern="1200">
                <a:solidFill>
                  <a:schemeClr val="tx1"/>
                </a:solidFill>
                <a:latin typeface="Verdana" panose="020B0604030504040204" pitchFamily="34" charset="0"/>
                <a:ea typeface="Verdana" panose="020B0604030504040204" pitchFamily="34" charset="0"/>
                <a:cs typeface="+mn-cs"/>
              </a:rPr>
              <a:t>IIQ is often preferred by organizations that require extensive customization and have complex identity governance needs.</a:t>
            </a:r>
          </a:p>
          <a:p>
            <a:pPr marL="164926" indent="-164926" defTabSz="263884">
              <a:spcAft>
                <a:spcPts val="577"/>
              </a:spcAft>
              <a:buFont typeface="Arial" panose="020B0604020202020204" pitchFamily="34" charset="0"/>
              <a:buChar char="•"/>
            </a:pPr>
            <a:endParaRPr lang="en-US" sz="1039" kern="1200">
              <a:solidFill>
                <a:schemeClr val="tx1"/>
              </a:solidFill>
              <a:latin typeface="Verdana" panose="020B0604030504040204" pitchFamily="34" charset="0"/>
              <a:ea typeface="Verdana" panose="020B0604030504040204" pitchFamily="34" charset="0"/>
              <a:cs typeface="+mn-cs"/>
            </a:endParaRPr>
          </a:p>
          <a:p>
            <a:pPr marL="164926" indent="-164926" defTabSz="263884">
              <a:spcAft>
                <a:spcPts val="577"/>
              </a:spcAft>
              <a:buFont typeface="Arial" panose="020B0604020202020204" pitchFamily="34" charset="0"/>
              <a:buChar char="•"/>
            </a:pPr>
            <a:r>
              <a:rPr lang="en-US" sz="1039" kern="1200" err="1">
                <a:solidFill>
                  <a:schemeClr val="tx1"/>
                </a:solidFill>
                <a:latin typeface="Verdana" panose="020B0604030504040204" pitchFamily="34" charset="0"/>
                <a:ea typeface="Verdana" panose="020B0604030504040204" pitchFamily="34" charset="0"/>
                <a:cs typeface="+mn-cs"/>
              </a:rPr>
              <a:t>IdentityIIQ</a:t>
            </a:r>
            <a:r>
              <a:rPr lang="en-US" sz="1039" kern="1200">
                <a:solidFill>
                  <a:schemeClr val="tx1"/>
                </a:solidFill>
                <a:latin typeface="Verdana" panose="020B0604030504040204" pitchFamily="34" charset="0"/>
                <a:ea typeface="Verdana" panose="020B0604030504040204" pitchFamily="34" charset="0"/>
                <a:cs typeface="+mn-cs"/>
              </a:rPr>
              <a:t> is most appropriate for companies with a strong requirement for customization and for index requests in “role” and “entitlement” based configurations.</a:t>
            </a:r>
          </a:p>
          <a:p>
            <a:pPr marL="164926" indent="-164926" defTabSz="263884">
              <a:spcAft>
                <a:spcPts val="577"/>
              </a:spcAft>
              <a:buFont typeface="Arial" panose="020B0604020202020204" pitchFamily="34" charset="0"/>
              <a:buChar char="•"/>
            </a:pPr>
            <a:endParaRPr lang="en-US" sz="1039" kern="1200">
              <a:solidFill>
                <a:schemeClr val="tx1"/>
              </a:solidFill>
              <a:latin typeface="-apple-system"/>
              <a:ea typeface="+mn-ea"/>
              <a:cs typeface="+mn-cs"/>
            </a:endParaRPr>
          </a:p>
          <a:p>
            <a:pPr marL="164926" indent="-164926" defTabSz="263884">
              <a:spcAft>
                <a:spcPts val="577"/>
              </a:spcAft>
              <a:buFont typeface="Arial" panose="020B0604020202020204" pitchFamily="34" charset="0"/>
              <a:buChar char="•"/>
            </a:pPr>
            <a:endParaRPr lang="en-US" sz="1039" kern="1200">
              <a:solidFill>
                <a:schemeClr val="tx1"/>
              </a:solidFill>
              <a:latin typeface="-apple-system"/>
              <a:ea typeface="+mn-ea"/>
              <a:cs typeface="+mn-cs"/>
            </a:endParaRPr>
          </a:p>
          <a:p>
            <a:pPr marL="164926" indent="-164926" defTabSz="263884">
              <a:spcAft>
                <a:spcPts val="577"/>
              </a:spcAft>
              <a:buFont typeface="Arial" panose="020B0604020202020204" pitchFamily="34" charset="0"/>
              <a:buChar char="•"/>
            </a:pPr>
            <a:endParaRPr lang="en-US" sz="1039" kern="1200">
              <a:solidFill>
                <a:schemeClr val="tx1"/>
              </a:solidFill>
              <a:latin typeface="-apple-system"/>
              <a:ea typeface="+mn-ea"/>
              <a:cs typeface="+mn-cs"/>
            </a:endParaRPr>
          </a:p>
          <a:p>
            <a:pPr>
              <a:spcAft>
                <a:spcPts val="600"/>
              </a:spcAft>
            </a:pPr>
            <a:endParaRPr lang="en-IN" dirty="0">
              <a:solidFill>
                <a:schemeClr val="tx1"/>
              </a:solidFill>
            </a:endParaRPr>
          </a:p>
        </p:txBody>
      </p:sp>
      <p:sp>
        <p:nvSpPr>
          <p:cNvPr id="20" name="Content Placeholder 19">
            <a:extLst>
              <a:ext uri="{FF2B5EF4-FFF2-40B4-BE49-F238E27FC236}">
                <a16:creationId xmlns:a16="http://schemas.microsoft.com/office/drawing/2014/main" id="{C6FD45B3-9C3C-DD69-FD02-D8243795A281}"/>
              </a:ext>
            </a:extLst>
          </p:cNvPr>
          <p:cNvSpPr>
            <a:spLocks/>
          </p:cNvSpPr>
          <p:nvPr/>
        </p:nvSpPr>
        <p:spPr>
          <a:xfrm>
            <a:off x="6294013" y="1283760"/>
            <a:ext cx="2361061" cy="2575980"/>
          </a:xfrm>
          <a:prstGeom prst="rect">
            <a:avLst/>
          </a:prstGeom>
        </p:spPr>
        <p:txBody>
          <a:bodyPr/>
          <a:lstStyle/>
          <a:p>
            <a:pPr marL="164926" indent="-164926" defTabSz="263884">
              <a:spcAft>
                <a:spcPts val="577"/>
              </a:spcAft>
              <a:buFont typeface="Arial" panose="020B0604020202020204" pitchFamily="34" charset="0"/>
              <a:buChar char="•"/>
            </a:pPr>
            <a:r>
              <a:rPr lang="en-US" sz="1039" kern="1200">
                <a:solidFill>
                  <a:schemeClr val="tx1"/>
                </a:solidFill>
                <a:latin typeface="Verdana" panose="020B0604030504040204" pitchFamily="34" charset="0"/>
                <a:ea typeface="Verdana" panose="020B0604030504040204" pitchFamily="34" charset="0"/>
                <a:cs typeface="+mn-cs"/>
              </a:rPr>
              <a:t>It is well-suited for mid-sized businesses and those transitioning to the cloud</a:t>
            </a:r>
          </a:p>
          <a:p>
            <a:pPr marL="164926" indent="-164926" defTabSz="263884">
              <a:spcAft>
                <a:spcPts val="577"/>
              </a:spcAft>
              <a:buFont typeface="Arial" panose="020B0604020202020204" pitchFamily="34" charset="0"/>
              <a:buChar char="•"/>
            </a:pPr>
            <a:endParaRPr lang="en-US" sz="1039" kern="1200">
              <a:solidFill>
                <a:schemeClr val="tx1"/>
              </a:solidFill>
              <a:latin typeface="Verdana" panose="020B0604030504040204" pitchFamily="34" charset="0"/>
              <a:ea typeface="Verdana" panose="020B0604030504040204" pitchFamily="34" charset="0"/>
              <a:cs typeface="+mn-cs"/>
            </a:endParaRPr>
          </a:p>
          <a:p>
            <a:pPr marL="164926" indent="-164926" defTabSz="263884">
              <a:spcAft>
                <a:spcPts val="577"/>
              </a:spcAft>
              <a:buFont typeface="Arial" panose="020B0604020202020204" pitchFamily="34" charset="0"/>
              <a:buChar char="•"/>
            </a:pPr>
            <a:endParaRPr lang="en-US" sz="1039" kern="1200">
              <a:solidFill>
                <a:schemeClr val="tx1"/>
              </a:solidFill>
              <a:latin typeface="Verdana" panose="020B0604030504040204" pitchFamily="34" charset="0"/>
              <a:ea typeface="Verdana" panose="020B0604030504040204" pitchFamily="34" charset="0"/>
              <a:cs typeface="+mn-cs"/>
            </a:endParaRPr>
          </a:p>
          <a:p>
            <a:pPr marL="164926" indent="-164926" defTabSz="263884">
              <a:spcAft>
                <a:spcPts val="577"/>
              </a:spcAft>
              <a:buFont typeface="Arial" panose="020B0604020202020204" pitchFamily="34" charset="0"/>
              <a:buChar char="•"/>
            </a:pPr>
            <a:endParaRPr lang="en-US" sz="1039" kern="1200">
              <a:solidFill>
                <a:schemeClr val="tx1"/>
              </a:solidFill>
              <a:latin typeface="Verdana" panose="020B0604030504040204" pitchFamily="34" charset="0"/>
              <a:ea typeface="Verdana" panose="020B0604030504040204" pitchFamily="34" charset="0"/>
              <a:cs typeface="+mn-cs"/>
            </a:endParaRPr>
          </a:p>
          <a:p>
            <a:pPr marL="164926" indent="-164926" defTabSz="263884">
              <a:spcAft>
                <a:spcPts val="577"/>
              </a:spcAft>
              <a:buFont typeface="Arial" panose="020B0604020202020204" pitchFamily="34" charset="0"/>
              <a:buChar char="•"/>
            </a:pPr>
            <a:r>
              <a:rPr lang="en-US" sz="1039" kern="1200">
                <a:solidFill>
                  <a:schemeClr val="tx1"/>
                </a:solidFill>
                <a:latin typeface="Verdana" panose="020B0604030504040204" pitchFamily="34" charset="0"/>
                <a:ea typeface="Verdana" panose="020B0604030504040204" pitchFamily="34" charset="0"/>
                <a:cs typeface="+mn-cs"/>
              </a:rPr>
              <a:t>giving users simple, intuitive ways to manage their day-to-day needs, from accessing cloud and internal web apps, requesting and reviewing access or resetting password</a:t>
            </a:r>
          </a:p>
          <a:p>
            <a:pPr marL="285750" indent="-285750">
              <a:spcAft>
                <a:spcPts val="600"/>
              </a:spcAft>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081363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bject 12"/>
          <p:cNvSpPr txBox="1">
            <a:spLocks noGrp="1"/>
          </p:cNvSpPr>
          <p:nvPr>
            <p:ph type="title"/>
          </p:nvPr>
        </p:nvSpPr>
        <p:spPr>
          <a:xfrm>
            <a:off x="369277" y="387626"/>
            <a:ext cx="2313633" cy="1577906"/>
          </a:xfrm>
          <a:prstGeom prst="rect">
            <a:avLst/>
          </a:prstGeom>
        </p:spPr>
        <p:txBody>
          <a:bodyPr vert="horz" lIns="91440" tIns="45720" rIns="91440" bIns="45720" rtlCol="0">
            <a:normAutofit/>
          </a:bodyPr>
          <a:lstStyle/>
          <a:p>
            <a:pPr marL="53340" defTabSz="914400"/>
            <a:r>
              <a:rPr lang="en-US" sz="2700" b="1" i="0" dirty="0">
                <a:solidFill>
                  <a:srgbClr val="FFFFFF"/>
                </a:solidFill>
                <a:effectLst/>
              </a:rPr>
              <a:t>Getting started with IdentityNow</a:t>
            </a:r>
            <a:endParaRPr lang="en-US" sz="2700" spc="-120" dirty="0">
              <a:solidFill>
                <a:srgbClr val="FFFFFF"/>
              </a:solidFill>
            </a:endParaRPr>
          </a:p>
        </p:txBody>
      </p:sp>
      <p:sp>
        <p:nvSpPr>
          <p:cNvPr id="33" name="Rectangle 32">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25" name="Text Placeholder 14">
            <a:extLst>
              <a:ext uri="{FF2B5EF4-FFF2-40B4-BE49-F238E27FC236}">
                <a16:creationId xmlns:a16="http://schemas.microsoft.com/office/drawing/2014/main" id="{59282096-19B0-E93C-4647-F9FA5CA5800B}"/>
              </a:ext>
            </a:extLst>
          </p:cNvPr>
          <p:cNvGraphicFramePr>
            <a:graphicFrameLocks/>
          </p:cNvGraphicFramePr>
          <p:nvPr>
            <p:extLst>
              <p:ext uri="{D42A27DB-BD31-4B8C-83A1-F6EECF244321}">
                <p14:modId xmlns:p14="http://schemas.microsoft.com/office/powerpoint/2010/main" val="1795076917"/>
              </p:ext>
            </p:extLst>
          </p:nvPr>
        </p:nvGraphicFramePr>
        <p:xfrm>
          <a:off x="3991088" y="550717"/>
          <a:ext cx="4144478" cy="4042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3"/>
          <p:cNvSpPr txBox="1"/>
          <p:nvPr/>
        </p:nvSpPr>
        <p:spPr>
          <a:xfrm>
            <a:off x="7643262" y="3420437"/>
            <a:ext cx="880169" cy="47257"/>
          </a:xfrm>
          <a:prstGeom prst="rect">
            <a:avLst/>
          </a:prstGeom>
        </p:spPr>
        <p:txBody>
          <a:bodyPr vert="horz" wrap="square" lIns="0" tIns="0" rIns="0" bIns="0" rtlCol="0">
            <a:spAutoFit/>
          </a:bodyPr>
          <a:lstStyle/>
          <a:p>
            <a:pPr defTabSz="253471">
              <a:lnSpc>
                <a:spcPts val="391"/>
              </a:lnSpc>
              <a:spcAft>
                <a:spcPts val="332"/>
              </a:spcAft>
            </a:pPr>
            <a:r>
              <a:rPr lang="en-US" sz="332" kern="1200" spc="-50">
                <a:solidFill>
                  <a:srgbClr val="555555"/>
                </a:solidFill>
                <a:latin typeface="Verdana"/>
                <a:ea typeface="+mn-ea"/>
                <a:cs typeface="+mn-cs"/>
              </a:rPr>
              <a:t>©</a:t>
            </a:r>
            <a:r>
              <a:rPr lang="en-US" sz="332" kern="1200" spc="-17">
                <a:solidFill>
                  <a:srgbClr val="555555"/>
                </a:solidFill>
                <a:latin typeface="Verdana"/>
                <a:ea typeface="+mn-ea"/>
                <a:cs typeface="+mn-cs"/>
              </a:rPr>
              <a:t> </a:t>
            </a:r>
            <a:r>
              <a:rPr lang="en-US" sz="332" kern="1200" spc="-14">
                <a:solidFill>
                  <a:srgbClr val="555555"/>
                </a:solidFill>
                <a:latin typeface="Verdana"/>
                <a:ea typeface="+mn-ea"/>
                <a:cs typeface="+mn-cs"/>
              </a:rPr>
              <a:t>Hitachi</a:t>
            </a:r>
            <a:r>
              <a:rPr lang="en-US" sz="332" kern="1200" spc="-2">
                <a:solidFill>
                  <a:srgbClr val="555555"/>
                </a:solidFill>
                <a:latin typeface="Verdana"/>
                <a:ea typeface="+mn-ea"/>
                <a:cs typeface="+mn-cs"/>
              </a:rPr>
              <a:t> </a:t>
            </a:r>
            <a:r>
              <a:rPr lang="en-US" sz="332" kern="1200" spc="-20">
                <a:solidFill>
                  <a:srgbClr val="555555"/>
                </a:solidFill>
                <a:latin typeface="Verdana"/>
                <a:ea typeface="+mn-ea"/>
                <a:cs typeface="+mn-cs"/>
              </a:rPr>
              <a:t>Vantara</a:t>
            </a:r>
            <a:r>
              <a:rPr lang="en-US" sz="332" kern="1200" spc="-17">
                <a:solidFill>
                  <a:srgbClr val="555555"/>
                </a:solidFill>
                <a:latin typeface="Verdana"/>
                <a:ea typeface="+mn-ea"/>
                <a:cs typeface="+mn-cs"/>
              </a:rPr>
              <a:t> </a:t>
            </a:r>
            <a:r>
              <a:rPr lang="en-US" sz="332" kern="1200">
                <a:solidFill>
                  <a:srgbClr val="555555"/>
                </a:solidFill>
                <a:latin typeface="Verdana"/>
                <a:ea typeface="+mn-ea"/>
                <a:cs typeface="+mn-cs"/>
              </a:rPr>
              <a:t>LLC</a:t>
            </a:r>
            <a:r>
              <a:rPr lang="en-US" sz="332" kern="1200" spc="-2">
                <a:solidFill>
                  <a:srgbClr val="555555"/>
                </a:solidFill>
                <a:latin typeface="Verdana"/>
                <a:ea typeface="+mn-ea"/>
                <a:cs typeface="+mn-cs"/>
              </a:rPr>
              <a:t> </a:t>
            </a:r>
            <a:r>
              <a:rPr lang="en-US" sz="332" kern="1200" spc="-25">
                <a:solidFill>
                  <a:srgbClr val="555555"/>
                </a:solidFill>
                <a:latin typeface="Verdana"/>
                <a:ea typeface="+mn-ea"/>
                <a:cs typeface="+mn-cs"/>
              </a:rPr>
              <a:t>2022.</a:t>
            </a:r>
            <a:r>
              <a:rPr lang="en-US" sz="332" kern="1200" spc="-14">
                <a:solidFill>
                  <a:srgbClr val="555555"/>
                </a:solidFill>
                <a:latin typeface="Verdana"/>
                <a:ea typeface="+mn-ea"/>
                <a:cs typeface="+mn-cs"/>
              </a:rPr>
              <a:t> </a:t>
            </a:r>
            <a:r>
              <a:rPr lang="en-US" sz="332" kern="1200" spc="-11">
                <a:solidFill>
                  <a:srgbClr val="555555"/>
                </a:solidFill>
                <a:latin typeface="Verdana"/>
                <a:ea typeface="+mn-ea"/>
                <a:cs typeface="+mn-cs"/>
              </a:rPr>
              <a:t>All</a:t>
            </a:r>
            <a:r>
              <a:rPr lang="en-US" sz="332" kern="1200">
                <a:solidFill>
                  <a:srgbClr val="555555"/>
                </a:solidFill>
                <a:latin typeface="Verdana"/>
                <a:ea typeface="+mn-ea"/>
                <a:cs typeface="+mn-cs"/>
              </a:rPr>
              <a:t> </a:t>
            </a:r>
            <a:r>
              <a:rPr lang="en-US" sz="332" kern="1200" spc="-14">
                <a:solidFill>
                  <a:srgbClr val="555555"/>
                </a:solidFill>
                <a:latin typeface="Verdana"/>
                <a:ea typeface="+mn-ea"/>
                <a:cs typeface="+mn-cs"/>
              </a:rPr>
              <a:t>Rights</a:t>
            </a:r>
            <a:r>
              <a:rPr lang="en-US" sz="332" kern="1200" spc="-5">
                <a:solidFill>
                  <a:srgbClr val="555555"/>
                </a:solidFill>
                <a:latin typeface="Verdana"/>
                <a:ea typeface="+mn-ea"/>
                <a:cs typeface="+mn-cs"/>
              </a:rPr>
              <a:t> </a:t>
            </a:r>
            <a:r>
              <a:rPr lang="en-US" sz="332" kern="1200" spc="-14">
                <a:solidFill>
                  <a:srgbClr val="555555"/>
                </a:solidFill>
                <a:latin typeface="Verdana"/>
                <a:ea typeface="+mn-ea"/>
                <a:cs typeface="+mn-cs"/>
              </a:rPr>
              <a:t>Res</a:t>
            </a:r>
            <a:endParaRPr lang="en-IN" sz="600">
              <a:latin typeface="Verdana"/>
              <a:cs typeface="Verdana"/>
            </a:endParaRPr>
          </a:p>
        </p:txBody>
      </p:sp>
      <p:sp>
        <p:nvSpPr>
          <p:cNvPr id="2" name="object 2"/>
          <p:cNvSpPr/>
          <p:nvPr/>
        </p:nvSpPr>
        <p:spPr>
          <a:xfrm>
            <a:off x="3556512" y="3435902"/>
            <a:ext cx="29375" cy="41705"/>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
        <p:nvSpPr>
          <p:cNvPr id="14" name="object 14"/>
          <p:cNvSpPr txBox="1"/>
          <p:nvPr/>
        </p:nvSpPr>
        <p:spPr>
          <a:xfrm>
            <a:off x="8516177" y="3413183"/>
            <a:ext cx="138897" cy="62005"/>
          </a:xfrm>
          <a:prstGeom prst="rect">
            <a:avLst/>
          </a:prstGeom>
        </p:spPr>
        <p:txBody>
          <a:bodyPr vert="horz" wrap="square" lIns="0" tIns="10795" rIns="0" bIns="0" rtlCol="0">
            <a:spAutoFit/>
          </a:bodyPr>
          <a:lstStyle/>
          <a:p>
            <a:pPr marL="7040" defTabSz="253471">
              <a:spcBef>
                <a:spcPts val="48"/>
              </a:spcBef>
            </a:pPr>
            <a:r>
              <a:rPr lang="en-IN" sz="332" kern="1200" spc="-17">
                <a:solidFill>
                  <a:srgbClr val="555555"/>
                </a:solidFill>
                <a:latin typeface="Verdana"/>
                <a:ea typeface="+mn-ea"/>
                <a:cs typeface="+mn-cs"/>
              </a:rPr>
              <a:t>erved.</a:t>
            </a:r>
            <a:endParaRPr lang="en-IN" sz="6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bject 12"/>
          <p:cNvSpPr txBox="1">
            <a:spLocks noGrp="1"/>
          </p:cNvSpPr>
          <p:nvPr>
            <p:ph type="title"/>
          </p:nvPr>
        </p:nvSpPr>
        <p:spPr>
          <a:xfrm>
            <a:off x="369277" y="387626"/>
            <a:ext cx="2313633" cy="1577906"/>
          </a:xfrm>
          <a:prstGeom prst="rect">
            <a:avLst/>
          </a:prstGeom>
        </p:spPr>
        <p:txBody>
          <a:bodyPr vert="horz" lIns="91440" tIns="45720" rIns="91440" bIns="45720" rtlCol="0">
            <a:normAutofit/>
          </a:bodyPr>
          <a:lstStyle/>
          <a:p>
            <a:pPr marL="53340" defTabSz="914400"/>
            <a:r>
              <a:rPr lang="en-US" sz="2700" b="1" i="0" dirty="0">
                <a:solidFill>
                  <a:srgbClr val="FFFFFF"/>
                </a:solidFill>
                <a:effectLst/>
              </a:rPr>
              <a:t>Getting started with IdentityNow</a:t>
            </a:r>
            <a:endParaRPr lang="en-US" sz="2700" spc="-120" dirty="0">
              <a:solidFill>
                <a:srgbClr val="FFFFFF"/>
              </a:solidFill>
            </a:endParaRPr>
          </a:p>
        </p:txBody>
      </p:sp>
      <p:sp>
        <p:nvSpPr>
          <p:cNvPr id="36" name="Rectangle 35">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object 3"/>
          <p:cNvSpPr txBox="1"/>
          <p:nvPr/>
        </p:nvSpPr>
        <p:spPr>
          <a:xfrm>
            <a:off x="5699817" y="2754392"/>
            <a:ext cx="409350" cy="23340"/>
          </a:xfrm>
          <a:prstGeom prst="rect">
            <a:avLst/>
          </a:prstGeom>
        </p:spPr>
        <p:txBody>
          <a:bodyPr vert="horz" wrap="square" lIns="0" tIns="0" rIns="0" bIns="0" rtlCol="0">
            <a:spAutoFit/>
          </a:bodyPr>
          <a:lstStyle/>
          <a:p>
            <a:pPr defTabSz="117183">
              <a:lnSpc>
                <a:spcPts val="181"/>
              </a:lnSpc>
              <a:spcAft>
                <a:spcPts val="154"/>
              </a:spcAft>
            </a:pPr>
            <a:r>
              <a:rPr lang="en-US" sz="154" kern="1200" spc="-23">
                <a:solidFill>
                  <a:srgbClr val="555555"/>
                </a:solidFill>
                <a:latin typeface="Verdana"/>
                <a:ea typeface="+mn-ea"/>
                <a:cs typeface="+mn-cs"/>
              </a:rPr>
              <a:t>©</a:t>
            </a:r>
            <a:r>
              <a:rPr lang="en-US" sz="154" kern="1200" spc="-7">
                <a:solidFill>
                  <a:srgbClr val="555555"/>
                </a:solidFill>
                <a:latin typeface="Verdana"/>
                <a:ea typeface="+mn-ea"/>
                <a:cs typeface="+mn-cs"/>
              </a:rPr>
              <a:t> Hitachi</a:t>
            </a:r>
            <a:r>
              <a:rPr lang="en-US" sz="154" kern="1200" spc="-1">
                <a:solidFill>
                  <a:srgbClr val="555555"/>
                </a:solidFill>
                <a:latin typeface="Verdana"/>
                <a:ea typeface="+mn-ea"/>
                <a:cs typeface="+mn-cs"/>
              </a:rPr>
              <a:t> </a:t>
            </a:r>
            <a:r>
              <a:rPr lang="en-US" sz="154" kern="1200" spc="-9">
                <a:solidFill>
                  <a:srgbClr val="555555"/>
                </a:solidFill>
                <a:latin typeface="Verdana"/>
                <a:ea typeface="+mn-ea"/>
                <a:cs typeface="+mn-cs"/>
              </a:rPr>
              <a:t>Vantara</a:t>
            </a:r>
            <a:r>
              <a:rPr lang="en-US" sz="154" kern="1200" spc="-7">
                <a:solidFill>
                  <a:srgbClr val="555555"/>
                </a:solidFill>
                <a:latin typeface="Verdana"/>
                <a:ea typeface="+mn-ea"/>
                <a:cs typeface="+mn-cs"/>
              </a:rPr>
              <a:t> </a:t>
            </a:r>
            <a:r>
              <a:rPr lang="en-US" sz="154" kern="1200">
                <a:solidFill>
                  <a:srgbClr val="555555"/>
                </a:solidFill>
                <a:latin typeface="Verdana"/>
                <a:ea typeface="+mn-ea"/>
                <a:cs typeface="+mn-cs"/>
              </a:rPr>
              <a:t>LLC</a:t>
            </a:r>
            <a:r>
              <a:rPr lang="en-US" sz="154" kern="1200" spc="-1">
                <a:solidFill>
                  <a:srgbClr val="555555"/>
                </a:solidFill>
                <a:latin typeface="Verdana"/>
                <a:ea typeface="+mn-ea"/>
                <a:cs typeface="+mn-cs"/>
              </a:rPr>
              <a:t> </a:t>
            </a:r>
            <a:r>
              <a:rPr lang="en-US" sz="154" kern="1200" spc="-12">
                <a:solidFill>
                  <a:srgbClr val="555555"/>
                </a:solidFill>
                <a:latin typeface="Verdana"/>
                <a:ea typeface="+mn-ea"/>
                <a:cs typeface="+mn-cs"/>
              </a:rPr>
              <a:t>2022.</a:t>
            </a:r>
            <a:r>
              <a:rPr lang="en-US" sz="154" kern="1200" spc="-7">
                <a:solidFill>
                  <a:srgbClr val="555555"/>
                </a:solidFill>
                <a:latin typeface="Verdana"/>
                <a:ea typeface="+mn-ea"/>
                <a:cs typeface="+mn-cs"/>
              </a:rPr>
              <a:t> </a:t>
            </a:r>
            <a:r>
              <a:rPr lang="en-US" sz="154" kern="1200" spc="-5">
                <a:solidFill>
                  <a:srgbClr val="555555"/>
                </a:solidFill>
                <a:latin typeface="Verdana"/>
                <a:ea typeface="+mn-ea"/>
                <a:cs typeface="+mn-cs"/>
              </a:rPr>
              <a:t>All</a:t>
            </a:r>
            <a:r>
              <a:rPr lang="en-US" sz="154" kern="1200">
                <a:solidFill>
                  <a:srgbClr val="555555"/>
                </a:solidFill>
                <a:latin typeface="Verdana"/>
                <a:ea typeface="+mn-ea"/>
                <a:cs typeface="+mn-cs"/>
              </a:rPr>
              <a:t> </a:t>
            </a:r>
            <a:r>
              <a:rPr lang="en-US" sz="154" kern="1200" spc="-7">
                <a:solidFill>
                  <a:srgbClr val="555555"/>
                </a:solidFill>
                <a:latin typeface="Verdana"/>
                <a:ea typeface="+mn-ea"/>
                <a:cs typeface="+mn-cs"/>
              </a:rPr>
              <a:t>Rights</a:t>
            </a:r>
            <a:r>
              <a:rPr lang="en-US" sz="154" kern="1200" spc="-3">
                <a:solidFill>
                  <a:srgbClr val="555555"/>
                </a:solidFill>
                <a:latin typeface="Verdana"/>
                <a:ea typeface="+mn-ea"/>
                <a:cs typeface="+mn-cs"/>
              </a:rPr>
              <a:t> </a:t>
            </a:r>
            <a:r>
              <a:rPr lang="en-US" sz="154" kern="1200" spc="-7">
                <a:solidFill>
                  <a:srgbClr val="555555"/>
                </a:solidFill>
                <a:latin typeface="Verdana"/>
                <a:ea typeface="+mn-ea"/>
                <a:cs typeface="+mn-cs"/>
              </a:rPr>
              <a:t>Res</a:t>
            </a:r>
            <a:endParaRPr lang="en-IN" sz="600">
              <a:latin typeface="Verdana"/>
              <a:cs typeface="Verdana"/>
            </a:endParaRPr>
          </a:p>
        </p:txBody>
      </p:sp>
      <p:sp>
        <p:nvSpPr>
          <p:cNvPr id="2" name="object 2"/>
          <p:cNvSpPr/>
          <p:nvPr/>
        </p:nvSpPr>
        <p:spPr>
          <a:xfrm>
            <a:off x="3799147" y="2761584"/>
            <a:ext cx="13661" cy="19396"/>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
        <p:nvSpPr>
          <p:cNvPr id="14" name="object 14"/>
          <p:cNvSpPr txBox="1"/>
          <p:nvPr/>
        </p:nvSpPr>
        <p:spPr>
          <a:xfrm>
            <a:off x="6105793" y="2751019"/>
            <a:ext cx="64599" cy="35765"/>
          </a:xfrm>
          <a:prstGeom prst="rect">
            <a:avLst/>
          </a:prstGeom>
        </p:spPr>
        <p:txBody>
          <a:bodyPr vert="horz" wrap="square" lIns="0" tIns="10795" rIns="0" bIns="0" rtlCol="0">
            <a:spAutoFit/>
          </a:bodyPr>
          <a:lstStyle/>
          <a:p>
            <a:pPr marL="3256" defTabSz="117183">
              <a:spcBef>
                <a:spcPts val="22"/>
              </a:spcBef>
            </a:pPr>
            <a:r>
              <a:rPr lang="en-IN" sz="154" kern="1200" spc="-7">
                <a:solidFill>
                  <a:srgbClr val="555555"/>
                </a:solidFill>
                <a:latin typeface="Verdana"/>
                <a:ea typeface="+mn-ea"/>
                <a:cs typeface="+mn-cs"/>
              </a:rPr>
              <a:t>erved.</a:t>
            </a:r>
            <a:endParaRPr lang="en-IN" sz="600">
              <a:latin typeface="Verdana"/>
              <a:cs typeface="Verdana"/>
            </a:endParaRPr>
          </a:p>
        </p:txBody>
      </p:sp>
      <p:graphicFrame>
        <p:nvGraphicFramePr>
          <p:cNvPr id="20" name="Text Placeholder 14">
            <a:extLst>
              <a:ext uri="{FF2B5EF4-FFF2-40B4-BE49-F238E27FC236}">
                <a16:creationId xmlns:a16="http://schemas.microsoft.com/office/drawing/2014/main" id="{346412D9-EFFF-2808-7402-EDCC6CBFFDA2}"/>
              </a:ext>
            </a:extLst>
          </p:cNvPr>
          <p:cNvGraphicFramePr>
            <a:graphicFrameLocks/>
          </p:cNvGraphicFramePr>
          <p:nvPr>
            <p:extLst>
              <p:ext uri="{D42A27DB-BD31-4B8C-83A1-F6EECF244321}">
                <p14:modId xmlns:p14="http://schemas.microsoft.com/office/powerpoint/2010/main" val="3896389167"/>
              </p:ext>
            </p:extLst>
          </p:nvPr>
        </p:nvGraphicFramePr>
        <p:xfrm>
          <a:off x="3588421" y="480060"/>
          <a:ext cx="5034743"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56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2283" y="2509082"/>
            <a:ext cx="21770" cy="30908"/>
          </a:xfrm>
          <a:custGeom>
            <a:avLst/>
            <a:gdLst/>
            <a:ahLst/>
            <a:cxnLst/>
            <a:rect l="l" t="t" r="r" b="b"/>
            <a:pathLst>
              <a:path w="51435" h="73025">
                <a:moveTo>
                  <a:pt x="51154" y="0"/>
                </a:moveTo>
                <a:lnTo>
                  <a:pt x="0" y="0"/>
                </a:lnTo>
                <a:lnTo>
                  <a:pt x="0" y="8686"/>
                </a:lnTo>
                <a:lnTo>
                  <a:pt x="28284" y="8686"/>
                </a:lnTo>
                <a:lnTo>
                  <a:pt x="41654" y="8267"/>
                </a:lnTo>
                <a:lnTo>
                  <a:pt x="41654" y="8483"/>
                </a:lnTo>
                <a:lnTo>
                  <a:pt x="17631" y="41612"/>
                </a:lnTo>
                <a:lnTo>
                  <a:pt x="10313" y="72703"/>
                </a:lnTo>
                <a:lnTo>
                  <a:pt x="20727" y="72703"/>
                </a:lnTo>
                <a:lnTo>
                  <a:pt x="21068" y="65556"/>
                </a:lnTo>
                <a:lnTo>
                  <a:pt x="22157" y="58783"/>
                </a:lnTo>
                <a:lnTo>
                  <a:pt x="43889" y="15011"/>
                </a:lnTo>
                <a:lnTo>
                  <a:pt x="51154" y="7861"/>
                </a:lnTo>
                <a:lnTo>
                  <a:pt x="51154" y="0"/>
                </a:lnTo>
                <a:close/>
              </a:path>
            </a:pathLst>
          </a:custGeom>
          <a:solidFill>
            <a:srgbClr val="414141">
              <a:alpha val="50195"/>
            </a:srgbClr>
          </a:solidFill>
        </p:spPr>
        <p:txBody>
          <a:bodyPr wrap="square" lIns="0" tIns="0" rIns="0" bIns="0" rtlCol="0"/>
          <a:lstStyle/>
          <a:p>
            <a:endParaRPr/>
          </a:p>
        </p:txBody>
      </p:sp>
      <p:sp>
        <p:nvSpPr>
          <p:cNvPr id="3" name="object 3"/>
          <p:cNvSpPr txBox="1"/>
          <p:nvPr/>
        </p:nvSpPr>
        <p:spPr>
          <a:xfrm>
            <a:off x="3650982" y="2497621"/>
            <a:ext cx="652294" cy="38472"/>
          </a:xfrm>
          <a:prstGeom prst="rect">
            <a:avLst/>
          </a:prstGeom>
        </p:spPr>
        <p:txBody>
          <a:bodyPr vert="horz" wrap="square" lIns="0" tIns="0" rIns="0" bIns="0" rtlCol="0">
            <a:spAutoFit/>
          </a:bodyPr>
          <a:lstStyle/>
          <a:p>
            <a:pPr defTabSz="190241">
              <a:lnSpc>
                <a:spcPts val="293"/>
              </a:lnSpc>
              <a:spcAft>
                <a:spcPts val="438"/>
              </a:spcAft>
            </a:pPr>
            <a:r>
              <a:rPr lang="en-US" sz="250" kern="1200" spc="-37">
                <a:solidFill>
                  <a:srgbClr val="555555"/>
                </a:solidFill>
                <a:latin typeface="Verdana"/>
                <a:ea typeface="+mn-ea"/>
                <a:cs typeface="+mn-cs"/>
              </a:rPr>
              <a:t>©</a:t>
            </a:r>
            <a:r>
              <a:rPr lang="en-US" sz="250" kern="1200" spc="-12">
                <a:solidFill>
                  <a:srgbClr val="555555"/>
                </a:solidFill>
                <a:latin typeface="Verdana"/>
                <a:ea typeface="+mn-ea"/>
                <a:cs typeface="+mn-cs"/>
              </a:rPr>
              <a:t> </a:t>
            </a:r>
            <a:r>
              <a:rPr lang="en-US" sz="250" kern="1200" spc="-10">
                <a:solidFill>
                  <a:srgbClr val="555555"/>
                </a:solidFill>
                <a:latin typeface="Verdana"/>
                <a:ea typeface="+mn-ea"/>
                <a:cs typeface="+mn-cs"/>
              </a:rPr>
              <a:t>Hitachi</a:t>
            </a:r>
            <a:r>
              <a:rPr lang="en-US" sz="250" kern="1200" spc="-2">
                <a:solidFill>
                  <a:srgbClr val="555555"/>
                </a:solidFill>
                <a:latin typeface="Verdana"/>
                <a:ea typeface="+mn-ea"/>
                <a:cs typeface="+mn-cs"/>
              </a:rPr>
              <a:t> </a:t>
            </a:r>
            <a:r>
              <a:rPr lang="en-US" sz="250" kern="1200" spc="-15">
                <a:solidFill>
                  <a:srgbClr val="555555"/>
                </a:solidFill>
                <a:latin typeface="Verdana"/>
                <a:ea typeface="+mn-ea"/>
                <a:cs typeface="+mn-cs"/>
              </a:rPr>
              <a:t>Vantara</a:t>
            </a:r>
            <a:r>
              <a:rPr lang="en-US" sz="250" kern="1200" spc="-12">
                <a:solidFill>
                  <a:srgbClr val="555555"/>
                </a:solidFill>
                <a:latin typeface="Verdana"/>
                <a:ea typeface="+mn-ea"/>
                <a:cs typeface="+mn-cs"/>
              </a:rPr>
              <a:t> </a:t>
            </a:r>
            <a:r>
              <a:rPr lang="en-US" sz="250" kern="1200">
                <a:solidFill>
                  <a:srgbClr val="555555"/>
                </a:solidFill>
                <a:latin typeface="Verdana"/>
                <a:ea typeface="+mn-ea"/>
                <a:cs typeface="+mn-cs"/>
              </a:rPr>
              <a:t>LLC</a:t>
            </a:r>
            <a:r>
              <a:rPr lang="en-US" sz="250" kern="1200" spc="-2">
                <a:solidFill>
                  <a:srgbClr val="555555"/>
                </a:solidFill>
                <a:latin typeface="Verdana"/>
                <a:ea typeface="+mn-ea"/>
                <a:cs typeface="+mn-cs"/>
              </a:rPr>
              <a:t> </a:t>
            </a:r>
            <a:r>
              <a:rPr lang="en-US" sz="250" kern="1200" spc="-19">
                <a:solidFill>
                  <a:srgbClr val="555555"/>
                </a:solidFill>
                <a:latin typeface="Verdana"/>
                <a:ea typeface="+mn-ea"/>
                <a:cs typeface="+mn-cs"/>
              </a:rPr>
              <a:t>2022.</a:t>
            </a:r>
            <a:r>
              <a:rPr lang="en-US" sz="250" kern="1200" spc="-10">
                <a:solidFill>
                  <a:srgbClr val="555555"/>
                </a:solidFill>
                <a:latin typeface="Verdana"/>
                <a:ea typeface="+mn-ea"/>
                <a:cs typeface="+mn-cs"/>
              </a:rPr>
              <a:t> </a:t>
            </a:r>
            <a:r>
              <a:rPr lang="en-US" sz="250" kern="1200" spc="-8">
                <a:solidFill>
                  <a:srgbClr val="555555"/>
                </a:solidFill>
                <a:latin typeface="Verdana"/>
                <a:ea typeface="+mn-ea"/>
                <a:cs typeface="+mn-cs"/>
              </a:rPr>
              <a:t>All</a:t>
            </a:r>
            <a:r>
              <a:rPr lang="en-US" sz="250" kern="1200">
                <a:solidFill>
                  <a:srgbClr val="555555"/>
                </a:solidFill>
                <a:latin typeface="Verdana"/>
                <a:ea typeface="+mn-ea"/>
                <a:cs typeface="+mn-cs"/>
              </a:rPr>
              <a:t> </a:t>
            </a:r>
            <a:r>
              <a:rPr lang="en-US" sz="250" kern="1200" spc="-10">
                <a:solidFill>
                  <a:srgbClr val="555555"/>
                </a:solidFill>
                <a:latin typeface="Verdana"/>
                <a:ea typeface="+mn-ea"/>
                <a:cs typeface="+mn-cs"/>
              </a:rPr>
              <a:t>Rights</a:t>
            </a:r>
            <a:r>
              <a:rPr lang="en-US" sz="250" kern="1200" spc="-4">
                <a:solidFill>
                  <a:srgbClr val="555555"/>
                </a:solidFill>
                <a:latin typeface="Verdana"/>
                <a:ea typeface="+mn-ea"/>
                <a:cs typeface="+mn-cs"/>
              </a:rPr>
              <a:t> </a:t>
            </a:r>
            <a:r>
              <a:rPr lang="en-US" sz="250" kern="1200" spc="-10">
                <a:solidFill>
                  <a:srgbClr val="555555"/>
                </a:solidFill>
                <a:latin typeface="Verdana"/>
                <a:ea typeface="+mn-ea"/>
                <a:cs typeface="+mn-cs"/>
              </a:rPr>
              <a:t>Res</a:t>
            </a:r>
            <a:endParaRPr lang="en-US" sz="600">
              <a:latin typeface="Verdana"/>
              <a:cs typeface="Verdana"/>
            </a:endParaRPr>
          </a:p>
        </p:txBody>
      </p:sp>
      <p:graphicFrame>
        <p:nvGraphicFramePr>
          <p:cNvPr id="23" name="Text Placeholder 14">
            <a:extLst>
              <a:ext uri="{FF2B5EF4-FFF2-40B4-BE49-F238E27FC236}">
                <a16:creationId xmlns:a16="http://schemas.microsoft.com/office/drawing/2014/main" id="{D5A1D687-6AD5-5C75-8819-45A2E51A957C}"/>
              </a:ext>
            </a:extLst>
          </p:cNvPr>
          <p:cNvGraphicFramePr>
            <a:graphicFrameLocks/>
          </p:cNvGraphicFramePr>
          <p:nvPr>
            <p:extLst>
              <p:ext uri="{D42A27DB-BD31-4B8C-83A1-F6EECF244321}">
                <p14:modId xmlns:p14="http://schemas.microsoft.com/office/powerpoint/2010/main" val="2988345463"/>
              </p:ext>
            </p:extLst>
          </p:nvPr>
        </p:nvGraphicFramePr>
        <p:xfrm>
          <a:off x="385762" y="133350"/>
          <a:ext cx="8377238" cy="3370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object 14"/>
          <p:cNvSpPr txBox="1"/>
          <p:nvPr/>
        </p:nvSpPr>
        <p:spPr>
          <a:xfrm>
            <a:off x="4297901" y="2492246"/>
            <a:ext cx="102937" cy="49372"/>
          </a:xfrm>
          <a:prstGeom prst="rect">
            <a:avLst/>
          </a:prstGeom>
        </p:spPr>
        <p:txBody>
          <a:bodyPr vert="horz" wrap="square" lIns="0" tIns="10795" rIns="0" bIns="0" rtlCol="0">
            <a:spAutoFit/>
          </a:bodyPr>
          <a:lstStyle/>
          <a:p>
            <a:pPr marL="5284" defTabSz="190241">
              <a:spcBef>
                <a:spcPts val="35"/>
              </a:spcBef>
            </a:pPr>
            <a:r>
              <a:rPr lang="en-IN" sz="250" kern="1200" spc="-12">
                <a:solidFill>
                  <a:srgbClr val="555555"/>
                </a:solidFill>
                <a:latin typeface="Verdana"/>
                <a:ea typeface="+mn-ea"/>
                <a:cs typeface="+mn-cs"/>
              </a:rPr>
              <a:t>erved.</a:t>
            </a:r>
            <a:endParaRPr lang="en-IN" sz="600">
              <a:latin typeface="Verdana"/>
              <a:cs typeface="Verdana"/>
            </a:endParaRPr>
          </a:p>
        </p:txBody>
      </p:sp>
    </p:spTree>
    <p:extLst>
      <p:ext uri="{BB962C8B-B14F-4D97-AF65-F5344CB8AC3E}">
        <p14:creationId xmlns:p14="http://schemas.microsoft.com/office/powerpoint/2010/main" val="90029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25" name="Rectangle 2124">
            <a:extLst>
              <a:ext uri="{FF2B5EF4-FFF2-40B4-BE49-F238E27FC236}">
                <a16:creationId xmlns:a16="http://schemas.microsoft.com/office/drawing/2014/main" id="{D02FF74F-004A-40F8-9BBA-1170E3C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26" name="Rectangle 2125">
            <a:extLst>
              <a:ext uri="{FF2B5EF4-FFF2-40B4-BE49-F238E27FC236}">
                <a16:creationId xmlns:a16="http://schemas.microsoft.com/office/drawing/2014/main" id="{747D77ED-28A8-4135-8177-8466BFF32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 y="0"/>
            <a:ext cx="5660909"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bject 14"/>
          <p:cNvSpPr txBox="1">
            <a:spLocks noGrp="1"/>
          </p:cNvSpPr>
          <p:nvPr>
            <p:ph type="title"/>
          </p:nvPr>
        </p:nvSpPr>
        <p:spPr>
          <a:xfrm>
            <a:off x="822960" y="387626"/>
            <a:ext cx="4483452" cy="1249876"/>
          </a:xfrm>
          <a:prstGeom prst="rect">
            <a:avLst/>
          </a:prstGeom>
        </p:spPr>
        <p:txBody>
          <a:bodyPr vert="horz" lIns="0" tIns="12065" rIns="0" bIns="0" rtlCol="0">
            <a:normAutofit/>
          </a:bodyPr>
          <a:lstStyle/>
          <a:p>
            <a:pPr marL="53340">
              <a:spcBef>
                <a:spcPts val="95"/>
              </a:spcBef>
            </a:pPr>
            <a:r>
              <a:rPr lang="en-US" sz="3000" b="1" i="0">
                <a:solidFill>
                  <a:srgbClr val="FFFFFF"/>
                </a:solidFill>
                <a:effectLst/>
                <a:latin typeface="Verdana" panose="020B0604030504040204" pitchFamily="34" charset="0"/>
                <a:ea typeface="Verdana" panose="020B0604030504040204" pitchFamily="34" charset="0"/>
              </a:rPr>
              <a:t>Rules</a:t>
            </a:r>
            <a:br>
              <a:rPr lang="en-US" sz="3000" b="1" i="0">
                <a:solidFill>
                  <a:srgbClr val="FFFFFF"/>
                </a:solidFill>
                <a:effectLst/>
                <a:latin typeface="-apple-system"/>
              </a:rPr>
            </a:br>
            <a:endParaRPr lang="en-US" sz="3000" spc="-160">
              <a:solidFill>
                <a:srgbClr val="FFFFFF"/>
              </a:solidFill>
            </a:endParaRPr>
          </a:p>
        </p:txBody>
      </p:sp>
      <p:sp>
        <p:nvSpPr>
          <p:cNvPr id="20" name="Content Placeholder 19">
            <a:extLst>
              <a:ext uri="{FF2B5EF4-FFF2-40B4-BE49-F238E27FC236}">
                <a16:creationId xmlns:a16="http://schemas.microsoft.com/office/drawing/2014/main" id="{C6FD45B3-9C3C-DD69-FD02-D8243795A281}"/>
              </a:ext>
            </a:extLst>
          </p:cNvPr>
          <p:cNvSpPr>
            <a:spLocks noGrp="1"/>
          </p:cNvSpPr>
          <p:nvPr>
            <p:ph sz="half" idx="2"/>
          </p:nvPr>
        </p:nvSpPr>
        <p:spPr>
          <a:xfrm>
            <a:off x="822959" y="1677228"/>
            <a:ext cx="4483453" cy="2739500"/>
          </a:xfrm>
        </p:spPr>
        <p:txBody>
          <a:bodyPr>
            <a:normAutofit/>
          </a:bodyPr>
          <a:lstStyle/>
          <a:p>
            <a:r>
              <a:rPr lang="en-US" sz="1000" b="1" i="0" dirty="0">
                <a:solidFill>
                  <a:srgbClr val="FFFFFF"/>
                </a:solidFill>
                <a:effectLst/>
                <a:latin typeface="Verdana" panose="020B0604030504040204" pitchFamily="34" charset="0"/>
                <a:ea typeface="Verdana" panose="020B0604030504040204" pitchFamily="34" charset="0"/>
              </a:rPr>
              <a:t>Rule</a:t>
            </a:r>
            <a:r>
              <a:rPr lang="en-US" sz="1000" b="0" i="0" dirty="0">
                <a:solidFill>
                  <a:srgbClr val="FFFFFF"/>
                </a:solidFill>
                <a:effectLst/>
                <a:latin typeface="Verdana" panose="020B0604030504040204" pitchFamily="34" charset="0"/>
                <a:ea typeface="Verdana" panose="020B0604030504040204" pitchFamily="34" charset="0"/>
              </a:rPr>
              <a:t>:  serve as a flexible configuration framework implementers can leverage to preform complex or advanced configurations. </a:t>
            </a:r>
          </a:p>
          <a:p>
            <a:endParaRPr lang="en-US" sz="1000" dirty="0">
              <a:solidFill>
                <a:srgbClr val="FFFFFF"/>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000" b="0" i="0" u="none" strike="noStrike" dirty="0">
                <a:solidFill>
                  <a:srgbClr val="FFFFFF"/>
                </a:solidFill>
                <a:effectLst/>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Java </a:t>
            </a:r>
            <a:r>
              <a:rPr lang="en-IN" sz="1000" b="0" i="0" u="none" strike="noStrike" dirty="0" err="1">
                <a:solidFill>
                  <a:srgbClr val="FFFFFF"/>
                </a:solidFill>
                <a:effectLst/>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Beanshell</a:t>
            </a:r>
            <a:r>
              <a:rPr lang="en-IN" sz="1000" b="0" i="0" u="none" strike="noStrike" dirty="0">
                <a:solidFill>
                  <a:srgbClr val="FFFFFF"/>
                </a:solidFill>
                <a:effectLst/>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 Documentation</a:t>
            </a:r>
            <a:r>
              <a:rPr lang="en-IN" sz="1000" b="0" i="0" dirty="0">
                <a:solidFill>
                  <a:srgbClr val="FFFFFF"/>
                </a:solidFill>
                <a:effectLst/>
                <a:latin typeface="Verdana" panose="020B0604030504040204" pitchFamily="34" charset="0"/>
                <a:ea typeface="Verdana" panose="020B0604030504040204" pitchFamily="34" charset="0"/>
              </a:rPr>
              <a:t>.</a:t>
            </a:r>
          </a:p>
          <a:p>
            <a:pPr marL="285750" indent="-285750">
              <a:buFont typeface="Arial" panose="020B0604020202020204" pitchFamily="34" charset="0"/>
              <a:buChar char="•"/>
            </a:pPr>
            <a:r>
              <a:rPr lang="en-US" sz="1000" b="0" i="0" dirty="0">
                <a:solidFill>
                  <a:srgbClr val="FFFFFF"/>
                </a:solidFill>
                <a:effectLst/>
                <a:latin typeface="Verdana" panose="020B0604030504040204" pitchFamily="34" charset="0"/>
                <a:ea typeface="Verdana" panose="020B0604030504040204" pitchFamily="34" charset="0"/>
              </a:rPr>
              <a:t>SailPoint has a 24-hour SLA on rule deployments</a:t>
            </a:r>
          </a:p>
          <a:p>
            <a:pPr marL="285750" indent="-285750">
              <a:buFont typeface="Arial" panose="020B0604020202020204" pitchFamily="34" charset="0"/>
              <a:buChar char="•"/>
            </a:pPr>
            <a:r>
              <a:rPr lang="en-US" sz="1000" b="0" i="0" dirty="0">
                <a:solidFill>
                  <a:srgbClr val="FFFFFF"/>
                </a:solidFill>
                <a:effectLst/>
                <a:latin typeface="Verdana" panose="020B0604030504040204" pitchFamily="34" charset="0"/>
                <a:ea typeface="Verdana" panose="020B0604030504040204" pitchFamily="34" charset="0"/>
              </a:rPr>
              <a:t>use </a:t>
            </a:r>
            <a:r>
              <a:rPr lang="en-US" sz="1000" b="0" i="0" dirty="0" err="1">
                <a:solidFill>
                  <a:srgbClr val="FFFFFF"/>
                </a:solidFill>
                <a:effectLst/>
                <a:latin typeface="Verdana" panose="020B0604030504040204" pitchFamily="34" charset="0"/>
                <a:ea typeface="Verdana" panose="020B0604030504040204" pitchFamily="34" charset="0"/>
              </a:rPr>
              <a:t>log.debug</a:t>
            </a:r>
            <a:r>
              <a:rPr lang="en-US" sz="1000" b="0" i="0" dirty="0">
                <a:solidFill>
                  <a:srgbClr val="FFFFFF"/>
                </a:solidFill>
                <a:effectLst/>
                <a:latin typeface="Verdana" panose="020B0604030504040204" pitchFamily="34" charset="0"/>
                <a:ea typeface="Verdana" panose="020B0604030504040204" pitchFamily="34" charset="0"/>
              </a:rPr>
              <a:t>(), log.info(), </a:t>
            </a:r>
            <a:r>
              <a:rPr lang="en-US" sz="1000" b="0" i="0" dirty="0" err="1">
                <a:solidFill>
                  <a:srgbClr val="FFFFFF"/>
                </a:solidFill>
                <a:effectLst/>
                <a:latin typeface="Verdana" panose="020B0604030504040204" pitchFamily="34" charset="0"/>
                <a:ea typeface="Verdana" panose="020B0604030504040204" pitchFamily="34" charset="0"/>
              </a:rPr>
              <a:t>log.warn</a:t>
            </a:r>
            <a:r>
              <a:rPr lang="en-US" sz="1000" b="0" i="0" dirty="0">
                <a:solidFill>
                  <a:srgbClr val="FFFFFF"/>
                </a:solidFill>
                <a:effectLst/>
                <a:latin typeface="Verdana" panose="020B0604030504040204" pitchFamily="34" charset="0"/>
                <a:ea typeface="Verdana" panose="020B0604030504040204" pitchFamily="34" charset="0"/>
              </a:rPr>
              <a:t>(), or </a:t>
            </a:r>
            <a:r>
              <a:rPr lang="en-US" sz="1000" b="0" i="0" dirty="0" err="1">
                <a:solidFill>
                  <a:srgbClr val="FFFFFF"/>
                </a:solidFill>
                <a:effectLst/>
                <a:latin typeface="Verdana" panose="020B0604030504040204" pitchFamily="34" charset="0"/>
                <a:ea typeface="Verdana" panose="020B0604030504040204" pitchFamily="34" charset="0"/>
              </a:rPr>
              <a:t>log.error</a:t>
            </a:r>
            <a:r>
              <a:rPr lang="en-US" sz="1000" b="0" i="0" dirty="0">
                <a:solidFill>
                  <a:srgbClr val="FFFFFF"/>
                </a:solidFill>
                <a:effectLst/>
                <a:latin typeface="Verdana" panose="020B0604030504040204" pitchFamily="34" charset="0"/>
                <a:ea typeface="Verdana" panose="020B0604030504040204" pitchFamily="34" charset="0"/>
              </a:rPr>
              <a:t>() statements.</a:t>
            </a:r>
            <a:endParaRPr lang="en-US" sz="1000" dirty="0">
              <a:solidFill>
                <a:srgbClr val="FFFFFF"/>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b="0" i="0" dirty="0">
                <a:solidFill>
                  <a:srgbClr val="FFFFFF"/>
                </a:solidFill>
                <a:effectLst/>
                <a:latin typeface="Verdana" panose="020B0604030504040204" pitchFamily="34" charset="0"/>
                <a:ea typeface="Verdana" panose="020B0604030504040204" pitchFamily="34" charset="0"/>
              </a:rPr>
              <a:t>Promote rules fro</a:t>
            </a:r>
            <a:r>
              <a:rPr lang="en-US" sz="1000" dirty="0">
                <a:solidFill>
                  <a:srgbClr val="FFFFFF"/>
                </a:solidFill>
                <a:latin typeface="Verdana" panose="020B0604030504040204" pitchFamily="34" charset="0"/>
                <a:ea typeface="Verdana" panose="020B0604030504040204" pitchFamily="34" charset="0"/>
              </a:rPr>
              <a:t>m sandbox to Prod</a:t>
            </a:r>
          </a:p>
          <a:p>
            <a:pPr marL="285750" indent="-285750">
              <a:buFont typeface="Arial" panose="020B0604020202020204" pitchFamily="34" charset="0"/>
              <a:buChar char="•"/>
            </a:pPr>
            <a:r>
              <a:rPr lang="en-US" sz="1000" dirty="0">
                <a:solidFill>
                  <a:srgbClr val="FFFFFF"/>
                </a:solidFill>
                <a:latin typeface="Verdana" panose="020B0604030504040204" pitchFamily="34" charset="0"/>
                <a:ea typeface="Verdana" panose="020B0604030504040204" pitchFamily="34" charset="0"/>
              </a:rPr>
              <a:t>Certification Exclusion, Identity Selector etc. are depreciated </a:t>
            </a:r>
          </a:p>
          <a:p>
            <a:pPr marL="285750" indent="-285750">
              <a:buFont typeface="Arial" panose="020B0604020202020204" pitchFamily="34" charset="0"/>
              <a:buChar char="•"/>
            </a:pPr>
            <a:r>
              <a:rPr lang="en-US" sz="1000" dirty="0">
                <a:solidFill>
                  <a:srgbClr val="FFFFFF"/>
                </a:solidFill>
                <a:latin typeface="Verdana" panose="020B0604030504040204" pitchFamily="34" charset="0"/>
                <a:ea typeface="Verdana" panose="020B0604030504040204" pitchFamily="34" charset="0"/>
              </a:rPr>
              <a:t>Cloud Executed Rules | SailPoint Developer </a:t>
            </a:r>
            <a:r>
              <a:rPr lang="en-US" sz="1000" dirty="0" err="1">
                <a:solidFill>
                  <a:srgbClr val="FFFFFF"/>
                </a:solidFill>
                <a:latin typeface="Verdana" panose="020B0604030504040204" pitchFamily="34" charset="0"/>
                <a:ea typeface="Verdana" panose="020B0604030504040204" pitchFamily="34" charset="0"/>
              </a:rPr>
              <a:t>Community</a:t>
            </a:r>
            <a:r>
              <a:rPr lang="en-US" sz="1000" dirty="0" err="1">
                <a:solidFill>
                  <a:srgbClr val="FFFFFF"/>
                </a:solidFill>
                <a:latin typeface="Verdana" panose="020B0604030504040204" pitchFamily="34" charset="0"/>
                <a:ea typeface="Verdana" panose="020B0604030504040204" pitchFamily="34" charset="0"/>
                <a:hlinkClick r:id="rId3"/>
              </a:rPr>
              <a:t>onnector</a:t>
            </a:r>
            <a:r>
              <a:rPr lang="en-US" sz="1000" dirty="0">
                <a:solidFill>
                  <a:srgbClr val="FFFFFF"/>
                </a:solidFill>
                <a:latin typeface="Verdana" panose="020B0604030504040204" pitchFamily="34" charset="0"/>
                <a:ea typeface="Verdana" panose="020B0604030504040204" pitchFamily="34" charset="0"/>
                <a:hlinkClick r:id="rId3"/>
              </a:rPr>
              <a:t> Executed Rules | SailPoint Developer Community</a:t>
            </a:r>
            <a:endParaRPr lang="en-US" sz="1000" b="0" i="0" dirty="0">
              <a:solidFill>
                <a:srgbClr val="FFFFFF"/>
              </a:solidFill>
              <a:effectLst/>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sz="1000" b="0" i="0" dirty="0">
              <a:solidFill>
                <a:srgbClr val="FFFFFF"/>
              </a:solidFill>
              <a:effectLst/>
              <a:latin typeface="Poppins" panose="00000500000000000000" pitchFamily="2" charset="0"/>
            </a:endParaRPr>
          </a:p>
          <a:p>
            <a:pPr marL="285750" indent="-285750">
              <a:buFont typeface="Arial" panose="020B0604020202020204" pitchFamily="34" charset="0"/>
              <a:buChar char="•"/>
            </a:pPr>
            <a:endParaRPr lang="en-US" sz="1000" b="0" i="0" dirty="0">
              <a:solidFill>
                <a:srgbClr val="FFFFFF"/>
              </a:solidFill>
              <a:effectLst/>
              <a:latin typeface="Poppins" panose="00000500000000000000" pitchFamily="2" charset="0"/>
            </a:endParaRPr>
          </a:p>
        </p:txBody>
      </p:sp>
      <p:sp>
        <p:nvSpPr>
          <p:cNvPr id="2127" name="Rectangle 2126">
            <a:extLst>
              <a:ext uri="{FF2B5EF4-FFF2-40B4-BE49-F238E27FC236}">
                <a16:creationId xmlns:a16="http://schemas.microsoft.com/office/drawing/2014/main" id="{F2E484CB-1781-4421-8EB9-D785B9504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0920"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050" name="Picture 2" descr="Rule Execution">
            <a:extLst>
              <a:ext uri="{FF2B5EF4-FFF2-40B4-BE49-F238E27FC236}">
                <a16:creationId xmlns:a16="http://schemas.microsoft.com/office/drawing/2014/main" id="{1B387E3F-538A-EAD8-E12D-08B698142D47}"/>
              </a:ext>
            </a:extLst>
          </p:cNvPr>
          <p:cNvPicPr>
            <a:picLocks noGrp="1" noChangeAspect="1" noChangeArrowheads="1"/>
          </p:cNvPicPr>
          <p:nvPr>
            <p:ph sz="half" idx="3"/>
          </p:nvPr>
        </p:nvPicPr>
        <p:blipFill>
          <a:blip r:embed="rId4">
            <a:extLst>
              <a:ext uri="{28A0092B-C50C-407E-A947-70E740481C1C}">
                <a14:useLocalDpi xmlns:a14="http://schemas.microsoft.com/office/drawing/2010/main" val="0"/>
              </a:ext>
            </a:extLst>
          </a:blip>
          <a:stretch>
            <a:fillRect/>
          </a:stretch>
        </p:blipFill>
        <p:spPr bwMode="auto">
          <a:xfrm>
            <a:off x="6188986" y="2050909"/>
            <a:ext cx="2470690" cy="1025336"/>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97339" y="4983073"/>
            <a:ext cx="57150" cy="73660"/>
          </a:xfrm>
          <a:custGeom>
            <a:avLst/>
            <a:gdLst/>
            <a:ahLst/>
            <a:cxnLst/>
            <a:rect l="l" t="t" r="r" b="b"/>
            <a:pathLst>
              <a:path w="57150" h="73660">
                <a:moveTo>
                  <a:pt x="44824" y="55852"/>
                </a:moveTo>
                <a:lnTo>
                  <a:pt x="35223" y="55852"/>
                </a:lnTo>
                <a:lnTo>
                  <a:pt x="35223" y="73516"/>
                </a:lnTo>
                <a:lnTo>
                  <a:pt x="44824" y="73516"/>
                </a:lnTo>
                <a:lnTo>
                  <a:pt x="44824" y="55852"/>
                </a:lnTo>
                <a:close/>
              </a:path>
              <a:path w="57150" h="73660">
                <a:moveTo>
                  <a:pt x="44824" y="0"/>
                </a:moveTo>
                <a:lnTo>
                  <a:pt x="36760" y="0"/>
                </a:lnTo>
                <a:lnTo>
                  <a:pt x="0" y="47071"/>
                </a:lnTo>
                <a:lnTo>
                  <a:pt x="0" y="55852"/>
                </a:lnTo>
                <a:lnTo>
                  <a:pt x="56673" y="55852"/>
                </a:lnTo>
                <a:lnTo>
                  <a:pt x="56673" y="48602"/>
                </a:lnTo>
                <a:lnTo>
                  <a:pt x="7964" y="48602"/>
                </a:lnTo>
                <a:lnTo>
                  <a:pt x="8068" y="48279"/>
                </a:lnTo>
                <a:lnTo>
                  <a:pt x="10721" y="45233"/>
                </a:lnTo>
                <a:lnTo>
                  <a:pt x="11470" y="44279"/>
                </a:lnTo>
                <a:lnTo>
                  <a:pt x="12303" y="43309"/>
                </a:lnTo>
                <a:lnTo>
                  <a:pt x="35528" y="12763"/>
                </a:lnTo>
                <a:lnTo>
                  <a:pt x="44824" y="12763"/>
                </a:lnTo>
                <a:lnTo>
                  <a:pt x="44824" y="0"/>
                </a:lnTo>
                <a:close/>
              </a:path>
              <a:path w="57150" h="73660">
                <a:moveTo>
                  <a:pt x="56673" y="48193"/>
                </a:moveTo>
                <a:lnTo>
                  <a:pt x="17698" y="48193"/>
                </a:lnTo>
                <a:lnTo>
                  <a:pt x="14090" y="48279"/>
                </a:lnTo>
                <a:lnTo>
                  <a:pt x="7964" y="48602"/>
                </a:lnTo>
                <a:lnTo>
                  <a:pt x="56673" y="48602"/>
                </a:lnTo>
                <a:lnTo>
                  <a:pt x="56673" y="48193"/>
                </a:lnTo>
                <a:close/>
              </a:path>
              <a:path w="57150" h="73660">
                <a:moveTo>
                  <a:pt x="44824" y="12763"/>
                </a:moveTo>
                <a:lnTo>
                  <a:pt x="35744" y="12763"/>
                </a:lnTo>
                <a:lnTo>
                  <a:pt x="35604" y="14122"/>
                </a:lnTo>
                <a:lnTo>
                  <a:pt x="35502" y="15417"/>
                </a:lnTo>
                <a:lnTo>
                  <a:pt x="35312" y="18986"/>
                </a:lnTo>
                <a:lnTo>
                  <a:pt x="35223" y="48193"/>
                </a:lnTo>
                <a:lnTo>
                  <a:pt x="44824" y="48193"/>
                </a:lnTo>
                <a:lnTo>
                  <a:pt x="44824" y="12763"/>
                </a:lnTo>
                <a:close/>
              </a:path>
            </a:pathLst>
          </a:custGeom>
          <a:solidFill>
            <a:srgbClr val="414141">
              <a:alpha val="50195"/>
            </a:srgbClr>
          </a:solidFill>
        </p:spPr>
        <p:txBody>
          <a:bodyPr wrap="square" lIns="0" tIns="0" rIns="0" bIns="0" rtlCol="0"/>
          <a:lstStyle/>
          <a:p>
            <a:endParaRPr/>
          </a:p>
        </p:txBody>
      </p:sp>
    </p:spTree>
    <p:extLst>
      <p:ext uri="{BB962C8B-B14F-4D97-AF65-F5344CB8AC3E}">
        <p14:creationId xmlns:p14="http://schemas.microsoft.com/office/powerpoint/2010/main" val="2513539448"/>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TM16401375[[fn=Madison]]</Template>
  <TotalTime>4753</TotalTime>
  <Words>3184</Words>
  <Application>Microsoft Office PowerPoint</Application>
  <PresentationFormat>On-screen Show (16:9)</PresentationFormat>
  <Paragraphs>370</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Retrospect</vt:lpstr>
      <vt:lpstr>Identity Security Cloud</vt:lpstr>
      <vt:lpstr>Table of Content</vt:lpstr>
      <vt:lpstr>Differences Between SailPoint IdentityIQ (IIQ) and SailPoint IdentityNow </vt:lpstr>
      <vt:lpstr>Differences Between SailPoint IdentityIQ (IIQ) and SailPoint IdentityNow </vt:lpstr>
      <vt:lpstr>Differences Between SailPoint IdentityIQ (IIQ) and SailPoint IdentityNow </vt:lpstr>
      <vt:lpstr>Getting started with IdentityNow</vt:lpstr>
      <vt:lpstr>Getting started with IdentityNow</vt:lpstr>
      <vt:lpstr>PowerPoint Presentation</vt:lpstr>
      <vt:lpstr>Rules </vt:lpstr>
      <vt:lpstr>Rules </vt:lpstr>
      <vt:lpstr>Transforms </vt:lpstr>
      <vt:lpstr>Event Triggers </vt:lpstr>
      <vt:lpstr>Event Triggers </vt:lpstr>
      <vt:lpstr>Workflows </vt:lpstr>
      <vt:lpstr>Workflows </vt:lpstr>
      <vt:lpstr>Workflows </vt:lpstr>
      <vt:lpstr>API</vt:lpstr>
      <vt:lpstr>API</vt:lpstr>
      <vt:lpstr>API</vt:lpstr>
      <vt:lpstr>API</vt:lpstr>
      <vt:lpstr>Managing Sources  </vt:lpstr>
      <vt:lpstr>Managing Sources  </vt:lpstr>
      <vt:lpstr>ITSM ServiceNow Integration  </vt:lpstr>
      <vt:lpstr>ITSM ServiceNow Integration  </vt:lpstr>
      <vt:lpstr>Email Templates </vt:lpstr>
      <vt:lpstr>Glossary </vt:lpstr>
      <vt:lpstr>For 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Hitachi Vantara Presentation</dc:title>
  <dc:creator>Hitachi Vantara</dc:creator>
  <cp:lastModifiedBy>Madhusudana Reddy Singana</cp:lastModifiedBy>
  <cp:revision>5</cp:revision>
  <dcterms:created xsi:type="dcterms:W3CDTF">2024-06-01T13:28:54Z</dcterms:created>
  <dcterms:modified xsi:type="dcterms:W3CDTF">2024-06-20T10:04:06Z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2024-05-07T00:00:00Z</vt:filetime>
  </property>
  <property fmtid="{D5CDD505-2E9C-101B-9397-08002B2CF9AE}" pid="3" name="Creator">
    <vt:lpwstr>Microsoft® PowerPoint® for Microsoft 365</vt:lpwstr>
  </property>
  <property fmtid="{D5CDD505-2E9C-101B-9397-08002B2CF9AE}" pid="4" name="LastSaved">
    <vt:filetime>2024-06-01T00:00:00Z</vt:filetime>
  </property>
  <property fmtid="{D5CDD505-2E9C-101B-9397-08002B2CF9AE}" pid="5" name="Producer">
    <vt:lpwstr>3-Heights(TM) PDF Security Shell 4.8.25.2 (http://www.pdf-tools.com)</vt:lpwstr>
  </property>
</Properties>
</file>