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606"/>
    <a:srgbClr val="E3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5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4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526-67FA-441A-A2D8-C99AAD601AF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C50D-DCA2-42E1-9052-FB14B8DF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573C4-F7F1-1CEA-754B-1B2B94B0D22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403" y="317924"/>
            <a:ext cx="1261395" cy="1220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26FDE3-09DF-FB76-DFEB-FD555283F3B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1408" y="317924"/>
            <a:ext cx="1083121" cy="13479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270A3B52-361F-67D5-4D68-EC62FDF5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921" y="142238"/>
            <a:ext cx="1598378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137" tIns="52067" rIns="104137" bIns="52067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50" b="1" dirty="0">
                <a:latin typeface="Times New Roman" pitchFamily="18" charset="0"/>
                <a:cs typeface="Times New Roman" pitchFamily="18" charset="0"/>
              </a:rPr>
              <a:t>|| Jai Sri </a:t>
            </a:r>
            <a:r>
              <a:rPr lang="en-US" altLang="en-US" sz="1050" b="1" dirty="0" err="1">
                <a:latin typeface="Times New Roman" pitchFamily="18" charset="0"/>
                <a:cs typeface="Times New Roman" pitchFamily="18" charset="0"/>
              </a:rPr>
              <a:t>Gurudev</a:t>
            </a:r>
            <a:r>
              <a:rPr lang="en-US" altLang="en-US" sz="1050" b="1" dirty="0">
                <a:latin typeface="Times New Roman" pitchFamily="18" charset="0"/>
                <a:cs typeface="Times New Roman" pitchFamily="18" charset="0"/>
              </a:rPr>
              <a:t> ||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5B9E7-C60F-35D1-B69C-3A8D358ACD41}"/>
              </a:ext>
            </a:extLst>
          </p:cNvPr>
          <p:cNvSpPr txBox="1"/>
          <p:nvPr/>
        </p:nvSpPr>
        <p:spPr>
          <a:xfrm>
            <a:off x="1547664" y="661705"/>
            <a:ext cx="5760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b="1" kern="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 J C Institute of Technology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Affiliated to VTU Belagavi Recognized, by AICTE, New Delhi, Accredited by NAAC </a:t>
            </a:r>
          </a:p>
          <a:p>
            <a:pPr algn="ctr">
              <a:lnSpc>
                <a:spcPct val="90000"/>
              </a:lnSpc>
              <a:defRPr/>
            </a:pPr>
            <a:endParaRPr lang="en-US" sz="1200" b="1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Chickballapur-562101,Karnataka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sz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74283-427A-CC21-9CAF-12B52A83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7563" y="1665844"/>
            <a:ext cx="1233921" cy="1041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F34C6-7345-9C0C-13C2-D3BA053A3821}"/>
              </a:ext>
            </a:extLst>
          </p:cNvPr>
          <p:cNvSpPr txBox="1"/>
          <p:nvPr/>
        </p:nvSpPr>
        <p:spPr>
          <a:xfrm>
            <a:off x="1889598" y="2840995"/>
            <a:ext cx="4590660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Artificial intelligence and Machine learning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Assignment  Seminar 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A18ECE1-7C96-7991-67DB-3A800ED8DDAD}"/>
              </a:ext>
            </a:extLst>
          </p:cNvPr>
          <p:cNvSpPr txBox="1"/>
          <p:nvPr/>
        </p:nvSpPr>
        <p:spPr>
          <a:xfrm>
            <a:off x="2120391" y="4007213"/>
            <a:ext cx="518791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b="1" i="1" dirty="0">
                <a:solidFill>
                  <a:srgbClr val="460606"/>
                </a:solidFill>
                <a:latin typeface="Georgia" pitchFamily="18" charset="0"/>
              </a:rPr>
              <a:t>“Artificial Neural Network by implementing the Back propagation algorithm” </a:t>
            </a:r>
            <a:endParaRPr lang="en-US" sz="1800" b="1" i="1" dirty="0">
              <a:solidFill>
                <a:srgbClr val="460606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9958A-62CC-D289-5DCA-4ED955F97772}"/>
              </a:ext>
            </a:extLst>
          </p:cNvPr>
          <p:cNvSpPr txBox="1"/>
          <p:nvPr/>
        </p:nvSpPr>
        <p:spPr>
          <a:xfrm>
            <a:off x="-612576" y="5667550"/>
            <a:ext cx="5925479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ctr">
              <a:lnSpc>
                <a:spcPct val="90000"/>
              </a:lnSpc>
              <a:defRPr/>
            </a:pP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MEDHINI.T.R    (1SJ20IS057)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MADHUSUDHAN.B  (1SJ20IS051)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DB664-F23A-85F2-7395-D510E3463F3F}"/>
              </a:ext>
            </a:extLst>
          </p:cNvPr>
          <p:cNvSpPr txBox="1"/>
          <p:nvPr/>
        </p:nvSpPr>
        <p:spPr>
          <a:xfrm>
            <a:off x="4194110" y="5792199"/>
            <a:ext cx="5042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Prof.  Dr Abdul khadar A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Assistant Professor,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Dept of ISE ,SJCIT</a:t>
            </a:r>
          </a:p>
        </p:txBody>
      </p:sp>
    </p:spTree>
    <p:extLst>
      <p:ext uri="{BB962C8B-B14F-4D97-AF65-F5344CB8AC3E}">
        <p14:creationId xmlns:p14="http://schemas.microsoft.com/office/powerpoint/2010/main" val="388578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51059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BACK  PROPAGATION ALGORITHM</a:t>
            </a:r>
            <a:endParaRPr lang="en-IN" sz="2800" b="1" u="sng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508" y="1053280"/>
            <a:ext cx="82829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600" b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BACKPROPAGATION </a:t>
            </a:r>
            <a:r>
              <a:rPr lang="en-US" sz="1600" b="1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training_example</a:t>
            </a: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, ƞ, 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nout</a:t>
            </a: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nhidden</a:t>
            </a: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>
              <a:lnSpc>
                <a:spcPct val="150000"/>
              </a:lnSpc>
            </a:pPr>
            <a:endParaRPr lang="en-US" sz="1600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Each training example is a pair of the form (𝑥 , 𝑡 ), where (𝑥) is the vector of network input values, (𝑡) and is the vector of target network output values.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ƞ is the learning rate (e.g., .05).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, is the number of network inputs,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the number of units in the hidden layer, and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the number of output units.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The input from unit i into unit j is denoted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, and the weight from unit i to unit j is denoted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Create a feed-forward network with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inputs,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hidden units, and </a:t>
            </a:r>
            <a:r>
              <a:rPr lang="en-US" sz="16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en-US" sz="1600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      output units.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Initialize all network weights to small random numbers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Until the termination condition is met, Do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For each ( 𝑥, 𝑡 ), in training examples</a:t>
            </a: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Do Propagate the input forward through the network:</a:t>
            </a:r>
            <a:endParaRPr lang="en-IN" sz="1600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6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92899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Input the instance 𝑥 , to the network and compute the output </a:t>
            </a:r>
            <a:r>
              <a:rPr lang="en-US" sz="20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sz="20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of every unit u in the network. Propagate the errors backward through the network: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For each network output unit k, calculate its error term delta_{1}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3. For each hidden unit, calculate its error term delta_{h}</a:t>
            </a:r>
          </a:p>
          <a:p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4.Update each network weight </a:t>
            </a:r>
            <a:r>
              <a:rPr lang="en-IN" sz="2000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i="1" dirty="0" err="1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endParaRPr lang="en-IN" sz="2000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E3B5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96482"/>
            <a:ext cx="5335189" cy="752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3B5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91" y="3114140"/>
            <a:ext cx="5463705" cy="81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3B5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85184"/>
            <a:ext cx="5688632" cy="124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4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92917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    PROGRAM.05</a:t>
            </a:r>
            <a:endParaRPr lang="en-IN" sz="2800" b="1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61018"/>
            <a:ext cx="887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460606"/>
                </a:solidFill>
                <a:latin typeface="Times New Roman" pitchFamily="18" charset="0"/>
                <a:cs typeface="Times New Roman" pitchFamily="18" charset="0"/>
              </a:rPr>
              <a:t>Build an Artificial Neural Network by implementing the Back propagation algorithm and test the same using appropriate data sets.</a:t>
            </a:r>
            <a:endParaRPr lang="en-IN" sz="2400" u="sng" dirty="0">
              <a:solidFill>
                <a:srgbClr val="46060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700807"/>
            <a:ext cx="4346627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573ABE-1F38-B30E-2B38-AD4A6B42F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520552" cy="15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77A94-98AC-DBCD-E836-19F1E77C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09537"/>
            <a:ext cx="6715125" cy="663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2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D00BF-2F43-7983-C6E7-74373BA8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3225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E96A5-4982-54E7-D505-84564AA46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817"/>
            <a:ext cx="9144000" cy="252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12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214" y="852714"/>
            <a:ext cx="68307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[[0.66666667 1. ] [0.33333333 0.55555556] [1. 0.66666667]] Actual Output: [[0.92] [0.86] [0.89]]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Output: [[0.89429777] [0.87537484] [0.90042802]]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LAB7</dc:creator>
  <cp:lastModifiedBy>SHIVANI MP</cp:lastModifiedBy>
  <cp:revision>13</cp:revision>
  <dcterms:created xsi:type="dcterms:W3CDTF">2023-12-14T03:35:58Z</dcterms:created>
  <dcterms:modified xsi:type="dcterms:W3CDTF">2023-12-20T15:41:29Z</dcterms:modified>
</cp:coreProperties>
</file>