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8D61-991B-FD1D-93E1-1F3192950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2174F-4C2B-6B03-D680-5C90A4AFE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0B32-1FBC-9696-1186-9BD6406A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63AB-FF13-0523-628E-E446DC38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2A8E-9498-140F-4C4B-67EE8297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B2D9-EE42-BD89-921F-64CB4176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4515-A8D5-032F-1DF2-2FDF1EF6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AB4-F2FB-3EDE-3326-10875F5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B1999-3A03-3613-D024-FD3C6DD6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68B1F-525A-2E3C-A099-5C54FA20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B2F6E-B581-9DCA-7AFC-2A4BA231C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A797F-844E-3CE0-036A-B2FDC184E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7F8E-2D58-8F3B-5EB6-BBC16B61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CEF9C-C9D2-8FB5-3017-5387042D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4BE6-ADB3-81F2-6113-89E3006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B408-74C2-993E-2F44-E82260BD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0E2E-EAC6-A576-7CE0-17D5579D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CC35-43F5-BE02-4C07-1DA0F38B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3CBB-FC85-6C51-0FFF-BA4EC91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D8B3-74D1-CEAA-7AE3-A8F51BCF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4AC5-6A6E-7838-4698-BB123E88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4DDBD-148A-79B0-9003-EC60302C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3D2D-E0F2-8EF7-1F9F-20E298B8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9875-C93F-AEC8-B297-3A8553A8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702D-869F-EE4B-622D-EF6463E0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108-4336-AB37-9AB2-1C43234E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9E96-42E3-5200-1518-7874282D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66B3-1A05-2F50-791A-46479CD2D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2D23F-D39E-DD32-B26B-C5DF8633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35F2-D254-5601-4D93-B2199A2B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C4AEB-72E7-1B66-6E33-715278A1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96-DA14-5BC5-B3A2-FFB77BA9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00C08-CE7E-D7F0-9164-B892ABBA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97821-5EDA-7D06-7B3D-AEBDFD591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C7DC82-B03D-2940-670E-71C009007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E4EF6-11D9-D877-20F0-FE6285BB9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7436C-5781-8C0C-697F-8DB5E0E2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0B8CB-8A3A-D384-7E67-A5023552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669A5-7D6F-CF4F-3B83-02373E51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2762-6002-545C-7124-C13411B4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225EF-3BFC-6893-6CAE-423661B8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98C5-3C76-8F0E-5FA4-3832390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1C475-A827-C43F-396A-1D87787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758D2-2825-02B9-F7EE-52D0211C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F8FB3-2E15-A791-94B5-D7319F4A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5365-2230-9FA2-6CDC-103F16FE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9AD6-9EC6-C526-63B3-A305F58C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9447-3A1C-5DE0-09C3-4C433615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4EC5D-658A-F891-12E7-B83D4064C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7C18-2206-2F34-C1A9-C5E61F62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B9C4-2A69-3B92-72E6-D4CAD80A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5C7A9-404F-E6B1-195C-4CF015D0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146C-62B9-F116-F800-B662FD93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C66C2-F2E3-2969-C7A7-7774DB0A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B43E1-96AA-A520-91E0-0BCA028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A63-8E73-0FB3-07FD-28343E7F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0043-A266-89B7-6BEA-70ED92A9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5FCE-0A79-C94E-64BE-48509111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991E5-196C-0C63-9D23-BAF0D977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19E2B-CD3B-E861-77C5-129C6055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9963-C3BF-B659-337E-1A48FEDCE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29FA-1CE0-424A-AD18-8A77F1B843A7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7B79-0F06-82D7-D5D9-D5649D226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DD9FF-0732-F0CE-0AF5-EAF06A18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7E2F2-5DB2-4C17-9222-940E8F343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FD2C58-4949-8B07-7EDF-297366E8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71A049-9E68-B4F4-8D00-C5FA57C0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94" y="1530734"/>
            <a:ext cx="2028354" cy="5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3C90EE-6975-5A55-5934-9E03F261BED9}"/>
              </a:ext>
            </a:extLst>
          </p:cNvPr>
          <p:cNvSpPr txBox="1"/>
          <p:nvPr/>
        </p:nvSpPr>
        <p:spPr>
          <a:xfrm flipH="1">
            <a:off x="881994" y="1547940"/>
            <a:ext cx="202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192211527</a:t>
            </a:r>
            <a:endParaRPr lang="en-US" dirty="0"/>
          </a:p>
          <a:p>
            <a:r>
              <a:rPr lang="en-US" dirty="0"/>
              <a:t>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44143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7FA51-0EBB-8835-C716-4DF25FEC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4FA4E-C922-A51B-B11F-45099DC9C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9" y="891638"/>
            <a:ext cx="1867062" cy="5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1B335A-735C-9F44-58DD-E53BFF134D88}"/>
              </a:ext>
            </a:extLst>
          </p:cNvPr>
          <p:cNvSpPr txBox="1"/>
          <p:nvPr/>
        </p:nvSpPr>
        <p:spPr>
          <a:xfrm>
            <a:off x="1769806" y="1730477"/>
            <a:ext cx="203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192211527</a:t>
            </a:r>
          </a:p>
          <a:p>
            <a:r>
              <a:rPr lang="en-US" dirty="0"/>
              <a:t>ARP</a:t>
            </a:r>
          </a:p>
        </p:txBody>
      </p:sp>
    </p:spTree>
    <p:extLst>
      <p:ext uri="{BB962C8B-B14F-4D97-AF65-F5344CB8AC3E}">
        <p14:creationId xmlns:p14="http://schemas.microsoft.com/office/powerpoint/2010/main" val="41632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01711-1E88-07BD-C27B-4EE786B1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F4B57-AD5B-807A-472A-7037B64A8F9A}"/>
              </a:ext>
            </a:extLst>
          </p:cNvPr>
          <p:cNvSpPr txBox="1"/>
          <p:nvPr/>
        </p:nvSpPr>
        <p:spPr>
          <a:xfrm>
            <a:off x="6951406" y="2408903"/>
            <a:ext cx="2064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192211527</a:t>
            </a:r>
          </a:p>
          <a:p>
            <a:r>
              <a:rPr lang="en-US" dirty="0"/>
              <a:t>Dynamic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9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AFBE5-B670-1163-C92F-F79F4009A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44D9E7-A070-91A6-BB2F-78BCC0135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79" y="1992851"/>
            <a:ext cx="1867062" cy="571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DD504-1C73-383A-A001-2E597EF91A58}"/>
              </a:ext>
            </a:extLst>
          </p:cNvPr>
          <p:cNvSpPr txBox="1"/>
          <p:nvPr/>
        </p:nvSpPr>
        <p:spPr>
          <a:xfrm>
            <a:off x="1091381" y="1750142"/>
            <a:ext cx="2477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192211527</a:t>
            </a:r>
          </a:p>
          <a:p>
            <a:r>
              <a:rPr lang="en-US" dirty="0"/>
              <a:t>Static Routing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0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SIDDARTHA REDDY</dc:creator>
  <cp:lastModifiedBy>SIVA SIDDARTHA REDDY</cp:lastModifiedBy>
  <cp:revision>3</cp:revision>
  <dcterms:created xsi:type="dcterms:W3CDTF">2023-05-08T08:24:35Z</dcterms:created>
  <dcterms:modified xsi:type="dcterms:W3CDTF">2023-05-08T09:07:43Z</dcterms:modified>
</cp:coreProperties>
</file>