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Sentiment Analysis of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 customer review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Positive:  981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Negative:    781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Neutral:     238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49% customers have given positive review, which is a good indicator but more positive review is expected.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39% customers have given negative reviews, which is not a good sign, the area we need to focus on is seat availability, timings of flights, food and services etc.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Sentiment Analysis of Customers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Madhusudhanan s</cp:lastModifiedBy>
  <cp:revision>2</cp:revision>
  <dcterms:created xsi:type="dcterms:W3CDTF">2022-12-06T11:13:27Z</dcterms:created>
  <dcterms:modified xsi:type="dcterms:W3CDTF">2024-04-16T13:22:44Z</dcterms:modified>
</cp:coreProperties>
</file>