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Predicting the probability of customer bookings.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B43A-B7AC-5177-4447-EA2EB9EF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6B27-1431-3072-C11A-E827DCB2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analysis, we got 85% accuracy in predicting customer booking.</a:t>
            </a:r>
          </a:p>
          <a:p>
            <a:r>
              <a:rPr lang="en-IN" dirty="0"/>
              <a:t>‘booking origin’, ‘route’, ‘length of stay’ are the top features which have shown more predictive power.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82539D-5E25-7C89-D62E-647706E3B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162537"/>
              </p:ext>
            </p:extLst>
          </p:nvPr>
        </p:nvGraphicFramePr>
        <p:xfrm>
          <a:off x="2799184" y="4189444"/>
          <a:ext cx="5579706" cy="1446247"/>
        </p:xfrm>
        <a:graphic>
          <a:graphicData uri="http://schemas.openxmlformats.org/drawingml/2006/table">
            <a:tbl>
              <a:tblPr/>
              <a:tblGrid>
                <a:gridCol w="3592993">
                  <a:extLst>
                    <a:ext uri="{9D8B030D-6E8A-4147-A177-3AD203B41FA5}">
                      <a16:colId xmlns:a16="http://schemas.microsoft.com/office/drawing/2014/main" val="3994095800"/>
                    </a:ext>
                  </a:extLst>
                </a:gridCol>
                <a:gridCol w="1986713">
                  <a:extLst>
                    <a:ext uri="{9D8B030D-6E8A-4147-A177-3AD203B41FA5}">
                      <a16:colId xmlns:a16="http://schemas.microsoft.com/office/drawing/2014/main" val="4140485702"/>
                    </a:ext>
                  </a:extLst>
                </a:gridCol>
              </a:tblGrid>
              <a:tr h="29881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 Scores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23411"/>
                  </a:ext>
                </a:extLst>
              </a:tr>
              <a:tr h="28685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Regression(With outliers 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201462"/>
                  </a:ext>
                </a:extLst>
              </a:tr>
              <a:tr h="28685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Logistics Regression(Without outliers)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63873"/>
                  </a:ext>
                </a:extLst>
              </a:tr>
              <a:tr h="28685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640150"/>
                  </a:ext>
                </a:extLst>
              </a:tr>
              <a:tr h="28685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1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03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Predicting the probability of customer bookings.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Madhusudhanan s</cp:lastModifiedBy>
  <cp:revision>2</cp:revision>
  <dcterms:created xsi:type="dcterms:W3CDTF">2022-12-06T11:13:27Z</dcterms:created>
  <dcterms:modified xsi:type="dcterms:W3CDTF">2024-04-17T07:59:58Z</dcterms:modified>
</cp:coreProperties>
</file>