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ACD7-B82F-4D65-A8F2-96BB19A9581F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70CA-5D05-4094-B310-FE8DCA44D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27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ACD7-B82F-4D65-A8F2-96BB19A9581F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70CA-5D05-4094-B310-FE8DCA44D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23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ACD7-B82F-4D65-A8F2-96BB19A9581F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70CA-5D05-4094-B310-FE8DCA44D3B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4338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ACD7-B82F-4D65-A8F2-96BB19A9581F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70CA-5D05-4094-B310-FE8DCA44D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82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ACD7-B82F-4D65-A8F2-96BB19A9581F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70CA-5D05-4094-B310-FE8DCA44D3B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1745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ACD7-B82F-4D65-A8F2-96BB19A9581F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70CA-5D05-4094-B310-FE8DCA44D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312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ACD7-B82F-4D65-A8F2-96BB19A9581F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70CA-5D05-4094-B310-FE8DCA44D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924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ACD7-B82F-4D65-A8F2-96BB19A9581F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70CA-5D05-4094-B310-FE8DCA44D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35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ACD7-B82F-4D65-A8F2-96BB19A9581F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70CA-5D05-4094-B310-FE8DCA44D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28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ACD7-B82F-4D65-A8F2-96BB19A9581F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70CA-5D05-4094-B310-FE8DCA44D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10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ACD7-B82F-4D65-A8F2-96BB19A9581F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70CA-5D05-4094-B310-FE8DCA44D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17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ACD7-B82F-4D65-A8F2-96BB19A9581F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70CA-5D05-4094-B310-FE8DCA44D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71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ACD7-B82F-4D65-A8F2-96BB19A9581F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70CA-5D05-4094-B310-FE8DCA44D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6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ACD7-B82F-4D65-A8F2-96BB19A9581F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70CA-5D05-4094-B310-FE8DCA44D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76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ACD7-B82F-4D65-A8F2-96BB19A9581F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70CA-5D05-4094-B310-FE8DCA44D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62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ACD7-B82F-4D65-A8F2-96BB19A9581F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70CA-5D05-4094-B310-FE8DCA44D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29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7ACD7-B82F-4D65-A8F2-96BB19A9581F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D170CA-5D05-4094-B310-FE8DCA44D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16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ECA1-017C-5FC1-1A4B-B329AB143E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Stock and inventory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A8958-8ECE-7920-CC79-C8A8724073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Predicting Stock levels</a:t>
            </a:r>
          </a:p>
        </p:txBody>
      </p:sp>
    </p:spTree>
    <p:extLst>
      <p:ext uri="{BB962C8B-B14F-4D97-AF65-F5344CB8AC3E}">
        <p14:creationId xmlns:p14="http://schemas.microsoft.com/office/powerpoint/2010/main" val="199471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F6C0-7100-DB90-BAC5-474D8182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2EEB-91F2-9EAF-4B2C-0CE5E7DA0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Model has given us the error of 25%, which is much lower. So we can rely on this models for further steps.</a:t>
            </a:r>
          </a:p>
          <a:p>
            <a:r>
              <a:rPr lang="en-IN" dirty="0"/>
              <a:t>Among all the feature, ‘temperature', 'unit price', 'hour of storage’,’</a:t>
            </a:r>
            <a:r>
              <a:rPr lang="en-IN" dirty="0" err="1"/>
              <a:t>quanity</a:t>
            </a:r>
            <a:r>
              <a:rPr lang="en-IN" dirty="0"/>
              <a:t> ,day of the week are the top features which has more impact on the stock levels of the products.</a:t>
            </a:r>
          </a:p>
        </p:txBody>
      </p:sp>
    </p:spTree>
    <p:extLst>
      <p:ext uri="{BB962C8B-B14F-4D97-AF65-F5344CB8AC3E}">
        <p14:creationId xmlns:p14="http://schemas.microsoft.com/office/powerpoint/2010/main" val="8715536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71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Stock and inventory analysis </vt:lpstr>
      <vt:lpstr>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and inventory analysis </dc:title>
  <dc:creator>Madhusudhanan s</dc:creator>
  <cp:lastModifiedBy>Madhusudhanan s</cp:lastModifiedBy>
  <cp:revision>1</cp:revision>
  <dcterms:created xsi:type="dcterms:W3CDTF">2024-04-24T06:31:30Z</dcterms:created>
  <dcterms:modified xsi:type="dcterms:W3CDTF">2024-04-24T06:34:29Z</dcterms:modified>
</cp:coreProperties>
</file>