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6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45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9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F969-FE01-4D85-8623-A22A195248FD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5D3378-C871-43B8-9D97-AAB51C80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5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40DE-715A-5322-F08F-6F6FD25D2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Strategic Plan for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781C-31ED-88F1-A836-D8BF15D16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7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B21-A797-C536-3E16-1CC98359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5425"/>
          </a:xfrm>
        </p:spPr>
        <p:txBody>
          <a:bodyPr>
            <a:normAutofit fontScale="90000"/>
          </a:bodyPr>
          <a:lstStyle/>
          <a:p>
            <a:r>
              <a:rPr lang="en-IN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49AC-05A3-F7E0-83F2-0BE035B8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4503"/>
            <a:ext cx="8915400" cy="4416719"/>
          </a:xfrm>
        </p:spPr>
        <p:txBody>
          <a:bodyPr/>
          <a:lstStyle/>
          <a:p>
            <a:r>
              <a:rPr lang="en-IN" dirty="0"/>
              <a:t>From the extra data set we have got form the client, we need to combine these data sets into one for our analysis.</a:t>
            </a:r>
          </a:p>
          <a:p>
            <a:r>
              <a:rPr lang="en-IN" dirty="0"/>
              <a:t>We need to take “</a:t>
            </a:r>
            <a:r>
              <a:rPr lang="en-IN" dirty="0" err="1"/>
              <a:t>estimated_stock_pct</a:t>
            </a:r>
            <a:r>
              <a:rPr lang="en-IN" dirty="0"/>
              <a:t>” from the sensor stock levels table and take “temperature” column from sensor storage temperature table.</a:t>
            </a:r>
          </a:p>
          <a:p>
            <a:r>
              <a:rPr lang="en-IN" dirty="0"/>
              <a:t>These two extra features will help us in understanding the inventory management and stock levels.</a:t>
            </a:r>
          </a:p>
        </p:txBody>
      </p:sp>
    </p:spTree>
    <p:extLst>
      <p:ext uri="{BB962C8B-B14F-4D97-AF65-F5344CB8AC3E}">
        <p14:creationId xmlns:p14="http://schemas.microsoft.com/office/powerpoint/2010/main" val="39795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75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Strategic Plan for Action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for Action</dc:title>
  <dc:creator>Madhusudhanan s</dc:creator>
  <cp:lastModifiedBy>Madhusudhanan s</cp:lastModifiedBy>
  <cp:revision>1</cp:revision>
  <dcterms:created xsi:type="dcterms:W3CDTF">2024-04-23T04:44:12Z</dcterms:created>
  <dcterms:modified xsi:type="dcterms:W3CDTF">2024-04-23T04:49:47Z</dcterms:modified>
</cp:coreProperties>
</file>