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60" r:id="rId5"/>
    <p:sldId id="261" r:id="rId6"/>
    <p:sldId id="267" r:id="rId7"/>
    <p:sldId id="268" r:id="rId8"/>
    <p:sldId id="262" r:id="rId9"/>
    <p:sldId id="264" r:id="rId10"/>
    <p:sldId id="259" r:id="rId11"/>
    <p:sldId id="266" r:id="rId12"/>
  </p:sldIdLst>
  <p:sldSz cx="18288000" cy="10287000"/>
  <p:notesSz cx="18288000" cy="10287000"/>
  <p:defaultTextStyle>
    <a:defPPr lvl="0">
      <a:defRPr lang="en-US"/>
    </a:defPPr>
    <a:lvl1pPr marL="0" lv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32" autoAdjust="0"/>
    <p:restoredTop sz="94660"/>
  </p:normalViewPr>
  <p:slideViewPr>
    <p:cSldViewPr snapToGrid="0">
      <p:cViewPr varScale="1">
        <p:scale>
          <a:sx n="47" d="100"/>
          <a:sy n="47" d="100"/>
        </p:scale>
        <p:origin x="732" y="36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0358438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82D2BF-7BF8-4C6B-87F1-828B88D35839}" type="datetimeFigureOut">
              <a:rPr lang="en-IN" smtClean="0"/>
              <a:t>17-09-2022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057900" y="1285875"/>
            <a:ext cx="6172200" cy="3471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828800" y="4951413"/>
            <a:ext cx="14630400" cy="40497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0358438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F8F575-FBA4-4A2F-B6D6-8E7D0CE939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31776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F8F575-FBA4-4A2F-B6D6-8E7D0CE93917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41233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600" b="0" i="0">
                <a:solidFill>
                  <a:srgbClr val="ECECEC"/>
                </a:solidFill>
                <a:latin typeface="Tahoma" panose="020B0604030504040204"/>
                <a:cs typeface="Tahoma" panose="020B060403050404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0F0E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370021" y="1347888"/>
            <a:ext cx="819150" cy="819150"/>
          </a:xfrm>
          <a:custGeom>
            <a:avLst/>
            <a:gdLst/>
            <a:ahLst/>
            <a:cxnLst/>
            <a:rect l="l" t="t" r="r" b="b"/>
            <a:pathLst>
              <a:path w="819150" h="819150">
                <a:moveTo>
                  <a:pt x="819144" y="819149"/>
                </a:moveTo>
                <a:lnTo>
                  <a:pt x="224024" y="819149"/>
                </a:lnTo>
                <a:lnTo>
                  <a:pt x="178878" y="814583"/>
                </a:lnTo>
                <a:lnTo>
                  <a:pt x="136827" y="801485"/>
                </a:lnTo>
                <a:lnTo>
                  <a:pt x="98774" y="780761"/>
                </a:lnTo>
                <a:lnTo>
                  <a:pt x="65618" y="753315"/>
                </a:lnTo>
                <a:lnTo>
                  <a:pt x="38262" y="720050"/>
                </a:lnTo>
                <a:lnTo>
                  <a:pt x="17606" y="681872"/>
                </a:lnTo>
                <a:lnTo>
                  <a:pt x="4551" y="639683"/>
                </a:lnTo>
                <a:lnTo>
                  <a:pt x="0" y="594389"/>
                </a:lnTo>
                <a:lnTo>
                  <a:pt x="0" y="0"/>
                </a:lnTo>
                <a:lnTo>
                  <a:pt x="595120" y="0"/>
                </a:lnTo>
                <a:lnTo>
                  <a:pt x="640273" y="4566"/>
                </a:lnTo>
                <a:lnTo>
                  <a:pt x="682327" y="17664"/>
                </a:lnTo>
                <a:lnTo>
                  <a:pt x="720381" y="38388"/>
                </a:lnTo>
                <a:lnTo>
                  <a:pt x="753535" y="65834"/>
                </a:lnTo>
                <a:lnTo>
                  <a:pt x="780889" y="99098"/>
                </a:lnTo>
                <a:lnTo>
                  <a:pt x="801542" y="137277"/>
                </a:lnTo>
                <a:lnTo>
                  <a:pt x="814594" y="179466"/>
                </a:lnTo>
                <a:lnTo>
                  <a:pt x="819144" y="224760"/>
                </a:lnTo>
                <a:lnTo>
                  <a:pt x="819144" y="819149"/>
                </a:lnTo>
                <a:close/>
              </a:path>
            </a:pathLst>
          </a:custGeom>
          <a:solidFill>
            <a:srgbClr val="E45B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312771" y="2907399"/>
            <a:ext cx="933450" cy="809625"/>
          </a:xfrm>
          <a:custGeom>
            <a:avLst/>
            <a:gdLst/>
            <a:ahLst/>
            <a:cxnLst/>
            <a:rect l="l" t="t" r="r" b="b"/>
            <a:pathLst>
              <a:path w="933450" h="809625">
                <a:moveTo>
                  <a:pt x="700077" y="809624"/>
                </a:moveTo>
                <a:lnTo>
                  <a:pt x="233359" y="809624"/>
                </a:lnTo>
                <a:lnTo>
                  <a:pt x="0" y="404812"/>
                </a:lnTo>
                <a:lnTo>
                  <a:pt x="233359" y="0"/>
                </a:lnTo>
                <a:lnTo>
                  <a:pt x="700077" y="0"/>
                </a:lnTo>
                <a:lnTo>
                  <a:pt x="933437" y="404812"/>
                </a:lnTo>
                <a:lnTo>
                  <a:pt x="700077" y="809624"/>
                </a:lnTo>
                <a:close/>
              </a:path>
            </a:pathLst>
          </a:custGeom>
          <a:solidFill>
            <a:srgbClr val="377D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380864" y="4460289"/>
            <a:ext cx="809625" cy="809625"/>
          </a:xfrm>
          <a:custGeom>
            <a:avLst/>
            <a:gdLst/>
            <a:ahLst/>
            <a:cxnLst/>
            <a:rect l="l" t="t" r="r" b="b"/>
            <a:pathLst>
              <a:path w="809625" h="809625">
                <a:moveTo>
                  <a:pt x="404812" y="809624"/>
                </a:moveTo>
                <a:lnTo>
                  <a:pt x="357602" y="806901"/>
                </a:lnTo>
                <a:lnTo>
                  <a:pt x="311992" y="798933"/>
                </a:lnTo>
                <a:lnTo>
                  <a:pt x="268285" y="786024"/>
                </a:lnTo>
                <a:lnTo>
                  <a:pt x="226786" y="768479"/>
                </a:lnTo>
                <a:lnTo>
                  <a:pt x="187797" y="746600"/>
                </a:lnTo>
                <a:lnTo>
                  <a:pt x="151622" y="720692"/>
                </a:lnTo>
                <a:lnTo>
                  <a:pt x="118566" y="691058"/>
                </a:lnTo>
                <a:lnTo>
                  <a:pt x="88932" y="658002"/>
                </a:lnTo>
                <a:lnTo>
                  <a:pt x="63024" y="621827"/>
                </a:lnTo>
                <a:lnTo>
                  <a:pt x="41145" y="582838"/>
                </a:lnTo>
                <a:lnTo>
                  <a:pt x="23600" y="541339"/>
                </a:lnTo>
                <a:lnTo>
                  <a:pt x="10691" y="497632"/>
                </a:lnTo>
                <a:lnTo>
                  <a:pt x="2723" y="452022"/>
                </a:lnTo>
                <a:lnTo>
                  <a:pt x="0" y="404812"/>
                </a:lnTo>
                <a:lnTo>
                  <a:pt x="2723" y="357602"/>
                </a:lnTo>
                <a:lnTo>
                  <a:pt x="10691" y="311992"/>
                </a:lnTo>
                <a:lnTo>
                  <a:pt x="23600" y="268285"/>
                </a:lnTo>
                <a:lnTo>
                  <a:pt x="41145" y="226786"/>
                </a:lnTo>
                <a:lnTo>
                  <a:pt x="63024" y="187797"/>
                </a:lnTo>
                <a:lnTo>
                  <a:pt x="88932" y="151622"/>
                </a:lnTo>
                <a:lnTo>
                  <a:pt x="118566" y="118566"/>
                </a:lnTo>
                <a:lnTo>
                  <a:pt x="151622" y="88932"/>
                </a:lnTo>
                <a:lnTo>
                  <a:pt x="187797" y="63024"/>
                </a:lnTo>
                <a:lnTo>
                  <a:pt x="226786" y="41145"/>
                </a:lnTo>
                <a:lnTo>
                  <a:pt x="268285" y="23600"/>
                </a:lnTo>
                <a:lnTo>
                  <a:pt x="311992" y="10691"/>
                </a:lnTo>
                <a:lnTo>
                  <a:pt x="357602" y="2723"/>
                </a:lnTo>
                <a:lnTo>
                  <a:pt x="404812" y="0"/>
                </a:lnTo>
                <a:lnTo>
                  <a:pt x="452022" y="2723"/>
                </a:lnTo>
                <a:lnTo>
                  <a:pt x="497632" y="10691"/>
                </a:lnTo>
                <a:lnTo>
                  <a:pt x="541339" y="23600"/>
                </a:lnTo>
                <a:lnTo>
                  <a:pt x="582838" y="41145"/>
                </a:lnTo>
                <a:lnTo>
                  <a:pt x="621827" y="63024"/>
                </a:lnTo>
                <a:lnTo>
                  <a:pt x="658002" y="88932"/>
                </a:lnTo>
                <a:lnTo>
                  <a:pt x="691058" y="118566"/>
                </a:lnTo>
                <a:lnTo>
                  <a:pt x="720692" y="151622"/>
                </a:lnTo>
                <a:lnTo>
                  <a:pt x="746600" y="187797"/>
                </a:lnTo>
                <a:lnTo>
                  <a:pt x="768479" y="226786"/>
                </a:lnTo>
                <a:lnTo>
                  <a:pt x="786024" y="268285"/>
                </a:lnTo>
                <a:lnTo>
                  <a:pt x="798933" y="311992"/>
                </a:lnTo>
                <a:lnTo>
                  <a:pt x="806901" y="357602"/>
                </a:lnTo>
                <a:lnTo>
                  <a:pt x="809624" y="404812"/>
                </a:lnTo>
                <a:lnTo>
                  <a:pt x="806901" y="452022"/>
                </a:lnTo>
                <a:lnTo>
                  <a:pt x="798933" y="497632"/>
                </a:lnTo>
                <a:lnTo>
                  <a:pt x="786024" y="541339"/>
                </a:lnTo>
                <a:lnTo>
                  <a:pt x="768479" y="582838"/>
                </a:lnTo>
                <a:lnTo>
                  <a:pt x="746600" y="621827"/>
                </a:lnTo>
                <a:lnTo>
                  <a:pt x="720692" y="658002"/>
                </a:lnTo>
                <a:lnTo>
                  <a:pt x="691058" y="691058"/>
                </a:lnTo>
                <a:lnTo>
                  <a:pt x="658002" y="720692"/>
                </a:lnTo>
                <a:lnTo>
                  <a:pt x="621827" y="746600"/>
                </a:lnTo>
                <a:lnTo>
                  <a:pt x="582838" y="768479"/>
                </a:lnTo>
                <a:lnTo>
                  <a:pt x="541339" y="786024"/>
                </a:lnTo>
                <a:lnTo>
                  <a:pt x="497632" y="798933"/>
                </a:lnTo>
                <a:lnTo>
                  <a:pt x="452022" y="806901"/>
                </a:lnTo>
                <a:lnTo>
                  <a:pt x="404812" y="809624"/>
                </a:lnTo>
                <a:close/>
              </a:path>
            </a:pathLst>
          </a:custGeom>
          <a:solidFill>
            <a:srgbClr val="EB1F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312765" y="6021463"/>
            <a:ext cx="926465" cy="802640"/>
          </a:xfrm>
          <a:custGeom>
            <a:avLst/>
            <a:gdLst/>
            <a:ahLst/>
            <a:cxnLst/>
            <a:rect l="l" t="t" r="r" b="b"/>
            <a:pathLst>
              <a:path w="926464" h="802640">
                <a:moveTo>
                  <a:pt x="926322" y="802195"/>
                </a:moveTo>
                <a:lnTo>
                  <a:pt x="0" y="802195"/>
                </a:lnTo>
                <a:lnTo>
                  <a:pt x="463161" y="0"/>
                </a:lnTo>
                <a:lnTo>
                  <a:pt x="926322" y="802195"/>
                </a:lnTo>
                <a:close/>
              </a:path>
            </a:pathLst>
          </a:custGeom>
          <a:solidFill>
            <a:srgbClr val="945E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600" b="0" i="0">
                <a:solidFill>
                  <a:srgbClr val="ECECEC"/>
                </a:solidFill>
                <a:latin typeface="Tahoma" panose="020B0604030504040204"/>
                <a:cs typeface="Tahoma" panose="020B060403050404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9/17/2022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600" b="0" i="0">
                <a:solidFill>
                  <a:srgbClr val="ECECEC"/>
                </a:solidFill>
                <a:latin typeface="Tahoma" panose="020B0604030504040204"/>
                <a:cs typeface="Tahoma" panose="020B060403050404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9/17/2022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3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9/17/2022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0F0E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4770475" y="972184"/>
            <a:ext cx="2501900" cy="14884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600" b="0" i="0">
                <a:solidFill>
                  <a:srgbClr val="ECECEC"/>
                </a:solidFill>
                <a:latin typeface="Tahoma" panose="020B0604030504040204"/>
                <a:cs typeface="Tahoma" panose="020B060403050404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71326" y="2045037"/>
            <a:ext cx="8313420" cy="56102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jpe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0F0E0D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82548" y="0"/>
            <a:ext cx="2828924" cy="337656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056675" y="7455129"/>
            <a:ext cx="5229224" cy="282892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6088236"/>
            <a:ext cx="3352799" cy="346709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905799" y="0"/>
            <a:ext cx="8382199" cy="3000184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0049583" y="3411676"/>
            <a:ext cx="6248400" cy="39973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7000"/>
              </a:lnSpc>
              <a:spcBef>
                <a:spcPts val="100"/>
              </a:spcBef>
            </a:pPr>
            <a:r>
              <a:rPr sz="7450" b="1" spc="-1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 </a:t>
            </a:r>
            <a:r>
              <a:rPr sz="7450" b="1" spc="19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system </a:t>
            </a:r>
            <a:r>
              <a:rPr sz="7450" b="1" spc="6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for </a:t>
            </a:r>
            <a:r>
              <a:rPr sz="7450" b="1" spc="7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7450" b="1" spc="-2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7450" b="1" spc="-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7450" b="1" spc="-3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g</a:t>
            </a:r>
            <a:r>
              <a:rPr sz="7450" b="1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7450" b="1" spc="-3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7450" b="1" spc="-1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7450" b="1" spc="15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7450" b="1" spc="-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7450" b="1" spc="-3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g</a:t>
            </a:r>
            <a:r>
              <a:rPr sz="7450" b="1" spc="-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u</a:t>
            </a:r>
            <a:r>
              <a:rPr sz="7450" b="1" spc="15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7450" b="1" spc="-3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g</a:t>
            </a:r>
            <a:r>
              <a:rPr sz="7450" b="1" spc="2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  </a:t>
            </a:r>
            <a:r>
              <a:rPr sz="7450" b="1" spc="6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recognition</a:t>
            </a:r>
            <a:endParaRPr sz="7450" dirty="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0" y="0"/>
            <a:ext cx="4640580" cy="4716780"/>
            <a:chOff x="0" y="0"/>
            <a:chExt cx="4640580" cy="4716780"/>
          </a:xfrm>
        </p:grpSpPr>
        <p:sp>
          <p:nvSpPr>
            <p:cNvPr id="9" name="object 9"/>
            <p:cNvSpPr/>
            <p:nvPr/>
          </p:nvSpPr>
          <p:spPr>
            <a:xfrm>
              <a:off x="0" y="0"/>
              <a:ext cx="4640580" cy="4716780"/>
            </a:xfrm>
            <a:custGeom>
              <a:avLst/>
              <a:gdLst/>
              <a:ahLst/>
              <a:cxnLst/>
              <a:rect l="l" t="t" r="r" b="b"/>
              <a:pathLst>
                <a:path w="4640580" h="4716780">
                  <a:moveTo>
                    <a:pt x="4640090" y="4716499"/>
                  </a:moveTo>
                  <a:lnTo>
                    <a:pt x="0" y="4716499"/>
                  </a:lnTo>
                  <a:lnTo>
                    <a:pt x="0" y="0"/>
                  </a:lnTo>
                  <a:lnTo>
                    <a:pt x="4640090" y="0"/>
                  </a:lnTo>
                  <a:lnTo>
                    <a:pt x="4640090" y="4716499"/>
                  </a:lnTo>
                  <a:close/>
                </a:path>
              </a:pathLst>
            </a:custGeom>
            <a:solidFill>
              <a:srgbClr val="2E25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191" y="145"/>
              <a:ext cx="4635260" cy="1741419"/>
            </a:xfrm>
            <a:prstGeom prst="rect">
              <a:avLst/>
            </a:prstGeom>
          </p:spPr>
        </p:pic>
      </p:grpSp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1987378" y="7822200"/>
            <a:ext cx="5267324" cy="2464799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993467" y="4459314"/>
            <a:ext cx="4152899" cy="248602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6494885" y="858695"/>
            <a:ext cx="6094730" cy="9428480"/>
            <a:chOff x="6494885" y="858695"/>
            <a:chExt cx="6094730" cy="942848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398273" y="2935292"/>
              <a:ext cx="2190749" cy="351472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01658" y="1712190"/>
              <a:ext cx="3884562" cy="857480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494885" y="858695"/>
              <a:ext cx="2009774" cy="2266949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016000" y="4178775"/>
            <a:ext cx="6015355" cy="1537335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>
              <a:lnSpc>
                <a:spcPts val="5930"/>
              </a:lnSpc>
              <a:spcBef>
                <a:spcPts val="240"/>
              </a:spcBef>
            </a:pPr>
            <a:r>
              <a:rPr sz="4950" b="1" spc="60" dirty="0">
                <a:solidFill>
                  <a:srgbClr val="F4F4F4"/>
                </a:solidFill>
                <a:latin typeface="Arial" panose="020B0604020202020204"/>
                <a:cs typeface="Arial" panose="020B0604020202020204"/>
              </a:rPr>
              <a:t>Stakeholders</a:t>
            </a:r>
            <a:r>
              <a:rPr sz="4950" b="1" spc="-225" dirty="0">
                <a:solidFill>
                  <a:srgbClr val="F4F4F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4950" b="1" spc="60" dirty="0">
                <a:solidFill>
                  <a:srgbClr val="F4F4F4"/>
                </a:solidFill>
                <a:latin typeface="Arial" panose="020B0604020202020204"/>
                <a:cs typeface="Arial" panose="020B0604020202020204"/>
              </a:rPr>
              <a:t>of</a:t>
            </a:r>
            <a:r>
              <a:rPr sz="4950" b="1" spc="-220" dirty="0">
                <a:solidFill>
                  <a:srgbClr val="F4F4F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4950" b="1" spc="220" dirty="0">
                <a:solidFill>
                  <a:srgbClr val="F4F4F4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4950" b="1" spc="-1360" dirty="0">
                <a:solidFill>
                  <a:srgbClr val="F4F4F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4950" b="1" spc="155" dirty="0">
                <a:solidFill>
                  <a:srgbClr val="F4F4F4"/>
                </a:solidFill>
                <a:latin typeface="Arial" panose="020B0604020202020204"/>
                <a:cs typeface="Arial" panose="020B0604020202020204"/>
              </a:rPr>
              <a:t>project</a:t>
            </a:r>
            <a:endParaRPr sz="49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067769" y="2894400"/>
            <a:ext cx="195643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spc="45" dirty="0">
                <a:solidFill>
                  <a:srgbClr val="F4F4F4"/>
                </a:solidFill>
                <a:latin typeface="Arial" panose="020B0604020202020204"/>
                <a:cs typeface="Arial" panose="020B0604020202020204"/>
              </a:rPr>
              <a:t>Deaf</a:t>
            </a:r>
            <a:r>
              <a:rPr sz="2600" b="1" spc="-170" dirty="0">
                <a:solidFill>
                  <a:srgbClr val="F4F4F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600" b="1" spc="55" dirty="0">
                <a:solidFill>
                  <a:srgbClr val="F4F4F4"/>
                </a:solidFill>
                <a:latin typeface="Arial" panose="020B0604020202020204"/>
                <a:cs typeface="Arial" panose="020B0604020202020204"/>
              </a:rPr>
              <a:t>people</a:t>
            </a:r>
            <a:endParaRPr sz="2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989336" y="4312053"/>
            <a:ext cx="315849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15" dirty="0">
                <a:solidFill>
                  <a:srgbClr val="F4F4F4"/>
                </a:solidFill>
                <a:latin typeface="Arial" panose="020B0604020202020204"/>
                <a:cs typeface="Arial" panose="020B0604020202020204"/>
              </a:rPr>
              <a:t>Non</a:t>
            </a:r>
            <a:r>
              <a:rPr sz="2800" b="1" spc="-145" dirty="0">
                <a:solidFill>
                  <a:srgbClr val="F4F4F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35" dirty="0">
                <a:solidFill>
                  <a:srgbClr val="F4F4F4"/>
                </a:solidFill>
                <a:latin typeface="Arial" panose="020B0604020202020204"/>
                <a:cs typeface="Arial" panose="020B0604020202020204"/>
              </a:rPr>
              <a:t>verbal</a:t>
            </a:r>
            <a:r>
              <a:rPr sz="2800" b="1" spc="-140" dirty="0">
                <a:solidFill>
                  <a:srgbClr val="F4F4F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60" dirty="0">
                <a:solidFill>
                  <a:srgbClr val="F4F4F4"/>
                </a:solidFill>
                <a:latin typeface="Arial" panose="020B0604020202020204"/>
                <a:cs typeface="Arial" panose="020B0604020202020204"/>
              </a:rPr>
              <a:t>people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989336" y="5540727"/>
            <a:ext cx="4617085" cy="120269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>
              <a:lnSpc>
                <a:spcPts val="3070"/>
              </a:lnSpc>
              <a:spcBef>
                <a:spcPts val="240"/>
              </a:spcBef>
            </a:pPr>
            <a:r>
              <a:rPr sz="2600" b="1" spc="75" dirty="0">
                <a:solidFill>
                  <a:srgbClr val="F4F4F4"/>
                </a:solidFill>
                <a:latin typeface="Arial" panose="020B0604020202020204"/>
                <a:cs typeface="Arial" panose="020B0604020202020204"/>
              </a:rPr>
              <a:t>Hard-of-hearing</a:t>
            </a:r>
            <a:r>
              <a:rPr sz="2600" b="1" spc="-120" dirty="0">
                <a:solidFill>
                  <a:srgbClr val="F4F4F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600" b="1" spc="45" dirty="0">
                <a:solidFill>
                  <a:srgbClr val="F4F4F4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2600" b="1" spc="-114" dirty="0">
                <a:solidFill>
                  <a:srgbClr val="F4F4F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600" b="1" spc="-5" dirty="0">
                <a:solidFill>
                  <a:srgbClr val="F4F4F4"/>
                </a:solidFill>
                <a:latin typeface="Arial" panose="020B0604020202020204"/>
                <a:cs typeface="Arial" panose="020B0604020202020204"/>
              </a:rPr>
              <a:t>hearing </a:t>
            </a:r>
            <a:r>
              <a:rPr sz="2600" b="1" spc="-705" dirty="0">
                <a:solidFill>
                  <a:srgbClr val="F4F4F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600" b="1" spc="-15" dirty="0">
                <a:solidFill>
                  <a:srgbClr val="F4F4F4"/>
                </a:solidFill>
                <a:latin typeface="Arial" panose="020B0604020202020204"/>
                <a:cs typeface="Arial" panose="020B0604020202020204"/>
              </a:rPr>
              <a:t>individuals, </a:t>
            </a:r>
            <a:r>
              <a:rPr sz="2600" b="1" spc="30" dirty="0">
                <a:solidFill>
                  <a:srgbClr val="F4F4F4"/>
                </a:solidFill>
                <a:latin typeface="Arial" panose="020B0604020202020204"/>
                <a:cs typeface="Arial" panose="020B0604020202020204"/>
              </a:rPr>
              <a:t>especially </a:t>
            </a:r>
            <a:r>
              <a:rPr sz="2600" b="1" spc="105" dirty="0">
                <a:solidFill>
                  <a:srgbClr val="F4F4F4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2600" b="1" spc="110" dirty="0">
                <a:solidFill>
                  <a:srgbClr val="F4F4F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600" b="1" spc="25" dirty="0">
                <a:solidFill>
                  <a:srgbClr val="F4F4F4"/>
                </a:solidFill>
                <a:latin typeface="Arial" panose="020B0604020202020204"/>
                <a:cs typeface="Arial" panose="020B0604020202020204"/>
              </a:rPr>
              <a:t>children</a:t>
            </a:r>
            <a:r>
              <a:rPr sz="2600" b="1" spc="-110" dirty="0">
                <a:solidFill>
                  <a:srgbClr val="F4F4F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600" b="1" spc="25" dirty="0">
                <a:solidFill>
                  <a:srgbClr val="F4F4F4"/>
                </a:solidFill>
                <a:latin typeface="Arial" panose="020B0604020202020204"/>
                <a:cs typeface="Arial" panose="020B0604020202020204"/>
              </a:rPr>
              <a:t>of</a:t>
            </a:r>
            <a:r>
              <a:rPr sz="2600" b="1" spc="-110" dirty="0">
                <a:solidFill>
                  <a:srgbClr val="F4F4F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600" b="1" spc="45" dirty="0">
                <a:solidFill>
                  <a:srgbClr val="F4F4F4"/>
                </a:solidFill>
                <a:latin typeface="Arial" panose="020B0604020202020204"/>
                <a:cs typeface="Arial" panose="020B0604020202020204"/>
              </a:rPr>
              <a:t>Deaf</a:t>
            </a:r>
            <a:r>
              <a:rPr sz="2600" b="1" spc="-110" dirty="0">
                <a:solidFill>
                  <a:srgbClr val="F4F4F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600" b="1" spc="15" dirty="0">
                <a:solidFill>
                  <a:srgbClr val="F4F4F4"/>
                </a:solidFill>
                <a:latin typeface="Arial" panose="020B0604020202020204"/>
                <a:cs typeface="Arial" panose="020B0604020202020204"/>
              </a:rPr>
              <a:t>adults.</a:t>
            </a:r>
            <a:endParaRPr sz="26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38510" y="2659453"/>
            <a:ext cx="5958264" cy="496526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7"/>
          <p:cNvSpPr txBox="1"/>
          <p:nvPr/>
        </p:nvSpPr>
        <p:spPr>
          <a:xfrm>
            <a:off x="1476373" y="6515100"/>
            <a:ext cx="15011401" cy="89973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 marR="5080">
              <a:lnSpc>
                <a:spcPct val="117000"/>
              </a:lnSpc>
              <a:spcBef>
                <a:spcPts val="100"/>
              </a:spcBef>
            </a:pPr>
            <a:r>
              <a:rPr lang="en-US" sz="5400" b="1" kern="0" spc="-1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Guided By: N. Marline Joys Kumari</a:t>
            </a:r>
            <a:endParaRPr lang="en-US" sz="5400" kern="0" dirty="0">
              <a:solidFill>
                <a:sysClr val="windowText" lastClr="000000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7"/>
          <p:cNvSpPr txBox="1"/>
          <p:nvPr/>
        </p:nvSpPr>
        <p:spPr>
          <a:xfrm>
            <a:off x="1476374" y="2705100"/>
            <a:ext cx="12087225" cy="4382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869950" marR="5080" indent="-857250">
              <a:lnSpc>
                <a:spcPct val="117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4800" b="1" kern="0" spc="-1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Madhu Vani       </a:t>
            </a:r>
            <a:r>
              <a:rPr lang="en-US" sz="4800" b="1" kern="0" spc="-155" dirty="0">
                <a:solidFill>
                  <a:srgbClr val="00B0F0"/>
                </a:solidFill>
                <a:latin typeface="Arial" panose="020B0604020202020204"/>
                <a:cs typeface="Arial" panose="020B0604020202020204"/>
              </a:rPr>
              <a:t>319126510033</a:t>
            </a:r>
          </a:p>
          <a:p>
            <a:pPr marL="869950" marR="5080" indent="-857250">
              <a:lnSpc>
                <a:spcPct val="117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4800" b="1" kern="0" spc="-155" dirty="0">
                <a:solidFill>
                  <a:srgbClr val="FFFFFF"/>
                </a:solidFill>
                <a:latin typeface="Arial" panose="020B0604020202020204"/>
                <a:cs typeface="Arial" panose="020B0604020202020204"/>
                <a:sym typeface="+mn-ea"/>
              </a:rPr>
              <a:t>Bhanu Prakash </a:t>
            </a:r>
            <a:r>
              <a:rPr lang="en-US" sz="4800" b="1" kern="0" spc="-155" dirty="0">
                <a:solidFill>
                  <a:srgbClr val="00B050"/>
                </a:solidFill>
                <a:latin typeface="Arial" panose="020B0604020202020204"/>
                <a:cs typeface="Arial" panose="020B0604020202020204"/>
                <a:sym typeface="+mn-ea"/>
              </a:rPr>
              <a:t>319126510039</a:t>
            </a:r>
          </a:p>
          <a:p>
            <a:pPr marL="869950" marR="5080" indent="-857250">
              <a:lnSpc>
                <a:spcPct val="117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4800" b="1" kern="0" spc="-155" dirty="0">
                <a:solidFill>
                  <a:srgbClr val="FFFFFF"/>
                </a:solidFill>
                <a:latin typeface="Arial" panose="020B0604020202020204"/>
                <a:cs typeface="Arial" panose="020B0604020202020204"/>
                <a:sym typeface="+mn-ea"/>
              </a:rPr>
              <a:t>S P </a:t>
            </a:r>
            <a:r>
              <a:rPr lang="en-US" sz="4800" b="1" kern="0" spc="-155" dirty="0" err="1">
                <a:solidFill>
                  <a:srgbClr val="FFFFFF"/>
                </a:solidFill>
                <a:latin typeface="Arial" panose="020B0604020202020204"/>
                <a:cs typeface="Arial" panose="020B0604020202020204"/>
                <a:sym typeface="+mn-ea"/>
              </a:rPr>
              <a:t>Chandu</a:t>
            </a:r>
            <a:r>
              <a:rPr lang="en-US" sz="4800" b="1" kern="0" spc="-155" dirty="0">
                <a:solidFill>
                  <a:srgbClr val="FFFFFF"/>
                </a:solidFill>
                <a:latin typeface="Arial" panose="020B0604020202020204"/>
                <a:cs typeface="Arial" panose="020B0604020202020204"/>
                <a:sym typeface="+mn-ea"/>
              </a:rPr>
              <a:t>       </a:t>
            </a:r>
            <a:r>
              <a:rPr lang="en-US" sz="4800" b="1" kern="0" spc="-155" dirty="0" smtClean="0">
                <a:solidFill>
                  <a:srgbClr val="FFFFFF"/>
                </a:solidFill>
                <a:latin typeface="Arial" panose="020B0604020202020204"/>
                <a:cs typeface="Arial" panose="020B0604020202020204"/>
                <a:sym typeface="+mn-ea"/>
              </a:rPr>
              <a:t> </a:t>
            </a:r>
            <a:r>
              <a:rPr lang="en-US" sz="4800" b="1" kern="0" spc="-155" dirty="0" smtClean="0">
                <a:solidFill>
                  <a:srgbClr val="FFFF00"/>
                </a:solidFill>
                <a:latin typeface="Arial" panose="020B0604020202020204"/>
                <a:cs typeface="Arial" panose="020B0604020202020204"/>
                <a:sym typeface="+mn-ea"/>
              </a:rPr>
              <a:t>319126510059</a:t>
            </a:r>
            <a:endParaRPr lang="en-US" sz="4800" b="1" kern="0" spc="-155" dirty="0">
              <a:solidFill>
                <a:srgbClr val="00B0F0"/>
              </a:solidFill>
              <a:latin typeface="Arial" panose="020B0604020202020204"/>
              <a:cs typeface="Arial" panose="020B0604020202020204"/>
            </a:endParaRPr>
          </a:p>
          <a:p>
            <a:pPr marL="869950" marR="5080" indent="-857250">
              <a:lnSpc>
                <a:spcPct val="117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4800" b="1" kern="0" spc="-1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Keerthi </a:t>
            </a:r>
            <a:r>
              <a:rPr lang="en-US" sz="4800" b="1" kern="0" spc="-155" dirty="0" err="1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Priya</a:t>
            </a:r>
            <a:r>
              <a:rPr lang="en-US" sz="4800" b="1" kern="0" spc="-1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    </a:t>
            </a:r>
            <a:r>
              <a:rPr lang="en-US" sz="4800" b="1" kern="0" spc="-155" dirty="0" smtClean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sz="4800" b="1" kern="0" spc="-155" dirty="0" smtClean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320126510L02</a:t>
            </a:r>
            <a:endParaRPr lang="en-US" sz="4800" b="1" kern="0" spc="-155" dirty="0">
              <a:solidFill>
                <a:srgbClr val="FF0000"/>
              </a:solidFill>
              <a:latin typeface="Arial" panose="020B0604020202020204"/>
              <a:cs typeface="Arial" panose="020B0604020202020204"/>
            </a:endParaRPr>
          </a:p>
          <a:p>
            <a:pPr marL="869950" marR="5080" indent="-857250">
              <a:lnSpc>
                <a:spcPct val="117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US" sz="4800" kern="0" dirty="0">
              <a:solidFill>
                <a:srgbClr val="00B050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7"/>
          <p:cNvSpPr txBox="1"/>
          <p:nvPr/>
        </p:nvSpPr>
        <p:spPr>
          <a:xfrm>
            <a:off x="1600200" y="952500"/>
            <a:ext cx="8001000" cy="12363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 marR="5080">
              <a:lnSpc>
                <a:spcPct val="117000"/>
              </a:lnSpc>
              <a:spcBef>
                <a:spcPts val="100"/>
              </a:spcBef>
            </a:pPr>
            <a:r>
              <a:rPr lang="en-US" sz="7450" b="1" kern="0" spc="-1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Team Members</a:t>
            </a:r>
            <a:endParaRPr lang="en-US" sz="7450" kern="0" dirty="0">
              <a:solidFill>
                <a:sysClr val="windowText" lastClr="000000"/>
              </a:solidFill>
              <a:latin typeface="Arial" panose="020B0604020202020204"/>
              <a:cs typeface="Arial" panose="020B0604020202020204"/>
            </a:endParaRPr>
          </a:p>
        </p:txBody>
      </p:sp>
      <p:pic>
        <p:nvPicPr>
          <p:cNvPr id="7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 rot="5400000">
            <a:off x="11353801" y="3352803"/>
            <a:ext cx="10286999" cy="358140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0F0E0D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43573" y="1028700"/>
            <a:ext cx="2038349" cy="156209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45061" y="3651363"/>
            <a:ext cx="1865411" cy="140017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 rot="5400000">
            <a:off x="6562552" y="6184669"/>
            <a:ext cx="1466849" cy="1952624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016000" y="4013232"/>
            <a:ext cx="4628515" cy="2149475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 marR="5080">
              <a:lnSpc>
                <a:spcPts val="8330"/>
              </a:lnSpc>
              <a:spcBef>
                <a:spcPts val="265"/>
              </a:spcBef>
            </a:pPr>
            <a:r>
              <a:rPr sz="7000" b="1" spc="50" dirty="0">
                <a:solidFill>
                  <a:srgbClr val="F4F4F4"/>
                </a:solidFill>
                <a:latin typeface="Arial" panose="020B0604020202020204"/>
                <a:cs typeface="Arial" panose="020B0604020202020204"/>
              </a:rPr>
              <a:t>Problem </a:t>
            </a:r>
            <a:r>
              <a:rPr sz="7000" b="1" spc="55" dirty="0">
                <a:solidFill>
                  <a:srgbClr val="F4F4F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7000" b="1" spc="-495" dirty="0">
                <a:solidFill>
                  <a:srgbClr val="F4F4F4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7000" b="1" spc="610" dirty="0">
                <a:solidFill>
                  <a:srgbClr val="F4F4F4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7000" b="1" spc="140" dirty="0">
                <a:solidFill>
                  <a:srgbClr val="F4F4F4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7000" b="1" spc="610" dirty="0">
                <a:solidFill>
                  <a:srgbClr val="F4F4F4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7000" b="1" spc="285" dirty="0">
                <a:solidFill>
                  <a:srgbClr val="F4F4F4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7000" b="1" spc="325" dirty="0">
                <a:solidFill>
                  <a:srgbClr val="F4F4F4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7000" b="1" spc="285" dirty="0">
                <a:solidFill>
                  <a:srgbClr val="F4F4F4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7000" b="1" spc="-25" dirty="0">
                <a:solidFill>
                  <a:srgbClr val="F4F4F4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7000" b="1" spc="615" dirty="0">
                <a:solidFill>
                  <a:srgbClr val="F4F4F4"/>
                </a:solidFill>
                <a:latin typeface="Arial" panose="020B0604020202020204"/>
                <a:cs typeface="Arial" panose="020B0604020202020204"/>
              </a:rPr>
              <a:t>t</a:t>
            </a:r>
            <a:endParaRPr sz="70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852607" y="1348599"/>
            <a:ext cx="8297545" cy="871219"/>
          </a:xfrm>
          <a:prstGeom prst="rect">
            <a:avLst/>
          </a:prstGeom>
        </p:spPr>
        <p:txBody>
          <a:bodyPr vert="horz" wrap="square" lIns="0" tIns="33019" rIns="0" bIns="0" rtlCol="0">
            <a:spAutoFit/>
          </a:bodyPr>
          <a:lstStyle/>
          <a:p>
            <a:pPr marL="12700" marR="5080">
              <a:lnSpc>
                <a:spcPts val="3300"/>
              </a:lnSpc>
              <a:spcBef>
                <a:spcPts val="260"/>
              </a:spcBef>
            </a:pPr>
            <a:r>
              <a:rPr sz="2800" b="1" spc="40" dirty="0">
                <a:solidFill>
                  <a:srgbClr val="F4F4F4"/>
                </a:solidFill>
                <a:latin typeface="Arial" panose="020B0604020202020204"/>
                <a:cs typeface="Arial" panose="020B0604020202020204"/>
              </a:rPr>
              <a:t>Communication</a:t>
            </a:r>
            <a:r>
              <a:rPr sz="2800" b="1" spc="-110" dirty="0">
                <a:solidFill>
                  <a:srgbClr val="F4F4F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-60" dirty="0">
                <a:solidFill>
                  <a:srgbClr val="F4F4F4"/>
                </a:solidFill>
                <a:latin typeface="Arial" panose="020B0604020202020204"/>
                <a:cs typeface="Arial" panose="020B0604020202020204"/>
              </a:rPr>
              <a:t>is</a:t>
            </a:r>
            <a:r>
              <a:rPr sz="2800" b="1" spc="-110" dirty="0">
                <a:solidFill>
                  <a:srgbClr val="F4F4F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55" dirty="0">
                <a:solidFill>
                  <a:srgbClr val="F4F4F4"/>
                </a:solidFill>
                <a:latin typeface="Arial" panose="020B0604020202020204"/>
                <a:cs typeface="Arial" panose="020B0604020202020204"/>
              </a:rPr>
              <a:t>very</a:t>
            </a:r>
            <a:r>
              <a:rPr sz="2800" b="1" spc="-110" dirty="0">
                <a:solidFill>
                  <a:srgbClr val="F4F4F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25" dirty="0">
                <a:solidFill>
                  <a:srgbClr val="F4F4F4"/>
                </a:solidFill>
                <a:latin typeface="Arial" panose="020B0604020202020204"/>
                <a:cs typeface="Arial" panose="020B0604020202020204"/>
              </a:rPr>
              <a:t>crucial</a:t>
            </a:r>
            <a:r>
              <a:rPr sz="2800" b="1" spc="-110" dirty="0">
                <a:solidFill>
                  <a:srgbClr val="F4F4F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110" dirty="0">
                <a:solidFill>
                  <a:srgbClr val="F4F4F4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2800" b="1" spc="-110" dirty="0">
                <a:solidFill>
                  <a:srgbClr val="F4F4F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25" dirty="0">
                <a:solidFill>
                  <a:srgbClr val="F4F4F4"/>
                </a:solidFill>
                <a:latin typeface="Arial" panose="020B0604020202020204"/>
                <a:cs typeface="Arial" panose="020B0604020202020204"/>
              </a:rPr>
              <a:t>human</a:t>
            </a:r>
            <a:r>
              <a:rPr sz="2800" b="1" spc="-105" dirty="0">
                <a:solidFill>
                  <a:srgbClr val="F4F4F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-25" dirty="0">
                <a:solidFill>
                  <a:srgbClr val="F4F4F4"/>
                </a:solidFill>
                <a:latin typeface="Arial" panose="020B0604020202020204"/>
                <a:cs typeface="Arial" panose="020B0604020202020204"/>
              </a:rPr>
              <a:t>beings, </a:t>
            </a:r>
            <a:r>
              <a:rPr sz="2800" b="1" spc="-765" dirty="0">
                <a:solidFill>
                  <a:srgbClr val="F4F4F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-20" dirty="0">
                <a:solidFill>
                  <a:srgbClr val="F4F4F4"/>
                </a:solidFill>
                <a:latin typeface="Arial" panose="020B0604020202020204"/>
                <a:cs typeface="Arial" panose="020B0604020202020204"/>
              </a:rPr>
              <a:t>as</a:t>
            </a:r>
            <a:r>
              <a:rPr sz="2800" b="1" spc="-120" dirty="0">
                <a:solidFill>
                  <a:srgbClr val="F4F4F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105" dirty="0">
                <a:solidFill>
                  <a:srgbClr val="F4F4F4"/>
                </a:solidFill>
                <a:latin typeface="Arial" panose="020B0604020202020204"/>
                <a:cs typeface="Arial" panose="020B0604020202020204"/>
              </a:rPr>
              <a:t>it</a:t>
            </a:r>
            <a:r>
              <a:rPr sz="2800" b="1" spc="-114" dirty="0">
                <a:solidFill>
                  <a:srgbClr val="F4F4F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30" dirty="0">
                <a:solidFill>
                  <a:srgbClr val="F4F4F4"/>
                </a:solidFill>
                <a:latin typeface="Arial" panose="020B0604020202020204"/>
                <a:cs typeface="Arial" panose="020B0604020202020204"/>
              </a:rPr>
              <a:t>enables</a:t>
            </a:r>
            <a:r>
              <a:rPr sz="2800" b="1" spc="-114" dirty="0">
                <a:solidFill>
                  <a:srgbClr val="F4F4F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-55" dirty="0">
                <a:solidFill>
                  <a:srgbClr val="F4F4F4"/>
                </a:solidFill>
                <a:latin typeface="Arial" panose="020B0604020202020204"/>
                <a:cs typeface="Arial" panose="020B0604020202020204"/>
              </a:rPr>
              <a:t>us</a:t>
            </a:r>
            <a:r>
              <a:rPr sz="2800" b="1" spc="-120" dirty="0">
                <a:solidFill>
                  <a:srgbClr val="F4F4F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110" dirty="0">
                <a:solidFill>
                  <a:srgbClr val="F4F4F4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2800" b="1" spc="-114" dirty="0">
                <a:solidFill>
                  <a:srgbClr val="F4F4F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25" dirty="0">
                <a:solidFill>
                  <a:srgbClr val="F4F4F4"/>
                </a:solidFill>
                <a:latin typeface="Arial" panose="020B0604020202020204"/>
                <a:cs typeface="Arial" panose="020B0604020202020204"/>
              </a:rPr>
              <a:t>express</a:t>
            </a:r>
            <a:r>
              <a:rPr sz="2800" b="1" spc="-114" dirty="0">
                <a:solidFill>
                  <a:srgbClr val="F4F4F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-15" dirty="0">
                <a:solidFill>
                  <a:srgbClr val="F4F4F4"/>
                </a:solidFill>
                <a:latin typeface="Arial" panose="020B0604020202020204"/>
                <a:cs typeface="Arial" panose="020B0604020202020204"/>
              </a:rPr>
              <a:t>ourselves.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852607" y="2876117"/>
            <a:ext cx="8855075" cy="4880822"/>
          </a:xfrm>
          <a:prstGeom prst="rect">
            <a:avLst/>
          </a:prstGeom>
        </p:spPr>
        <p:txBody>
          <a:bodyPr vert="horz" wrap="square" lIns="0" tIns="33019" rIns="0" bIns="0" rtlCol="0">
            <a:spAutoFit/>
          </a:bodyPr>
          <a:lstStyle/>
          <a:p>
            <a:pPr marL="12700" marR="5080" algn="just">
              <a:lnSpc>
                <a:spcPts val="3300"/>
              </a:lnSpc>
              <a:spcBef>
                <a:spcPts val="260"/>
              </a:spcBef>
            </a:pPr>
            <a:endParaRPr lang="en-US" sz="2800" b="1" spc="-60" dirty="0" smtClean="0">
              <a:solidFill>
                <a:srgbClr val="F4F4F4"/>
              </a:solidFill>
              <a:latin typeface="Arial" panose="020B0604020202020204"/>
              <a:cs typeface="Arial" panose="020B0604020202020204"/>
            </a:endParaRPr>
          </a:p>
          <a:p>
            <a:pPr marL="12700" marR="5080" algn="just">
              <a:lnSpc>
                <a:spcPts val="3300"/>
              </a:lnSpc>
              <a:spcBef>
                <a:spcPts val="260"/>
              </a:spcBef>
            </a:pPr>
            <a:endParaRPr lang="en-US" sz="2800" b="1" spc="-60" dirty="0">
              <a:solidFill>
                <a:srgbClr val="F4F4F4"/>
              </a:solidFill>
              <a:latin typeface="Arial" panose="020B0604020202020204"/>
              <a:cs typeface="Arial" panose="020B0604020202020204"/>
            </a:endParaRPr>
          </a:p>
          <a:p>
            <a:pPr marL="12700" marR="5080" algn="just">
              <a:lnSpc>
                <a:spcPts val="3300"/>
              </a:lnSpc>
              <a:spcBef>
                <a:spcPts val="260"/>
              </a:spcBef>
            </a:pPr>
            <a:r>
              <a:rPr lang="en-US" sz="2800" b="1" spc="-60" dirty="0" smtClean="0">
                <a:solidFill>
                  <a:srgbClr val="F4F4F4"/>
                </a:solidFill>
                <a:latin typeface="Arial" panose="020B0604020202020204"/>
                <a:cs typeface="Arial" panose="020B0604020202020204"/>
              </a:rPr>
              <a:t>But there are some people who cannot express their views .They use sign language to communicate which cannot be understood by many people. This creates a gap between normal people and the disabled ones.</a:t>
            </a:r>
          </a:p>
          <a:p>
            <a:pPr marL="12700" marR="5080" algn="just">
              <a:lnSpc>
                <a:spcPts val="3300"/>
              </a:lnSpc>
              <a:spcBef>
                <a:spcPts val="260"/>
              </a:spcBef>
            </a:pPr>
            <a:endParaRPr lang="en-US" sz="2800" b="1" spc="-60" dirty="0" smtClean="0">
              <a:solidFill>
                <a:srgbClr val="F4F4F4"/>
              </a:solidFill>
              <a:latin typeface="Arial" panose="020B0604020202020204"/>
              <a:cs typeface="Arial" panose="020B0604020202020204"/>
            </a:endParaRPr>
          </a:p>
          <a:p>
            <a:pPr marL="12700" marR="5080" algn="just">
              <a:lnSpc>
                <a:spcPts val="3300"/>
              </a:lnSpc>
              <a:spcBef>
                <a:spcPts val="260"/>
              </a:spcBef>
            </a:pPr>
            <a:endParaRPr lang="en-US" sz="2800" b="1" spc="-60" dirty="0">
              <a:solidFill>
                <a:srgbClr val="F4F4F4"/>
              </a:solidFill>
              <a:latin typeface="Arial" panose="020B0604020202020204"/>
              <a:cs typeface="Arial" panose="020B0604020202020204"/>
            </a:endParaRPr>
          </a:p>
          <a:p>
            <a:pPr marL="12700" marR="5080" algn="just">
              <a:lnSpc>
                <a:spcPts val="3300"/>
              </a:lnSpc>
              <a:spcBef>
                <a:spcPts val="260"/>
              </a:spcBef>
            </a:pPr>
            <a:r>
              <a:rPr lang="en-US" sz="2800" b="1" spc="-60" dirty="0" smtClean="0">
                <a:solidFill>
                  <a:srgbClr val="F4F4F4"/>
                </a:solidFill>
                <a:latin typeface="Arial" panose="020B0604020202020204"/>
                <a:cs typeface="Arial" panose="020B0604020202020204"/>
              </a:rPr>
              <a:t>So in order to eliminate this communication barrier between them a system need to be introduced which converts sign language to text .</a:t>
            </a:r>
            <a:r>
              <a:rPr sz="2800" b="1" spc="-10" dirty="0" smtClean="0">
                <a:solidFill>
                  <a:srgbClr val="F4F4F4"/>
                </a:solidFill>
                <a:latin typeface="Arial" panose="020B0604020202020204"/>
                <a:cs typeface="Arial" panose="020B0604020202020204"/>
              </a:rPr>
              <a:t> </a:t>
            </a:r>
            <a:endParaRPr sz="28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41032" y="8423789"/>
            <a:ext cx="17005935" cy="1251624"/>
          </a:xfrm>
          <a:prstGeom prst="rect">
            <a:avLst/>
          </a:prstGeom>
        </p:spPr>
        <p:txBody>
          <a:bodyPr vert="horz" wrap="square" lIns="0" tIns="33019" rIns="0" bIns="0" rtlCol="0">
            <a:spAutoFit/>
          </a:bodyPr>
          <a:lstStyle/>
          <a:p>
            <a:pPr marL="8131175" marR="105410">
              <a:lnSpc>
                <a:spcPts val="3300"/>
              </a:lnSpc>
              <a:spcBef>
                <a:spcPts val="260"/>
              </a:spcBef>
            </a:pPr>
            <a:endParaRPr sz="2800" dirty="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2600"/>
              </a:spcBef>
            </a:pPr>
            <a:r>
              <a:rPr sz="3000" b="1" spc="-80" dirty="0" smtClean="0">
                <a:solidFill>
                  <a:srgbClr val="FFC231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000" b="1" spc="-125" dirty="0" smtClean="0">
                <a:solidFill>
                  <a:srgbClr val="FFC231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30" dirty="0">
                <a:solidFill>
                  <a:srgbClr val="FFC231"/>
                </a:solidFill>
                <a:latin typeface="Arial" panose="020B0604020202020204"/>
                <a:cs typeface="Arial" panose="020B0604020202020204"/>
              </a:rPr>
              <a:t>system</a:t>
            </a:r>
            <a:r>
              <a:rPr sz="3000" b="1" spc="-125" dirty="0">
                <a:solidFill>
                  <a:srgbClr val="FFC231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100" dirty="0">
                <a:solidFill>
                  <a:srgbClr val="FFC231"/>
                </a:solidFill>
                <a:latin typeface="Arial" panose="020B0604020202020204"/>
                <a:cs typeface="Arial" panose="020B0604020202020204"/>
              </a:rPr>
              <a:t>for</a:t>
            </a:r>
            <a:r>
              <a:rPr sz="3000" b="1" spc="-125" dirty="0">
                <a:solidFill>
                  <a:srgbClr val="FFC231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-60" dirty="0">
                <a:solidFill>
                  <a:srgbClr val="FFC231"/>
                </a:solidFill>
                <a:latin typeface="Arial" panose="020B0604020202020204"/>
                <a:cs typeface="Arial" panose="020B0604020202020204"/>
              </a:rPr>
              <a:t>sign</a:t>
            </a:r>
            <a:r>
              <a:rPr sz="3000" b="1" spc="-125" dirty="0">
                <a:solidFill>
                  <a:srgbClr val="FFC231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5" dirty="0">
                <a:solidFill>
                  <a:srgbClr val="FFC231"/>
                </a:solidFill>
                <a:latin typeface="Arial" panose="020B0604020202020204"/>
                <a:cs typeface="Arial" panose="020B0604020202020204"/>
              </a:rPr>
              <a:t>language</a:t>
            </a:r>
            <a:r>
              <a:rPr sz="3000" b="1" spc="-120" dirty="0">
                <a:solidFill>
                  <a:srgbClr val="FFC231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50" dirty="0">
                <a:solidFill>
                  <a:srgbClr val="FFC231"/>
                </a:solidFill>
                <a:latin typeface="Arial" panose="020B0604020202020204"/>
                <a:cs typeface="Arial" panose="020B0604020202020204"/>
              </a:rPr>
              <a:t>recognition</a:t>
            </a:r>
            <a:r>
              <a:rPr sz="3000" b="1" spc="-125" dirty="0">
                <a:solidFill>
                  <a:srgbClr val="FFC231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150" dirty="0">
                <a:solidFill>
                  <a:srgbClr val="FFC231"/>
                </a:solidFill>
                <a:latin typeface="Arial" panose="020B0604020202020204"/>
                <a:cs typeface="Arial" panose="020B0604020202020204"/>
              </a:rPr>
              <a:t>that</a:t>
            </a:r>
            <a:r>
              <a:rPr sz="3000" b="1" spc="-125" dirty="0">
                <a:solidFill>
                  <a:srgbClr val="FFC231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-10" dirty="0">
                <a:solidFill>
                  <a:srgbClr val="FFC231"/>
                </a:solidFill>
                <a:latin typeface="Arial" panose="020B0604020202020204"/>
                <a:cs typeface="Arial" panose="020B0604020202020204"/>
              </a:rPr>
              <a:t>classifies</a:t>
            </a:r>
            <a:r>
              <a:rPr sz="3000" b="1" spc="-125" dirty="0">
                <a:solidFill>
                  <a:srgbClr val="FFC231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45" dirty="0">
                <a:solidFill>
                  <a:srgbClr val="FFC231"/>
                </a:solidFill>
                <a:latin typeface="Arial" panose="020B0604020202020204"/>
                <a:cs typeface="Arial" panose="020B0604020202020204"/>
              </a:rPr>
              <a:t>finger</a:t>
            </a:r>
            <a:r>
              <a:rPr sz="3000" b="1" spc="-125" dirty="0">
                <a:solidFill>
                  <a:srgbClr val="FFC231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15" dirty="0">
                <a:solidFill>
                  <a:srgbClr val="FFC231"/>
                </a:solidFill>
                <a:latin typeface="Arial" panose="020B0604020202020204"/>
                <a:cs typeface="Arial" panose="020B0604020202020204"/>
              </a:rPr>
              <a:t>spelling</a:t>
            </a:r>
            <a:r>
              <a:rPr sz="3000" b="1" spc="-120" dirty="0">
                <a:solidFill>
                  <a:srgbClr val="FFC231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30" dirty="0">
                <a:solidFill>
                  <a:srgbClr val="FFC231"/>
                </a:solidFill>
                <a:latin typeface="Arial" panose="020B0604020202020204"/>
                <a:cs typeface="Arial" panose="020B0604020202020204"/>
              </a:rPr>
              <a:t>can</a:t>
            </a:r>
            <a:r>
              <a:rPr sz="3000" b="1" spc="-125" dirty="0">
                <a:solidFill>
                  <a:srgbClr val="FFC231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20" dirty="0">
                <a:solidFill>
                  <a:srgbClr val="FFC231"/>
                </a:solidFill>
                <a:latin typeface="Arial" panose="020B0604020202020204"/>
                <a:cs typeface="Arial" panose="020B0604020202020204"/>
              </a:rPr>
              <a:t>solve</a:t>
            </a:r>
            <a:r>
              <a:rPr sz="3000" b="1" spc="-125" dirty="0">
                <a:solidFill>
                  <a:srgbClr val="FFC231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40" dirty="0">
                <a:solidFill>
                  <a:srgbClr val="FFC231"/>
                </a:solidFill>
                <a:latin typeface="Arial" panose="020B0604020202020204"/>
                <a:cs typeface="Arial" panose="020B0604020202020204"/>
              </a:rPr>
              <a:t>this</a:t>
            </a:r>
            <a:r>
              <a:rPr sz="3000" b="1" spc="-125" dirty="0">
                <a:solidFill>
                  <a:srgbClr val="FFC231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80" dirty="0">
                <a:solidFill>
                  <a:srgbClr val="FFC231"/>
                </a:solidFill>
                <a:latin typeface="Arial" panose="020B0604020202020204"/>
                <a:cs typeface="Arial" panose="020B0604020202020204"/>
              </a:rPr>
              <a:t>problem.</a:t>
            </a:r>
            <a:endParaRPr sz="3000" dirty="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15" dirty="0"/>
              <a:t>Sig</a:t>
            </a:r>
            <a:r>
              <a:rPr spc="335" dirty="0"/>
              <a:t>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637047" y="2305684"/>
            <a:ext cx="5634990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600" spc="400" dirty="0">
                <a:solidFill>
                  <a:srgbClr val="ECECEC"/>
                </a:solidFill>
                <a:latin typeface="Tahoma" panose="020B0604030504040204"/>
                <a:cs typeface="Tahoma" panose="020B0604030504040204"/>
              </a:rPr>
              <a:t>La</a:t>
            </a:r>
            <a:r>
              <a:rPr sz="9600" spc="465" dirty="0">
                <a:solidFill>
                  <a:srgbClr val="ECECEC"/>
                </a:solidFill>
                <a:latin typeface="Tahoma" panose="020B0604030504040204"/>
                <a:cs typeface="Tahoma" panose="020B0604030504040204"/>
              </a:rPr>
              <a:t>ng</a:t>
            </a:r>
            <a:r>
              <a:rPr sz="9600" spc="330" dirty="0">
                <a:solidFill>
                  <a:srgbClr val="ECECEC"/>
                </a:solidFill>
                <a:latin typeface="Tahoma" panose="020B0604030504040204"/>
                <a:cs typeface="Tahoma" panose="020B0604030504040204"/>
              </a:rPr>
              <a:t>u</a:t>
            </a:r>
            <a:r>
              <a:rPr sz="9600" spc="55" dirty="0">
                <a:solidFill>
                  <a:srgbClr val="ECECEC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9600" spc="595" dirty="0">
                <a:solidFill>
                  <a:srgbClr val="ECECEC"/>
                </a:solidFill>
                <a:latin typeface="Tahoma" panose="020B0604030504040204"/>
                <a:cs typeface="Tahoma" panose="020B0604030504040204"/>
              </a:rPr>
              <a:t>g</a:t>
            </a:r>
            <a:r>
              <a:rPr sz="9600" spc="215" dirty="0">
                <a:solidFill>
                  <a:srgbClr val="ECECEC"/>
                </a:solidFill>
                <a:latin typeface="Tahoma" panose="020B0604030504040204"/>
                <a:cs typeface="Tahoma" panose="020B0604030504040204"/>
              </a:rPr>
              <a:t>e</a:t>
            </a:r>
            <a:endParaRPr sz="96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63979" y="7563180"/>
            <a:ext cx="828675" cy="828675"/>
          </a:xfrm>
          <a:custGeom>
            <a:avLst/>
            <a:gdLst/>
            <a:ahLst/>
            <a:cxnLst/>
            <a:rect l="l" t="t" r="r" b="b"/>
            <a:pathLst>
              <a:path w="828675" h="828675">
                <a:moveTo>
                  <a:pt x="828674" y="828674"/>
                </a:moveTo>
                <a:lnTo>
                  <a:pt x="0" y="828674"/>
                </a:lnTo>
                <a:lnTo>
                  <a:pt x="1406" y="779999"/>
                </a:lnTo>
                <a:lnTo>
                  <a:pt x="5574" y="732062"/>
                </a:lnTo>
                <a:lnTo>
                  <a:pt x="12427" y="684942"/>
                </a:lnTo>
                <a:lnTo>
                  <a:pt x="21885" y="638716"/>
                </a:lnTo>
                <a:lnTo>
                  <a:pt x="33871" y="593462"/>
                </a:lnTo>
                <a:lnTo>
                  <a:pt x="48309" y="549258"/>
                </a:lnTo>
                <a:lnTo>
                  <a:pt x="65119" y="506182"/>
                </a:lnTo>
                <a:lnTo>
                  <a:pt x="84225" y="464312"/>
                </a:lnTo>
                <a:lnTo>
                  <a:pt x="105548" y="423725"/>
                </a:lnTo>
                <a:lnTo>
                  <a:pt x="129011" y="384500"/>
                </a:lnTo>
                <a:lnTo>
                  <a:pt x="154537" y="346714"/>
                </a:lnTo>
                <a:lnTo>
                  <a:pt x="182046" y="310446"/>
                </a:lnTo>
                <a:lnTo>
                  <a:pt x="211463" y="275772"/>
                </a:lnTo>
                <a:lnTo>
                  <a:pt x="242708" y="242771"/>
                </a:lnTo>
                <a:lnTo>
                  <a:pt x="275705" y="211521"/>
                </a:lnTo>
                <a:lnTo>
                  <a:pt x="310376" y="182099"/>
                </a:lnTo>
                <a:lnTo>
                  <a:pt x="346642" y="154583"/>
                </a:lnTo>
                <a:lnTo>
                  <a:pt x="384426" y="129052"/>
                </a:lnTo>
                <a:lnTo>
                  <a:pt x="423651" y="105583"/>
                </a:lnTo>
                <a:lnTo>
                  <a:pt x="464239" y="84254"/>
                </a:lnTo>
                <a:lnTo>
                  <a:pt x="506112" y="65143"/>
                </a:lnTo>
                <a:lnTo>
                  <a:pt x="549192" y="48327"/>
                </a:lnTo>
                <a:lnTo>
                  <a:pt x="593402" y="33885"/>
                </a:lnTo>
                <a:lnTo>
                  <a:pt x="638663" y="21894"/>
                </a:lnTo>
                <a:lnTo>
                  <a:pt x="684899" y="12432"/>
                </a:lnTo>
                <a:lnTo>
                  <a:pt x="732031" y="5577"/>
                </a:lnTo>
                <a:lnTo>
                  <a:pt x="779982" y="1407"/>
                </a:lnTo>
                <a:lnTo>
                  <a:pt x="828674" y="0"/>
                </a:lnTo>
                <a:lnTo>
                  <a:pt x="828674" y="828674"/>
                </a:lnTo>
                <a:close/>
              </a:path>
            </a:pathLst>
          </a:custGeom>
          <a:solidFill>
            <a:srgbClr val="66A2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708824" y="1096742"/>
            <a:ext cx="9577705" cy="12541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0960">
              <a:lnSpc>
                <a:spcPct val="108000"/>
              </a:lnSpc>
              <a:spcBef>
                <a:spcPts val="100"/>
              </a:spcBef>
            </a:pPr>
            <a:r>
              <a:rPr sz="2500" b="1" spc="-45" dirty="0">
                <a:solidFill>
                  <a:srgbClr val="ECECEC"/>
                </a:solidFill>
                <a:latin typeface="Tahoma" panose="020B0604030504040204"/>
                <a:cs typeface="Tahoma" panose="020B0604030504040204"/>
              </a:rPr>
              <a:t>Sign</a:t>
            </a:r>
            <a:r>
              <a:rPr sz="2500" b="1" spc="-250" dirty="0">
                <a:solidFill>
                  <a:srgbClr val="ECECEC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500" b="1" spc="-45" dirty="0">
                <a:solidFill>
                  <a:srgbClr val="ECECEC"/>
                </a:solidFill>
                <a:latin typeface="Tahoma" panose="020B0604030504040204"/>
                <a:cs typeface="Tahoma" panose="020B0604030504040204"/>
              </a:rPr>
              <a:t>language</a:t>
            </a:r>
            <a:r>
              <a:rPr sz="2500" b="1" spc="-250" dirty="0">
                <a:solidFill>
                  <a:srgbClr val="ECECEC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500" b="1" spc="-70" dirty="0">
                <a:solidFill>
                  <a:srgbClr val="ECECEC"/>
                </a:solidFill>
                <a:latin typeface="Tahoma" panose="020B0604030504040204"/>
                <a:cs typeface="Tahoma" panose="020B0604030504040204"/>
              </a:rPr>
              <a:t>is</a:t>
            </a:r>
            <a:r>
              <a:rPr sz="2500" b="1" spc="-245" dirty="0">
                <a:solidFill>
                  <a:srgbClr val="ECECEC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500" b="1" spc="-95" dirty="0">
                <a:solidFill>
                  <a:srgbClr val="ECECEC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2500" b="1" spc="-250" dirty="0">
                <a:solidFill>
                  <a:srgbClr val="ECECEC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500" b="1" spc="-95" dirty="0">
                <a:solidFill>
                  <a:srgbClr val="ECECEC"/>
                </a:solidFill>
                <a:latin typeface="Tahoma" panose="020B0604030504040204"/>
                <a:cs typeface="Tahoma" panose="020B0604030504040204"/>
              </a:rPr>
              <a:t>natural</a:t>
            </a:r>
            <a:r>
              <a:rPr sz="2500" b="1" spc="-245" dirty="0">
                <a:solidFill>
                  <a:srgbClr val="ECECEC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500" b="1" spc="-40" dirty="0">
                <a:solidFill>
                  <a:srgbClr val="ECECEC"/>
                </a:solidFill>
                <a:latin typeface="Tahoma" panose="020B0604030504040204"/>
                <a:cs typeface="Tahoma" panose="020B0604030504040204"/>
              </a:rPr>
              <a:t>and</a:t>
            </a:r>
            <a:r>
              <a:rPr sz="2500" b="1" spc="-250" dirty="0">
                <a:solidFill>
                  <a:srgbClr val="ECECEC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500" b="1" spc="-65" dirty="0">
                <a:solidFill>
                  <a:srgbClr val="ECECEC"/>
                </a:solidFill>
                <a:latin typeface="Tahoma" panose="020B0604030504040204"/>
                <a:cs typeface="Tahoma" panose="020B0604030504040204"/>
              </a:rPr>
              <a:t>visual</a:t>
            </a:r>
            <a:r>
              <a:rPr sz="2500" b="1" spc="-245" dirty="0">
                <a:solidFill>
                  <a:srgbClr val="ECECEC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500" b="1" spc="-95" dirty="0">
                <a:solidFill>
                  <a:srgbClr val="ECECEC"/>
                </a:solidFill>
                <a:latin typeface="Tahoma" panose="020B0604030504040204"/>
                <a:cs typeface="Tahoma" panose="020B0604030504040204"/>
              </a:rPr>
              <a:t>form</a:t>
            </a:r>
            <a:r>
              <a:rPr sz="2500" b="1" spc="-250" dirty="0">
                <a:solidFill>
                  <a:srgbClr val="ECECEC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500" b="1" spc="-75" dirty="0">
                <a:solidFill>
                  <a:srgbClr val="ECECEC"/>
                </a:solidFill>
                <a:latin typeface="Tahoma" panose="020B0604030504040204"/>
                <a:cs typeface="Tahoma" panose="020B0604030504040204"/>
              </a:rPr>
              <a:t>of</a:t>
            </a:r>
            <a:r>
              <a:rPr sz="2500" b="1" spc="-245" dirty="0">
                <a:solidFill>
                  <a:srgbClr val="ECECEC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500" b="1" spc="-45" dirty="0">
                <a:solidFill>
                  <a:srgbClr val="ECECEC"/>
                </a:solidFill>
                <a:latin typeface="Tahoma" panose="020B0604030504040204"/>
                <a:cs typeface="Tahoma" panose="020B0604030504040204"/>
              </a:rPr>
              <a:t>language</a:t>
            </a:r>
            <a:r>
              <a:rPr sz="2500" b="1" spc="-250" dirty="0">
                <a:solidFill>
                  <a:srgbClr val="ECECEC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500" b="1" spc="-110" dirty="0">
                <a:solidFill>
                  <a:srgbClr val="ECECEC"/>
                </a:solidFill>
                <a:latin typeface="Tahoma" panose="020B0604030504040204"/>
                <a:cs typeface="Tahoma" panose="020B0604030504040204"/>
              </a:rPr>
              <a:t>that</a:t>
            </a:r>
            <a:r>
              <a:rPr sz="2500" b="1" spc="-250" dirty="0">
                <a:solidFill>
                  <a:srgbClr val="ECECEC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500" b="1" spc="-50" dirty="0">
                <a:solidFill>
                  <a:srgbClr val="ECECEC"/>
                </a:solidFill>
                <a:latin typeface="Tahoma" panose="020B0604030504040204"/>
                <a:cs typeface="Tahoma" panose="020B0604030504040204"/>
              </a:rPr>
              <a:t>uses </a:t>
            </a:r>
            <a:r>
              <a:rPr sz="2500" b="1" spc="-715" dirty="0">
                <a:solidFill>
                  <a:srgbClr val="ECECEC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500" b="1" spc="-100" dirty="0">
                <a:solidFill>
                  <a:srgbClr val="ECECEC"/>
                </a:solidFill>
                <a:latin typeface="Tahoma" panose="020B0604030504040204"/>
                <a:cs typeface="Tahoma" panose="020B0604030504040204"/>
              </a:rPr>
              <a:t>m</a:t>
            </a:r>
            <a:r>
              <a:rPr sz="2500" b="1" spc="-35" dirty="0">
                <a:solidFill>
                  <a:srgbClr val="ECECEC"/>
                </a:solidFill>
                <a:latin typeface="Tahoma" panose="020B0604030504040204"/>
                <a:cs typeface="Tahoma" panose="020B0604030504040204"/>
              </a:rPr>
              <a:t>o</a:t>
            </a:r>
            <a:r>
              <a:rPr sz="2500" b="1" spc="-40" dirty="0">
                <a:solidFill>
                  <a:srgbClr val="ECECEC"/>
                </a:solidFill>
                <a:latin typeface="Tahoma" panose="020B0604030504040204"/>
                <a:cs typeface="Tahoma" panose="020B0604030504040204"/>
              </a:rPr>
              <a:t>v</a:t>
            </a:r>
            <a:r>
              <a:rPr sz="2500" b="1" spc="-45" dirty="0">
                <a:solidFill>
                  <a:srgbClr val="ECECEC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2500" b="1" spc="-100" dirty="0">
                <a:solidFill>
                  <a:srgbClr val="ECECEC"/>
                </a:solidFill>
                <a:latin typeface="Tahoma" panose="020B0604030504040204"/>
                <a:cs typeface="Tahoma" panose="020B0604030504040204"/>
              </a:rPr>
              <a:t>m</a:t>
            </a:r>
            <a:r>
              <a:rPr sz="2500" b="1" spc="-45" dirty="0">
                <a:solidFill>
                  <a:srgbClr val="ECECEC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2500" b="1" spc="-55" dirty="0">
                <a:solidFill>
                  <a:srgbClr val="ECECEC"/>
                </a:solidFill>
                <a:latin typeface="Tahoma" panose="020B0604030504040204"/>
                <a:cs typeface="Tahoma" panose="020B0604030504040204"/>
              </a:rPr>
              <a:t>n</a:t>
            </a:r>
            <a:r>
              <a:rPr sz="2500" b="1" spc="-145" dirty="0">
                <a:solidFill>
                  <a:srgbClr val="ECECEC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2500" b="1" spc="-45" dirty="0">
                <a:solidFill>
                  <a:srgbClr val="ECECEC"/>
                </a:solidFill>
                <a:latin typeface="Tahoma" panose="020B0604030504040204"/>
                <a:cs typeface="Tahoma" panose="020B0604030504040204"/>
              </a:rPr>
              <a:t>s</a:t>
            </a:r>
            <a:r>
              <a:rPr sz="2500" b="1" spc="-250" dirty="0">
                <a:solidFill>
                  <a:srgbClr val="ECECEC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500" b="1" spc="-100" dirty="0">
                <a:solidFill>
                  <a:srgbClr val="ECECEC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2500" b="1" spc="-55" dirty="0">
                <a:solidFill>
                  <a:srgbClr val="ECECEC"/>
                </a:solidFill>
                <a:latin typeface="Tahoma" panose="020B0604030504040204"/>
                <a:cs typeface="Tahoma" panose="020B0604030504040204"/>
              </a:rPr>
              <a:t>n</a:t>
            </a:r>
            <a:r>
              <a:rPr sz="2500" b="1" spc="35" dirty="0">
                <a:solidFill>
                  <a:srgbClr val="ECECEC"/>
                </a:solidFill>
                <a:latin typeface="Tahoma" panose="020B0604030504040204"/>
                <a:cs typeface="Tahoma" panose="020B0604030504040204"/>
              </a:rPr>
              <a:t>d</a:t>
            </a:r>
            <a:r>
              <a:rPr sz="2500" b="1" spc="-250" dirty="0">
                <a:solidFill>
                  <a:srgbClr val="ECECEC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500" b="1" spc="-45" dirty="0">
                <a:solidFill>
                  <a:srgbClr val="ECECEC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2500" b="1" spc="-165" dirty="0">
                <a:solidFill>
                  <a:srgbClr val="ECECEC"/>
                </a:solidFill>
                <a:latin typeface="Tahoma" panose="020B0604030504040204"/>
                <a:cs typeface="Tahoma" panose="020B0604030504040204"/>
              </a:rPr>
              <a:t>x</a:t>
            </a:r>
            <a:r>
              <a:rPr sz="2500" b="1" spc="25" dirty="0">
                <a:solidFill>
                  <a:srgbClr val="ECECEC"/>
                </a:solidFill>
                <a:latin typeface="Tahoma" panose="020B0604030504040204"/>
                <a:cs typeface="Tahoma" panose="020B0604030504040204"/>
              </a:rPr>
              <a:t>p</a:t>
            </a:r>
            <a:r>
              <a:rPr sz="2500" b="1" spc="-140" dirty="0">
                <a:solidFill>
                  <a:srgbClr val="ECECEC"/>
                </a:solidFill>
                <a:latin typeface="Tahoma" panose="020B0604030504040204"/>
                <a:cs typeface="Tahoma" panose="020B0604030504040204"/>
              </a:rPr>
              <a:t>r</a:t>
            </a:r>
            <a:r>
              <a:rPr sz="2500" b="1" spc="-45" dirty="0">
                <a:solidFill>
                  <a:srgbClr val="ECECEC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2500" b="1" spc="-50" dirty="0">
                <a:solidFill>
                  <a:srgbClr val="ECECEC"/>
                </a:solidFill>
                <a:latin typeface="Tahoma" panose="020B0604030504040204"/>
                <a:cs typeface="Tahoma" panose="020B0604030504040204"/>
              </a:rPr>
              <a:t>ss</a:t>
            </a:r>
            <a:r>
              <a:rPr sz="2500" b="1" spc="-90" dirty="0">
                <a:solidFill>
                  <a:srgbClr val="ECECEC"/>
                </a:solidFill>
                <a:latin typeface="Tahoma" panose="020B0604030504040204"/>
                <a:cs typeface="Tahoma" panose="020B0604030504040204"/>
              </a:rPr>
              <a:t>i</a:t>
            </a:r>
            <a:r>
              <a:rPr sz="2500" b="1" spc="-35" dirty="0">
                <a:solidFill>
                  <a:srgbClr val="ECECEC"/>
                </a:solidFill>
                <a:latin typeface="Tahoma" panose="020B0604030504040204"/>
                <a:cs typeface="Tahoma" panose="020B0604030504040204"/>
              </a:rPr>
              <a:t>o</a:t>
            </a:r>
            <a:r>
              <a:rPr sz="2500" b="1" spc="-50" dirty="0">
                <a:solidFill>
                  <a:srgbClr val="ECECEC"/>
                </a:solidFill>
                <a:latin typeface="Tahoma" panose="020B0604030504040204"/>
                <a:cs typeface="Tahoma" panose="020B0604030504040204"/>
              </a:rPr>
              <a:t>n</a:t>
            </a:r>
            <a:r>
              <a:rPr sz="2500" b="1" spc="-250" dirty="0">
                <a:solidFill>
                  <a:srgbClr val="ECECEC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500" b="1" spc="-145" dirty="0">
                <a:solidFill>
                  <a:srgbClr val="ECECEC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2500" b="1" spc="-30" dirty="0">
                <a:solidFill>
                  <a:srgbClr val="ECECEC"/>
                </a:solidFill>
                <a:latin typeface="Tahoma" panose="020B0604030504040204"/>
                <a:cs typeface="Tahoma" panose="020B0604030504040204"/>
              </a:rPr>
              <a:t>o</a:t>
            </a:r>
            <a:r>
              <a:rPr sz="2500" b="1" spc="-250" dirty="0">
                <a:solidFill>
                  <a:srgbClr val="ECECEC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500" b="1" spc="75" dirty="0">
                <a:solidFill>
                  <a:srgbClr val="ECECEC"/>
                </a:solidFill>
                <a:latin typeface="Tahoma" panose="020B0604030504040204"/>
                <a:cs typeface="Tahoma" panose="020B0604030504040204"/>
              </a:rPr>
              <a:t>c</a:t>
            </a:r>
            <a:r>
              <a:rPr sz="2500" b="1" spc="-35" dirty="0">
                <a:solidFill>
                  <a:srgbClr val="ECECEC"/>
                </a:solidFill>
                <a:latin typeface="Tahoma" panose="020B0604030504040204"/>
                <a:cs typeface="Tahoma" panose="020B0604030504040204"/>
              </a:rPr>
              <a:t>o</a:t>
            </a:r>
            <a:r>
              <a:rPr sz="2500" b="1" spc="-55" dirty="0">
                <a:solidFill>
                  <a:srgbClr val="ECECEC"/>
                </a:solidFill>
                <a:latin typeface="Tahoma" panose="020B0604030504040204"/>
                <a:cs typeface="Tahoma" panose="020B0604030504040204"/>
              </a:rPr>
              <a:t>n</a:t>
            </a:r>
            <a:r>
              <a:rPr sz="2500" b="1" spc="-40" dirty="0">
                <a:solidFill>
                  <a:srgbClr val="ECECEC"/>
                </a:solidFill>
                <a:latin typeface="Tahoma" panose="020B0604030504040204"/>
                <a:cs typeface="Tahoma" panose="020B0604030504040204"/>
              </a:rPr>
              <a:t>v</a:t>
            </a:r>
            <a:r>
              <a:rPr sz="2500" b="1" spc="-45" dirty="0">
                <a:solidFill>
                  <a:srgbClr val="ECECEC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2500" b="1" spc="-30" dirty="0">
                <a:solidFill>
                  <a:srgbClr val="ECECEC"/>
                </a:solidFill>
                <a:latin typeface="Tahoma" panose="020B0604030504040204"/>
                <a:cs typeface="Tahoma" panose="020B0604030504040204"/>
              </a:rPr>
              <a:t>y</a:t>
            </a:r>
            <a:r>
              <a:rPr sz="2500" b="1" spc="-250" dirty="0">
                <a:solidFill>
                  <a:srgbClr val="ECECEC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500" b="1" spc="-100" dirty="0">
                <a:solidFill>
                  <a:srgbClr val="ECECEC"/>
                </a:solidFill>
                <a:latin typeface="Tahoma" panose="020B0604030504040204"/>
                <a:cs typeface="Tahoma" panose="020B0604030504040204"/>
              </a:rPr>
              <a:t>m</a:t>
            </a:r>
            <a:r>
              <a:rPr sz="2500" b="1" spc="-45" dirty="0">
                <a:solidFill>
                  <a:srgbClr val="ECECEC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2500" b="1" spc="-100" dirty="0">
                <a:solidFill>
                  <a:srgbClr val="ECECEC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2500" b="1" spc="-55" dirty="0">
                <a:solidFill>
                  <a:srgbClr val="ECECEC"/>
                </a:solidFill>
                <a:latin typeface="Tahoma" panose="020B0604030504040204"/>
                <a:cs typeface="Tahoma" panose="020B0604030504040204"/>
              </a:rPr>
              <a:t>n</a:t>
            </a:r>
            <a:r>
              <a:rPr sz="2500" b="1" spc="-90" dirty="0">
                <a:solidFill>
                  <a:srgbClr val="ECECEC"/>
                </a:solidFill>
                <a:latin typeface="Tahoma" panose="020B0604030504040204"/>
                <a:cs typeface="Tahoma" panose="020B0604030504040204"/>
              </a:rPr>
              <a:t>i</a:t>
            </a:r>
            <a:r>
              <a:rPr sz="2500" b="1" spc="-55" dirty="0">
                <a:solidFill>
                  <a:srgbClr val="ECECEC"/>
                </a:solidFill>
                <a:latin typeface="Tahoma" panose="020B0604030504040204"/>
                <a:cs typeface="Tahoma" panose="020B0604030504040204"/>
              </a:rPr>
              <a:t>n</a:t>
            </a:r>
            <a:r>
              <a:rPr sz="2500" b="1" spc="35" dirty="0">
                <a:solidFill>
                  <a:srgbClr val="ECECEC"/>
                </a:solidFill>
                <a:latin typeface="Tahoma" panose="020B0604030504040204"/>
                <a:cs typeface="Tahoma" panose="020B0604030504040204"/>
              </a:rPr>
              <a:t>g</a:t>
            </a:r>
            <a:r>
              <a:rPr sz="2500" b="1" spc="-250" dirty="0">
                <a:solidFill>
                  <a:srgbClr val="ECECEC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500" b="1" spc="20" dirty="0">
                <a:solidFill>
                  <a:srgbClr val="ECECEC"/>
                </a:solidFill>
                <a:latin typeface="Tahoma" panose="020B0604030504040204"/>
                <a:cs typeface="Tahoma" panose="020B0604030504040204"/>
              </a:rPr>
              <a:t>b</a:t>
            </a:r>
            <a:r>
              <a:rPr sz="2500" b="1" spc="-45" dirty="0">
                <a:solidFill>
                  <a:srgbClr val="ECECEC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2500" b="1" spc="-145" dirty="0">
                <a:solidFill>
                  <a:srgbClr val="ECECEC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2500" b="1" spc="-155" dirty="0">
                <a:solidFill>
                  <a:srgbClr val="ECECEC"/>
                </a:solidFill>
                <a:latin typeface="Tahoma" panose="020B0604030504040204"/>
                <a:cs typeface="Tahoma" panose="020B0604030504040204"/>
              </a:rPr>
              <a:t>w</a:t>
            </a:r>
            <a:r>
              <a:rPr sz="2500" b="1" spc="-45" dirty="0">
                <a:solidFill>
                  <a:srgbClr val="ECECEC"/>
                </a:solidFill>
                <a:latin typeface="Tahoma" panose="020B0604030504040204"/>
                <a:cs typeface="Tahoma" panose="020B0604030504040204"/>
              </a:rPr>
              <a:t>ee</a:t>
            </a:r>
            <a:r>
              <a:rPr sz="2500" b="1" spc="-35" dirty="0">
                <a:solidFill>
                  <a:srgbClr val="ECECEC"/>
                </a:solidFill>
                <a:latin typeface="Tahoma" panose="020B0604030504040204"/>
                <a:cs typeface="Tahoma" panose="020B0604030504040204"/>
              </a:rPr>
              <a:t>n  </a:t>
            </a:r>
            <a:r>
              <a:rPr sz="2500" b="1" spc="-45" dirty="0">
                <a:solidFill>
                  <a:srgbClr val="ECECEC"/>
                </a:solidFill>
                <a:latin typeface="Tahoma" panose="020B0604030504040204"/>
                <a:cs typeface="Tahoma" panose="020B0604030504040204"/>
              </a:rPr>
              <a:t>people.</a:t>
            </a:r>
            <a:endParaRPr sz="2500" dirty="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08824" y="2833708"/>
            <a:ext cx="6395720" cy="36445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17475" indent="66040">
              <a:lnSpc>
                <a:spcPct val="107000"/>
              </a:lnSpc>
              <a:spcBef>
                <a:spcPts val="100"/>
              </a:spcBef>
            </a:pPr>
            <a:r>
              <a:rPr sz="2500" b="1" spc="-30" dirty="0">
                <a:solidFill>
                  <a:srgbClr val="ECECEC"/>
                </a:solidFill>
                <a:latin typeface="Tahoma" panose="020B0604030504040204"/>
                <a:cs typeface="Tahoma" panose="020B0604030504040204"/>
              </a:rPr>
              <a:t>N</a:t>
            </a:r>
            <a:r>
              <a:rPr sz="2500" b="1" spc="-35" dirty="0">
                <a:solidFill>
                  <a:srgbClr val="ECECEC"/>
                </a:solidFill>
                <a:latin typeface="Tahoma" panose="020B0604030504040204"/>
                <a:cs typeface="Tahoma" panose="020B0604030504040204"/>
              </a:rPr>
              <a:t>o</a:t>
            </a:r>
            <a:r>
              <a:rPr sz="2500" b="1" spc="-270" dirty="0">
                <a:solidFill>
                  <a:srgbClr val="ECECEC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500" b="1" spc="35" dirty="0">
                <a:solidFill>
                  <a:srgbClr val="ECECEC"/>
                </a:solidFill>
                <a:latin typeface="Tahoma" panose="020B0604030504040204"/>
                <a:cs typeface="Tahoma" panose="020B0604030504040204"/>
              </a:rPr>
              <a:t>p</a:t>
            </a:r>
            <a:r>
              <a:rPr sz="2500" b="1" spc="-45" dirty="0">
                <a:solidFill>
                  <a:srgbClr val="ECECEC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2500" b="1" spc="-145" dirty="0">
                <a:solidFill>
                  <a:srgbClr val="ECECEC"/>
                </a:solidFill>
                <a:latin typeface="Tahoma" panose="020B0604030504040204"/>
                <a:cs typeface="Tahoma" panose="020B0604030504040204"/>
              </a:rPr>
              <a:t>r</a:t>
            </a:r>
            <a:r>
              <a:rPr sz="2500" b="1" spc="-50" dirty="0">
                <a:solidFill>
                  <a:srgbClr val="ECECEC"/>
                </a:solidFill>
                <a:latin typeface="Tahoma" panose="020B0604030504040204"/>
                <a:cs typeface="Tahoma" panose="020B0604030504040204"/>
              </a:rPr>
              <a:t>s</a:t>
            </a:r>
            <a:r>
              <a:rPr sz="2500" b="1" spc="-35" dirty="0">
                <a:solidFill>
                  <a:srgbClr val="ECECEC"/>
                </a:solidFill>
                <a:latin typeface="Tahoma" panose="020B0604030504040204"/>
                <a:cs typeface="Tahoma" panose="020B0604030504040204"/>
              </a:rPr>
              <a:t>o</a:t>
            </a:r>
            <a:r>
              <a:rPr sz="2500" b="1" spc="-55" dirty="0">
                <a:solidFill>
                  <a:srgbClr val="ECECEC"/>
                </a:solidFill>
                <a:latin typeface="Tahoma" panose="020B0604030504040204"/>
                <a:cs typeface="Tahoma" panose="020B0604030504040204"/>
              </a:rPr>
              <a:t>n</a:t>
            </a:r>
            <a:r>
              <a:rPr sz="2500" b="1" spc="-270" dirty="0">
                <a:solidFill>
                  <a:srgbClr val="ECECEC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500" b="1" spc="-35" dirty="0">
                <a:solidFill>
                  <a:srgbClr val="ECECEC"/>
                </a:solidFill>
                <a:latin typeface="Tahoma" panose="020B0604030504040204"/>
                <a:cs typeface="Tahoma" panose="020B0604030504040204"/>
              </a:rPr>
              <a:t>o</a:t>
            </a:r>
            <a:r>
              <a:rPr sz="2500" b="1" spc="-145" dirty="0">
                <a:solidFill>
                  <a:srgbClr val="ECECEC"/>
                </a:solidFill>
                <a:latin typeface="Tahoma" panose="020B0604030504040204"/>
                <a:cs typeface="Tahoma" panose="020B0604030504040204"/>
              </a:rPr>
              <a:t>r</a:t>
            </a:r>
            <a:r>
              <a:rPr sz="2500" b="1" spc="-270" dirty="0">
                <a:solidFill>
                  <a:srgbClr val="ECECEC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500" b="1" spc="90" dirty="0">
                <a:solidFill>
                  <a:srgbClr val="ECECEC"/>
                </a:solidFill>
                <a:latin typeface="Tahoma" panose="020B0604030504040204"/>
                <a:cs typeface="Tahoma" panose="020B0604030504040204"/>
              </a:rPr>
              <a:t>c</a:t>
            </a:r>
            <a:r>
              <a:rPr sz="2500" b="1" spc="-35" dirty="0">
                <a:solidFill>
                  <a:srgbClr val="ECECEC"/>
                </a:solidFill>
                <a:latin typeface="Tahoma" panose="020B0604030504040204"/>
                <a:cs typeface="Tahoma" panose="020B0604030504040204"/>
              </a:rPr>
              <a:t>o</a:t>
            </a:r>
            <a:r>
              <a:rPr sz="2500" b="1" spc="-105" dirty="0">
                <a:solidFill>
                  <a:srgbClr val="ECECEC"/>
                </a:solidFill>
                <a:latin typeface="Tahoma" panose="020B0604030504040204"/>
                <a:cs typeface="Tahoma" panose="020B0604030504040204"/>
              </a:rPr>
              <a:t>mm</a:t>
            </a:r>
            <a:r>
              <a:rPr sz="2500" b="1" spc="-100" dirty="0">
                <a:solidFill>
                  <a:srgbClr val="ECECEC"/>
                </a:solidFill>
                <a:latin typeface="Tahoma" panose="020B0604030504040204"/>
                <a:cs typeface="Tahoma" panose="020B0604030504040204"/>
              </a:rPr>
              <a:t>i</a:t>
            </a:r>
            <a:r>
              <a:rPr sz="2500" b="1" spc="-150" dirty="0">
                <a:solidFill>
                  <a:srgbClr val="ECECEC"/>
                </a:solidFill>
                <a:latin typeface="Tahoma" panose="020B0604030504040204"/>
                <a:cs typeface="Tahoma" panose="020B0604030504040204"/>
              </a:rPr>
              <a:t>tt</a:t>
            </a:r>
            <a:r>
              <a:rPr sz="2500" b="1" spc="-45" dirty="0">
                <a:solidFill>
                  <a:srgbClr val="ECECEC"/>
                </a:solidFill>
                <a:latin typeface="Tahoma" panose="020B0604030504040204"/>
                <a:cs typeface="Tahoma" panose="020B0604030504040204"/>
              </a:rPr>
              <a:t>ee</a:t>
            </a:r>
            <a:r>
              <a:rPr sz="2500" b="1" spc="-270" dirty="0">
                <a:solidFill>
                  <a:srgbClr val="ECECEC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500" b="1" spc="-100" dirty="0">
                <a:solidFill>
                  <a:srgbClr val="ECECEC"/>
                </a:solidFill>
                <a:latin typeface="Tahoma" panose="020B0604030504040204"/>
                <a:cs typeface="Tahoma" panose="020B0604030504040204"/>
              </a:rPr>
              <a:t>i</a:t>
            </a:r>
            <a:r>
              <a:rPr sz="2500" b="1" spc="-55" dirty="0">
                <a:solidFill>
                  <a:srgbClr val="ECECEC"/>
                </a:solidFill>
                <a:latin typeface="Tahoma" panose="020B0604030504040204"/>
                <a:cs typeface="Tahoma" panose="020B0604030504040204"/>
              </a:rPr>
              <a:t>n</a:t>
            </a:r>
            <a:r>
              <a:rPr sz="2500" b="1" spc="-35" dirty="0">
                <a:solidFill>
                  <a:srgbClr val="ECECEC"/>
                </a:solidFill>
                <a:latin typeface="Tahoma" panose="020B0604030504040204"/>
                <a:cs typeface="Tahoma" panose="020B0604030504040204"/>
              </a:rPr>
              <a:t>v</a:t>
            </a:r>
            <a:r>
              <a:rPr sz="2500" b="1" spc="-45" dirty="0">
                <a:solidFill>
                  <a:srgbClr val="ECECEC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2500" b="1" spc="-55" dirty="0">
                <a:solidFill>
                  <a:srgbClr val="ECECEC"/>
                </a:solidFill>
                <a:latin typeface="Tahoma" panose="020B0604030504040204"/>
                <a:cs typeface="Tahoma" panose="020B0604030504040204"/>
              </a:rPr>
              <a:t>n</a:t>
            </a:r>
            <a:r>
              <a:rPr sz="2500" b="1" spc="-150" dirty="0">
                <a:solidFill>
                  <a:srgbClr val="ECECEC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2500" b="1" spc="-45" dirty="0">
                <a:solidFill>
                  <a:srgbClr val="ECECEC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2500" b="1" spc="40" dirty="0">
                <a:solidFill>
                  <a:srgbClr val="ECECEC"/>
                </a:solidFill>
                <a:latin typeface="Tahoma" panose="020B0604030504040204"/>
                <a:cs typeface="Tahoma" panose="020B0604030504040204"/>
              </a:rPr>
              <a:t>d</a:t>
            </a:r>
            <a:r>
              <a:rPr sz="2500" b="1" spc="-270" dirty="0">
                <a:solidFill>
                  <a:srgbClr val="ECECEC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500" b="1" spc="-50" dirty="0">
                <a:solidFill>
                  <a:srgbClr val="ECECEC"/>
                </a:solidFill>
                <a:latin typeface="Tahoma" panose="020B0604030504040204"/>
                <a:cs typeface="Tahoma" panose="020B0604030504040204"/>
              </a:rPr>
              <a:t>s</a:t>
            </a:r>
            <a:r>
              <a:rPr sz="2500" b="1" spc="-100" dirty="0">
                <a:solidFill>
                  <a:srgbClr val="ECECEC"/>
                </a:solidFill>
                <a:latin typeface="Tahoma" panose="020B0604030504040204"/>
                <a:cs typeface="Tahoma" panose="020B0604030504040204"/>
              </a:rPr>
              <a:t>i</a:t>
            </a:r>
            <a:r>
              <a:rPr sz="2500" b="1" spc="40" dirty="0">
                <a:solidFill>
                  <a:srgbClr val="ECECEC"/>
                </a:solidFill>
                <a:latin typeface="Tahoma" panose="020B0604030504040204"/>
                <a:cs typeface="Tahoma" panose="020B0604030504040204"/>
              </a:rPr>
              <a:t>g</a:t>
            </a:r>
            <a:r>
              <a:rPr sz="2500" b="1" spc="-35" dirty="0">
                <a:solidFill>
                  <a:srgbClr val="ECECEC"/>
                </a:solidFill>
                <a:latin typeface="Tahoma" panose="020B0604030504040204"/>
                <a:cs typeface="Tahoma" panose="020B0604030504040204"/>
              </a:rPr>
              <a:t>n  </a:t>
            </a:r>
            <a:r>
              <a:rPr sz="2500" b="1" spc="-60" dirty="0">
                <a:solidFill>
                  <a:srgbClr val="ECECEC"/>
                </a:solidFill>
                <a:latin typeface="Tahoma" panose="020B0604030504040204"/>
                <a:cs typeface="Tahoma" panose="020B0604030504040204"/>
              </a:rPr>
              <a:t>language.</a:t>
            </a:r>
            <a:endParaRPr sz="2500" dirty="0">
              <a:latin typeface="Tahoma" panose="020B0604030504040204"/>
              <a:cs typeface="Tahoma" panose="020B0604030504040204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4250" dirty="0">
              <a:latin typeface="Tahoma" panose="020B0604030504040204"/>
              <a:cs typeface="Tahoma" panose="020B0604030504040204"/>
            </a:endParaRPr>
          </a:p>
          <a:p>
            <a:pPr marL="12700" marR="5080">
              <a:lnSpc>
                <a:spcPct val="107000"/>
              </a:lnSpc>
            </a:pPr>
            <a:r>
              <a:rPr sz="2500" b="1" spc="-80" dirty="0">
                <a:solidFill>
                  <a:srgbClr val="ECECEC"/>
                </a:solidFill>
                <a:latin typeface="Tahoma" panose="020B0604030504040204"/>
                <a:cs typeface="Tahoma" panose="020B0604030504040204"/>
              </a:rPr>
              <a:t>D</a:t>
            </a:r>
            <a:r>
              <a:rPr sz="2500" b="1" spc="-105" dirty="0">
                <a:solidFill>
                  <a:srgbClr val="ECECEC"/>
                </a:solidFill>
                <a:latin typeface="Tahoma" panose="020B0604030504040204"/>
                <a:cs typeface="Tahoma" panose="020B0604030504040204"/>
              </a:rPr>
              <a:t>i</a:t>
            </a:r>
            <a:r>
              <a:rPr sz="2500" b="1" spc="-125" dirty="0">
                <a:solidFill>
                  <a:srgbClr val="ECECEC"/>
                </a:solidFill>
                <a:latin typeface="Tahoma" panose="020B0604030504040204"/>
                <a:cs typeface="Tahoma" panose="020B0604030504040204"/>
              </a:rPr>
              <a:t>ff</a:t>
            </a:r>
            <a:r>
              <a:rPr sz="2500" b="1" spc="-50" dirty="0">
                <a:solidFill>
                  <a:srgbClr val="ECECEC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2500" b="1" spc="-155" dirty="0">
                <a:solidFill>
                  <a:srgbClr val="ECECEC"/>
                </a:solidFill>
                <a:latin typeface="Tahoma" panose="020B0604030504040204"/>
                <a:cs typeface="Tahoma" panose="020B0604030504040204"/>
              </a:rPr>
              <a:t>r</a:t>
            </a:r>
            <a:r>
              <a:rPr sz="2500" b="1" spc="-50" dirty="0">
                <a:solidFill>
                  <a:srgbClr val="ECECEC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2500" b="1" spc="-60" dirty="0">
                <a:solidFill>
                  <a:srgbClr val="ECECEC"/>
                </a:solidFill>
                <a:latin typeface="Tahoma" panose="020B0604030504040204"/>
                <a:cs typeface="Tahoma" panose="020B0604030504040204"/>
              </a:rPr>
              <a:t>n</a:t>
            </a:r>
            <a:r>
              <a:rPr sz="2500" b="1" spc="-155" dirty="0">
                <a:solidFill>
                  <a:srgbClr val="ECECEC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2500" b="1" spc="-280" dirty="0">
                <a:solidFill>
                  <a:srgbClr val="ECECEC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500" b="1" spc="85" dirty="0">
                <a:solidFill>
                  <a:srgbClr val="ECECEC"/>
                </a:solidFill>
                <a:latin typeface="Tahoma" panose="020B0604030504040204"/>
                <a:cs typeface="Tahoma" panose="020B0604030504040204"/>
              </a:rPr>
              <a:t>c</a:t>
            </a:r>
            <a:r>
              <a:rPr sz="2500" b="1" spc="-40" dirty="0">
                <a:solidFill>
                  <a:srgbClr val="ECECEC"/>
                </a:solidFill>
                <a:latin typeface="Tahoma" panose="020B0604030504040204"/>
                <a:cs typeface="Tahoma" panose="020B0604030504040204"/>
              </a:rPr>
              <a:t>o</a:t>
            </a:r>
            <a:r>
              <a:rPr sz="2500" b="1" spc="-70" dirty="0">
                <a:solidFill>
                  <a:srgbClr val="ECECEC"/>
                </a:solidFill>
                <a:latin typeface="Tahoma" panose="020B0604030504040204"/>
                <a:cs typeface="Tahoma" panose="020B0604030504040204"/>
              </a:rPr>
              <a:t>u</a:t>
            </a:r>
            <a:r>
              <a:rPr sz="2500" b="1" spc="-60" dirty="0">
                <a:solidFill>
                  <a:srgbClr val="ECECEC"/>
                </a:solidFill>
                <a:latin typeface="Tahoma" panose="020B0604030504040204"/>
                <a:cs typeface="Tahoma" panose="020B0604030504040204"/>
              </a:rPr>
              <a:t>n</a:t>
            </a:r>
            <a:r>
              <a:rPr sz="2500" b="1" spc="-155" dirty="0">
                <a:solidFill>
                  <a:srgbClr val="ECECEC"/>
                </a:solidFill>
                <a:latin typeface="Tahoma" panose="020B0604030504040204"/>
                <a:cs typeface="Tahoma" panose="020B0604030504040204"/>
              </a:rPr>
              <a:t>tr</a:t>
            </a:r>
            <a:r>
              <a:rPr sz="2500" b="1" spc="-105" dirty="0">
                <a:solidFill>
                  <a:srgbClr val="ECECEC"/>
                </a:solidFill>
                <a:latin typeface="Tahoma" panose="020B0604030504040204"/>
                <a:cs typeface="Tahoma" panose="020B0604030504040204"/>
              </a:rPr>
              <a:t>i</a:t>
            </a:r>
            <a:r>
              <a:rPr sz="2500" b="1" spc="-50" dirty="0">
                <a:solidFill>
                  <a:srgbClr val="ECECEC"/>
                </a:solidFill>
                <a:latin typeface="Tahoma" panose="020B0604030504040204"/>
                <a:cs typeface="Tahoma" panose="020B0604030504040204"/>
              </a:rPr>
              <a:t>es</a:t>
            </a:r>
            <a:r>
              <a:rPr sz="2500" b="1" spc="-280" dirty="0">
                <a:solidFill>
                  <a:srgbClr val="ECECEC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500" b="1" spc="-60" dirty="0">
                <a:solidFill>
                  <a:srgbClr val="ECECEC"/>
                </a:solidFill>
                <a:latin typeface="Tahoma" panose="020B0604030504040204"/>
                <a:cs typeface="Tahoma" panose="020B0604030504040204"/>
              </a:rPr>
              <a:t>h</a:t>
            </a:r>
            <a:r>
              <a:rPr sz="2500" b="1" spc="-110" dirty="0">
                <a:solidFill>
                  <a:srgbClr val="ECECEC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2500" b="1" spc="-45" dirty="0">
                <a:solidFill>
                  <a:srgbClr val="ECECEC"/>
                </a:solidFill>
                <a:latin typeface="Tahoma" panose="020B0604030504040204"/>
                <a:cs typeface="Tahoma" panose="020B0604030504040204"/>
              </a:rPr>
              <a:t>ve</a:t>
            </a:r>
            <a:r>
              <a:rPr sz="2500" b="1" spc="-280" dirty="0">
                <a:solidFill>
                  <a:srgbClr val="ECECEC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500" b="1" spc="35" dirty="0">
                <a:solidFill>
                  <a:srgbClr val="ECECEC"/>
                </a:solidFill>
                <a:latin typeface="Tahoma" panose="020B0604030504040204"/>
                <a:cs typeface="Tahoma" panose="020B0604030504040204"/>
              </a:rPr>
              <a:t>d</a:t>
            </a:r>
            <a:r>
              <a:rPr sz="2500" b="1" spc="-105" dirty="0">
                <a:solidFill>
                  <a:srgbClr val="ECECEC"/>
                </a:solidFill>
                <a:latin typeface="Tahoma" panose="020B0604030504040204"/>
                <a:cs typeface="Tahoma" panose="020B0604030504040204"/>
              </a:rPr>
              <a:t>i</a:t>
            </a:r>
            <a:r>
              <a:rPr sz="2500" b="1" spc="-125" dirty="0">
                <a:solidFill>
                  <a:srgbClr val="ECECEC"/>
                </a:solidFill>
                <a:latin typeface="Tahoma" panose="020B0604030504040204"/>
                <a:cs typeface="Tahoma" panose="020B0604030504040204"/>
              </a:rPr>
              <a:t>ff</a:t>
            </a:r>
            <a:r>
              <a:rPr sz="2500" b="1" spc="-50" dirty="0">
                <a:solidFill>
                  <a:srgbClr val="ECECEC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2500" b="1" spc="-155" dirty="0">
                <a:solidFill>
                  <a:srgbClr val="ECECEC"/>
                </a:solidFill>
                <a:latin typeface="Tahoma" panose="020B0604030504040204"/>
                <a:cs typeface="Tahoma" panose="020B0604030504040204"/>
              </a:rPr>
              <a:t>r</a:t>
            </a:r>
            <a:r>
              <a:rPr sz="2500" b="1" spc="-50" dirty="0">
                <a:solidFill>
                  <a:srgbClr val="ECECEC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2500" b="1" spc="-60" dirty="0">
                <a:solidFill>
                  <a:srgbClr val="ECECEC"/>
                </a:solidFill>
                <a:latin typeface="Tahoma" panose="020B0604030504040204"/>
                <a:cs typeface="Tahoma" panose="020B0604030504040204"/>
              </a:rPr>
              <a:t>n</a:t>
            </a:r>
            <a:r>
              <a:rPr sz="2500" b="1" spc="-155" dirty="0">
                <a:solidFill>
                  <a:srgbClr val="ECECEC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2500" b="1" spc="-280" dirty="0">
                <a:solidFill>
                  <a:srgbClr val="ECECEC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500" b="1" spc="-55" dirty="0">
                <a:solidFill>
                  <a:srgbClr val="ECECEC"/>
                </a:solidFill>
                <a:latin typeface="Tahoma" panose="020B0604030504040204"/>
                <a:cs typeface="Tahoma" panose="020B0604030504040204"/>
              </a:rPr>
              <a:t>s</a:t>
            </a:r>
            <a:r>
              <a:rPr sz="2500" b="1" spc="-105" dirty="0">
                <a:solidFill>
                  <a:srgbClr val="ECECEC"/>
                </a:solidFill>
                <a:latin typeface="Tahoma" panose="020B0604030504040204"/>
                <a:cs typeface="Tahoma" panose="020B0604030504040204"/>
              </a:rPr>
              <a:t>i</a:t>
            </a:r>
            <a:r>
              <a:rPr sz="2500" b="1" spc="35" dirty="0">
                <a:solidFill>
                  <a:srgbClr val="ECECEC"/>
                </a:solidFill>
                <a:latin typeface="Tahoma" panose="020B0604030504040204"/>
                <a:cs typeface="Tahoma" panose="020B0604030504040204"/>
              </a:rPr>
              <a:t>g</a:t>
            </a:r>
            <a:r>
              <a:rPr sz="2500" b="1" spc="-35" dirty="0">
                <a:solidFill>
                  <a:srgbClr val="ECECEC"/>
                </a:solidFill>
                <a:latin typeface="Tahoma" panose="020B0604030504040204"/>
                <a:cs typeface="Tahoma" panose="020B0604030504040204"/>
              </a:rPr>
              <a:t>n  </a:t>
            </a:r>
            <a:r>
              <a:rPr sz="2500" b="1" spc="-65" dirty="0">
                <a:solidFill>
                  <a:srgbClr val="ECECEC"/>
                </a:solidFill>
                <a:latin typeface="Tahoma" panose="020B0604030504040204"/>
                <a:cs typeface="Tahoma" panose="020B0604030504040204"/>
              </a:rPr>
              <a:t>languages.</a:t>
            </a:r>
            <a:endParaRPr sz="2500" dirty="0">
              <a:latin typeface="Tahoma" panose="020B0604030504040204"/>
              <a:cs typeface="Tahoma" panose="020B0604030504040204"/>
            </a:endParaRPr>
          </a:p>
          <a:p>
            <a:pPr>
              <a:lnSpc>
                <a:spcPct val="100000"/>
              </a:lnSpc>
            </a:pPr>
            <a:endParaRPr sz="3300" dirty="0">
              <a:latin typeface="Tahoma" panose="020B0604030504040204"/>
              <a:cs typeface="Tahoma" panose="020B0604030504040204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650" dirty="0">
              <a:latin typeface="Tahoma" panose="020B0604030504040204"/>
              <a:cs typeface="Tahoma" panose="020B0604030504040204"/>
            </a:endParaRPr>
          </a:p>
          <a:p>
            <a:pPr marL="12700">
              <a:lnSpc>
                <a:spcPct val="100000"/>
              </a:lnSpc>
            </a:pPr>
            <a:r>
              <a:rPr sz="2500" b="1" spc="-70" dirty="0">
                <a:solidFill>
                  <a:srgbClr val="ECECEC"/>
                </a:solidFill>
                <a:latin typeface="Tahoma" panose="020B0604030504040204"/>
                <a:cs typeface="Tahoma" panose="020B0604030504040204"/>
              </a:rPr>
              <a:t>S</a:t>
            </a:r>
            <a:r>
              <a:rPr sz="2500" b="1" spc="-100" dirty="0">
                <a:solidFill>
                  <a:srgbClr val="ECECEC"/>
                </a:solidFill>
                <a:latin typeface="Tahoma" panose="020B0604030504040204"/>
                <a:cs typeface="Tahoma" panose="020B0604030504040204"/>
              </a:rPr>
              <a:t>i</a:t>
            </a:r>
            <a:r>
              <a:rPr sz="2500" b="1" spc="40" dirty="0">
                <a:solidFill>
                  <a:srgbClr val="ECECEC"/>
                </a:solidFill>
                <a:latin typeface="Tahoma" panose="020B0604030504040204"/>
                <a:cs typeface="Tahoma" panose="020B0604030504040204"/>
              </a:rPr>
              <a:t>g</a:t>
            </a:r>
            <a:r>
              <a:rPr sz="2500" b="1" spc="-55" dirty="0">
                <a:solidFill>
                  <a:srgbClr val="ECECEC"/>
                </a:solidFill>
                <a:latin typeface="Tahoma" panose="020B0604030504040204"/>
                <a:cs typeface="Tahoma" panose="020B0604030504040204"/>
              </a:rPr>
              <a:t>n</a:t>
            </a:r>
            <a:r>
              <a:rPr sz="2500" b="1" spc="-270" dirty="0">
                <a:solidFill>
                  <a:srgbClr val="ECECEC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500" b="1" spc="-65" dirty="0">
                <a:solidFill>
                  <a:srgbClr val="ECECEC"/>
                </a:solidFill>
                <a:latin typeface="Tahoma" panose="020B0604030504040204"/>
                <a:cs typeface="Tahoma" panose="020B0604030504040204"/>
              </a:rPr>
              <a:t>l</a:t>
            </a:r>
            <a:r>
              <a:rPr sz="2500" b="1" spc="-100" dirty="0">
                <a:solidFill>
                  <a:srgbClr val="ECECEC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2500" b="1" spc="-55" dirty="0">
                <a:solidFill>
                  <a:srgbClr val="ECECEC"/>
                </a:solidFill>
                <a:latin typeface="Tahoma" panose="020B0604030504040204"/>
                <a:cs typeface="Tahoma" panose="020B0604030504040204"/>
              </a:rPr>
              <a:t>n</a:t>
            </a:r>
            <a:r>
              <a:rPr sz="2500" b="1" spc="40" dirty="0">
                <a:solidFill>
                  <a:srgbClr val="ECECEC"/>
                </a:solidFill>
                <a:latin typeface="Tahoma" panose="020B0604030504040204"/>
                <a:cs typeface="Tahoma" panose="020B0604030504040204"/>
              </a:rPr>
              <a:t>g</a:t>
            </a:r>
            <a:r>
              <a:rPr sz="2500" b="1" spc="-60" dirty="0">
                <a:solidFill>
                  <a:srgbClr val="ECECEC"/>
                </a:solidFill>
                <a:latin typeface="Tahoma" panose="020B0604030504040204"/>
                <a:cs typeface="Tahoma" panose="020B0604030504040204"/>
              </a:rPr>
              <a:t>u</a:t>
            </a:r>
            <a:r>
              <a:rPr sz="2500" b="1" spc="-100" dirty="0">
                <a:solidFill>
                  <a:srgbClr val="ECECEC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2500" b="1" spc="40" dirty="0">
                <a:solidFill>
                  <a:srgbClr val="ECECEC"/>
                </a:solidFill>
                <a:latin typeface="Tahoma" panose="020B0604030504040204"/>
                <a:cs typeface="Tahoma" panose="020B0604030504040204"/>
              </a:rPr>
              <a:t>g</a:t>
            </a:r>
            <a:r>
              <a:rPr sz="2500" b="1" spc="-45" dirty="0">
                <a:solidFill>
                  <a:srgbClr val="ECECEC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2500" b="1" spc="-270" dirty="0">
                <a:solidFill>
                  <a:srgbClr val="ECECEC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500" b="1" spc="-100" dirty="0">
                <a:solidFill>
                  <a:srgbClr val="ECECEC"/>
                </a:solidFill>
                <a:latin typeface="Tahoma" panose="020B0604030504040204"/>
                <a:cs typeface="Tahoma" panose="020B0604030504040204"/>
              </a:rPr>
              <a:t>i</a:t>
            </a:r>
            <a:r>
              <a:rPr sz="2500" b="1" spc="-50" dirty="0">
                <a:solidFill>
                  <a:srgbClr val="ECECEC"/>
                </a:solidFill>
                <a:latin typeface="Tahoma" panose="020B0604030504040204"/>
                <a:cs typeface="Tahoma" panose="020B0604030504040204"/>
              </a:rPr>
              <a:t>s</a:t>
            </a:r>
            <a:r>
              <a:rPr sz="2500" b="1" spc="-270" dirty="0">
                <a:solidFill>
                  <a:srgbClr val="ECECEC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500" b="1" spc="-100" dirty="0">
                <a:solidFill>
                  <a:srgbClr val="ECECEC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2500" b="1" spc="-270" dirty="0">
                <a:solidFill>
                  <a:srgbClr val="ECECEC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500" b="1" spc="-35" dirty="0">
                <a:solidFill>
                  <a:srgbClr val="ECECEC"/>
                </a:solidFill>
                <a:latin typeface="Tahoma" panose="020B0604030504040204"/>
                <a:cs typeface="Tahoma" panose="020B0604030504040204"/>
              </a:rPr>
              <a:t>v</a:t>
            </a:r>
            <a:r>
              <a:rPr sz="2500" b="1" spc="-100" dirty="0">
                <a:solidFill>
                  <a:srgbClr val="ECECEC"/>
                </a:solidFill>
                <a:latin typeface="Tahoma" panose="020B0604030504040204"/>
                <a:cs typeface="Tahoma" panose="020B0604030504040204"/>
              </a:rPr>
              <a:t>i</a:t>
            </a:r>
            <a:r>
              <a:rPr sz="2500" b="1" spc="-50" dirty="0">
                <a:solidFill>
                  <a:srgbClr val="ECECEC"/>
                </a:solidFill>
                <a:latin typeface="Tahoma" panose="020B0604030504040204"/>
                <a:cs typeface="Tahoma" panose="020B0604030504040204"/>
              </a:rPr>
              <a:t>s</a:t>
            </a:r>
            <a:r>
              <a:rPr sz="2500" b="1" spc="-60" dirty="0">
                <a:solidFill>
                  <a:srgbClr val="ECECEC"/>
                </a:solidFill>
                <a:latin typeface="Tahoma" panose="020B0604030504040204"/>
                <a:cs typeface="Tahoma" panose="020B0604030504040204"/>
              </a:rPr>
              <a:t>u</a:t>
            </a:r>
            <a:r>
              <a:rPr sz="2500" b="1" spc="-100" dirty="0">
                <a:solidFill>
                  <a:srgbClr val="ECECEC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2500" b="1" spc="-65" dirty="0">
                <a:solidFill>
                  <a:srgbClr val="ECECEC"/>
                </a:solidFill>
                <a:latin typeface="Tahoma" panose="020B0604030504040204"/>
                <a:cs typeface="Tahoma" panose="020B0604030504040204"/>
              </a:rPr>
              <a:t>l</a:t>
            </a:r>
            <a:r>
              <a:rPr sz="2500" b="1" spc="-270" dirty="0">
                <a:solidFill>
                  <a:srgbClr val="ECECEC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500" b="1" spc="-65" dirty="0">
                <a:solidFill>
                  <a:srgbClr val="ECECEC"/>
                </a:solidFill>
                <a:latin typeface="Tahoma" panose="020B0604030504040204"/>
                <a:cs typeface="Tahoma" panose="020B0604030504040204"/>
              </a:rPr>
              <a:t>l</a:t>
            </a:r>
            <a:r>
              <a:rPr sz="2500" b="1" spc="-100" dirty="0">
                <a:solidFill>
                  <a:srgbClr val="ECECEC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2500" b="1" spc="-55" dirty="0">
                <a:solidFill>
                  <a:srgbClr val="ECECEC"/>
                </a:solidFill>
                <a:latin typeface="Tahoma" panose="020B0604030504040204"/>
                <a:cs typeface="Tahoma" panose="020B0604030504040204"/>
              </a:rPr>
              <a:t>n</a:t>
            </a:r>
            <a:r>
              <a:rPr sz="2500" b="1" spc="40" dirty="0">
                <a:solidFill>
                  <a:srgbClr val="ECECEC"/>
                </a:solidFill>
                <a:latin typeface="Tahoma" panose="020B0604030504040204"/>
                <a:cs typeface="Tahoma" panose="020B0604030504040204"/>
              </a:rPr>
              <a:t>g</a:t>
            </a:r>
            <a:r>
              <a:rPr sz="2500" b="1" spc="-60" dirty="0">
                <a:solidFill>
                  <a:srgbClr val="ECECEC"/>
                </a:solidFill>
                <a:latin typeface="Tahoma" panose="020B0604030504040204"/>
                <a:cs typeface="Tahoma" panose="020B0604030504040204"/>
              </a:rPr>
              <a:t>u</a:t>
            </a:r>
            <a:r>
              <a:rPr sz="2500" b="1" spc="-100" dirty="0">
                <a:solidFill>
                  <a:srgbClr val="ECECEC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2500" b="1" spc="40" dirty="0">
                <a:solidFill>
                  <a:srgbClr val="ECECEC"/>
                </a:solidFill>
                <a:latin typeface="Tahoma" panose="020B0604030504040204"/>
                <a:cs typeface="Tahoma" panose="020B0604030504040204"/>
              </a:rPr>
              <a:t>g</a:t>
            </a:r>
            <a:r>
              <a:rPr sz="2500" b="1" spc="-45" dirty="0">
                <a:solidFill>
                  <a:srgbClr val="ECECEC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2500" b="1" spc="-185" dirty="0">
                <a:solidFill>
                  <a:srgbClr val="ECECEC"/>
                </a:solidFill>
                <a:latin typeface="Tahoma" panose="020B0604030504040204"/>
                <a:cs typeface="Tahoma" panose="020B0604030504040204"/>
              </a:rPr>
              <a:t>.</a:t>
            </a:r>
            <a:endParaRPr sz="2500" dirty="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777732" y="7733785"/>
            <a:ext cx="689292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b="1" spc="-50" dirty="0">
                <a:solidFill>
                  <a:srgbClr val="ECECEC"/>
                </a:solidFill>
                <a:latin typeface="Tahoma" panose="020B0604030504040204"/>
                <a:cs typeface="Tahoma" panose="020B0604030504040204"/>
              </a:rPr>
              <a:t>Sign</a:t>
            </a:r>
            <a:r>
              <a:rPr sz="2500" b="1" spc="-280" dirty="0">
                <a:solidFill>
                  <a:srgbClr val="ECECEC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500" b="1" spc="-50" dirty="0">
                <a:solidFill>
                  <a:srgbClr val="ECECEC"/>
                </a:solidFill>
                <a:latin typeface="Tahoma" panose="020B0604030504040204"/>
                <a:cs typeface="Tahoma" panose="020B0604030504040204"/>
              </a:rPr>
              <a:t>languages</a:t>
            </a:r>
            <a:r>
              <a:rPr sz="2500" b="1" spc="-280" dirty="0">
                <a:solidFill>
                  <a:srgbClr val="ECECEC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500" b="1" spc="-65" dirty="0">
                <a:solidFill>
                  <a:srgbClr val="ECECEC"/>
                </a:solidFill>
                <a:latin typeface="Tahoma" panose="020B0604030504040204"/>
                <a:cs typeface="Tahoma" panose="020B0604030504040204"/>
              </a:rPr>
              <a:t>have</a:t>
            </a:r>
            <a:r>
              <a:rPr sz="2500" b="1" spc="-280" dirty="0">
                <a:solidFill>
                  <a:srgbClr val="ECECEC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500" b="1" spc="-105" dirty="0">
                <a:solidFill>
                  <a:srgbClr val="ECECEC"/>
                </a:solidFill>
                <a:latin typeface="Tahoma" panose="020B0604030504040204"/>
                <a:cs typeface="Tahoma" panose="020B0604030504040204"/>
              </a:rPr>
              <a:t>their</a:t>
            </a:r>
            <a:r>
              <a:rPr sz="2500" b="1" spc="-280" dirty="0">
                <a:solidFill>
                  <a:srgbClr val="ECECEC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500" b="1" spc="-90" dirty="0">
                <a:solidFill>
                  <a:srgbClr val="ECECEC"/>
                </a:solidFill>
                <a:latin typeface="Tahoma" panose="020B0604030504040204"/>
                <a:cs typeface="Tahoma" panose="020B0604030504040204"/>
              </a:rPr>
              <a:t>own</a:t>
            </a:r>
            <a:r>
              <a:rPr sz="2500" b="1" spc="-280" dirty="0">
                <a:solidFill>
                  <a:srgbClr val="ECECEC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500" b="1" spc="-114" dirty="0">
                <a:solidFill>
                  <a:srgbClr val="ECECEC"/>
                </a:solidFill>
                <a:latin typeface="Tahoma" panose="020B0604030504040204"/>
                <a:cs typeface="Tahoma" panose="020B0604030504040204"/>
              </a:rPr>
              <a:t>grammar</a:t>
            </a:r>
            <a:r>
              <a:rPr sz="2800" b="1" spc="-114" dirty="0">
                <a:solidFill>
                  <a:srgbClr val="ECECEC"/>
                </a:solidFill>
                <a:latin typeface="Tahoma" panose="020B0604030504040204"/>
                <a:cs typeface="Tahoma" panose="020B0604030504040204"/>
              </a:rPr>
              <a:t>.</a:t>
            </a:r>
            <a:endParaRPr sz="2800" dirty="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317530" y="2676269"/>
            <a:ext cx="6972934" cy="0"/>
          </a:xfrm>
          <a:custGeom>
            <a:avLst/>
            <a:gdLst/>
            <a:ahLst/>
            <a:cxnLst/>
            <a:rect l="l" t="t" r="r" b="b"/>
            <a:pathLst>
              <a:path w="6972934">
                <a:moveTo>
                  <a:pt x="0" y="0"/>
                </a:moveTo>
                <a:lnTo>
                  <a:pt x="6972348" y="0"/>
                </a:lnTo>
              </a:path>
            </a:pathLst>
          </a:custGeom>
          <a:ln w="9524">
            <a:solidFill>
              <a:srgbClr val="ECECE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317530" y="3946186"/>
            <a:ext cx="6972934" cy="0"/>
          </a:xfrm>
          <a:custGeom>
            <a:avLst/>
            <a:gdLst/>
            <a:ahLst/>
            <a:cxnLst/>
            <a:rect l="l" t="t" r="r" b="b"/>
            <a:pathLst>
              <a:path w="6972934">
                <a:moveTo>
                  <a:pt x="0" y="0"/>
                </a:moveTo>
                <a:lnTo>
                  <a:pt x="6972348" y="0"/>
                </a:lnTo>
              </a:path>
            </a:pathLst>
          </a:custGeom>
          <a:ln w="9524">
            <a:solidFill>
              <a:srgbClr val="ECECE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17530" y="5787604"/>
            <a:ext cx="6972934" cy="0"/>
          </a:xfrm>
          <a:custGeom>
            <a:avLst/>
            <a:gdLst/>
            <a:ahLst/>
            <a:cxnLst/>
            <a:rect l="l" t="t" r="r" b="b"/>
            <a:pathLst>
              <a:path w="6972934">
                <a:moveTo>
                  <a:pt x="0" y="0"/>
                </a:moveTo>
                <a:lnTo>
                  <a:pt x="6972348" y="0"/>
                </a:lnTo>
              </a:path>
            </a:pathLst>
          </a:custGeom>
          <a:ln w="9524">
            <a:solidFill>
              <a:srgbClr val="ECECE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317530" y="7057521"/>
            <a:ext cx="6972934" cy="0"/>
          </a:xfrm>
          <a:custGeom>
            <a:avLst/>
            <a:gdLst/>
            <a:ahLst/>
            <a:cxnLst/>
            <a:rect l="l" t="t" r="r" b="b"/>
            <a:pathLst>
              <a:path w="6972934">
                <a:moveTo>
                  <a:pt x="0" y="0"/>
                </a:moveTo>
                <a:lnTo>
                  <a:pt x="6972348" y="0"/>
                </a:lnTo>
              </a:path>
            </a:pathLst>
          </a:custGeom>
          <a:ln w="9524">
            <a:solidFill>
              <a:srgbClr val="ECECE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2" name="object 12"/>
          <p:cNvGrpSpPr/>
          <p:nvPr/>
        </p:nvGrpSpPr>
        <p:grpSpPr>
          <a:xfrm>
            <a:off x="10338873" y="5042332"/>
            <a:ext cx="6924040" cy="4448810"/>
            <a:chOff x="10338873" y="5042332"/>
            <a:chExt cx="6924040" cy="4448810"/>
          </a:xfrm>
        </p:grpSpPr>
        <p:sp>
          <p:nvSpPr>
            <p:cNvPr id="13" name="object 13"/>
            <p:cNvSpPr/>
            <p:nvPr/>
          </p:nvSpPr>
          <p:spPr>
            <a:xfrm>
              <a:off x="12317291" y="6472952"/>
              <a:ext cx="2781300" cy="3018155"/>
            </a:xfrm>
            <a:custGeom>
              <a:avLst/>
              <a:gdLst/>
              <a:ahLst/>
              <a:cxnLst/>
              <a:rect l="l" t="t" r="r" b="b"/>
              <a:pathLst>
                <a:path w="2781300" h="3018154">
                  <a:moveTo>
                    <a:pt x="2781299" y="1508035"/>
                  </a:moveTo>
                  <a:lnTo>
                    <a:pt x="2780288" y="1559896"/>
                  </a:lnTo>
                  <a:lnTo>
                    <a:pt x="2777321" y="1611806"/>
                  </a:lnTo>
                  <a:lnTo>
                    <a:pt x="2772494" y="1663619"/>
                  </a:lnTo>
                  <a:lnTo>
                    <a:pt x="2765906" y="1715187"/>
                  </a:lnTo>
                  <a:lnTo>
                    <a:pt x="2757654" y="1766364"/>
                  </a:lnTo>
                  <a:lnTo>
                    <a:pt x="2747838" y="1817004"/>
                  </a:lnTo>
                  <a:lnTo>
                    <a:pt x="2736553" y="1866959"/>
                  </a:lnTo>
                  <a:lnTo>
                    <a:pt x="2723899" y="1916084"/>
                  </a:lnTo>
                  <a:lnTo>
                    <a:pt x="2709973" y="1964232"/>
                  </a:lnTo>
                  <a:lnTo>
                    <a:pt x="2694873" y="2011257"/>
                  </a:lnTo>
                  <a:lnTo>
                    <a:pt x="2678063" y="2056810"/>
                  </a:lnTo>
                  <a:lnTo>
                    <a:pt x="2659838" y="2101653"/>
                  </a:lnTo>
                  <a:lnTo>
                    <a:pt x="2640225" y="2145759"/>
                  </a:lnTo>
                  <a:lnTo>
                    <a:pt x="2619252" y="2189102"/>
                  </a:lnTo>
                  <a:lnTo>
                    <a:pt x="2596947" y="2231654"/>
                  </a:lnTo>
                  <a:lnTo>
                    <a:pt x="2573336" y="2273389"/>
                  </a:lnTo>
                  <a:lnTo>
                    <a:pt x="2548448" y="2314281"/>
                  </a:lnTo>
                  <a:lnTo>
                    <a:pt x="2522310" y="2354302"/>
                  </a:lnTo>
                  <a:lnTo>
                    <a:pt x="2494951" y="2393426"/>
                  </a:lnTo>
                  <a:lnTo>
                    <a:pt x="2466397" y="2431626"/>
                  </a:lnTo>
                  <a:lnTo>
                    <a:pt x="2436677" y="2468876"/>
                  </a:lnTo>
                  <a:lnTo>
                    <a:pt x="2405818" y="2505148"/>
                  </a:lnTo>
                  <a:lnTo>
                    <a:pt x="2373847" y="2540416"/>
                  </a:lnTo>
                  <a:lnTo>
                    <a:pt x="2340793" y="2574654"/>
                  </a:lnTo>
                  <a:lnTo>
                    <a:pt x="2306682" y="2607834"/>
                  </a:lnTo>
                  <a:lnTo>
                    <a:pt x="2271544" y="2639930"/>
                  </a:lnTo>
                  <a:lnTo>
                    <a:pt x="2235405" y="2670915"/>
                  </a:lnTo>
                  <a:lnTo>
                    <a:pt x="2198292" y="2700763"/>
                  </a:lnTo>
                  <a:lnTo>
                    <a:pt x="2160235" y="2729447"/>
                  </a:lnTo>
                  <a:lnTo>
                    <a:pt x="2121260" y="2756939"/>
                  </a:lnTo>
                  <a:lnTo>
                    <a:pt x="2081394" y="2783214"/>
                  </a:lnTo>
                  <a:lnTo>
                    <a:pt x="2040667" y="2808244"/>
                  </a:lnTo>
                  <a:lnTo>
                    <a:pt x="1999104" y="2832004"/>
                  </a:lnTo>
                  <a:lnTo>
                    <a:pt x="1956735" y="2854465"/>
                  </a:lnTo>
                  <a:lnTo>
                    <a:pt x="1913586" y="2875602"/>
                  </a:lnTo>
                  <a:lnTo>
                    <a:pt x="1869686" y="2895388"/>
                  </a:lnTo>
                  <a:lnTo>
                    <a:pt x="1825061" y="2913796"/>
                  </a:lnTo>
                  <a:lnTo>
                    <a:pt x="1779740" y="2930799"/>
                  </a:lnTo>
                  <a:lnTo>
                    <a:pt x="1733751" y="2946371"/>
                  </a:lnTo>
                  <a:lnTo>
                    <a:pt x="1687120" y="2960485"/>
                  </a:lnTo>
                  <a:lnTo>
                    <a:pt x="1639876" y="2973114"/>
                  </a:lnTo>
                  <a:lnTo>
                    <a:pt x="1592046" y="2984232"/>
                  </a:lnTo>
                  <a:lnTo>
                    <a:pt x="1543658" y="2993811"/>
                  </a:lnTo>
                  <a:lnTo>
                    <a:pt x="1494740" y="3001825"/>
                  </a:lnTo>
                  <a:lnTo>
                    <a:pt x="1445319" y="3008248"/>
                  </a:lnTo>
                  <a:lnTo>
                    <a:pt x="1395423" y="3013053"/>
                  </a:lnTo>
                  <a:lnTo>
                    <a:pt x="1345079" y="3016212"/>
                  </a:lnTo>
                  <a:lnTo>
                    <a:pt x="1294315" y="3017700"/>
                  </a:lnTo>
                  <a:lnTo>
                    <a:pt x="0" y="3017700"/>
                  </a:lnTo>
                  <a:lnTo>
                    <a:pt x="0" y="0"/>
                  </a:lnTo>
                  <a:lnTo>
                    <a:pt x="1295252" y="0"/>
                  </a:lnTo>
                  <a:lnTo>
                    <a:pt x="1345693" y="1500"/>
                  </a:lnTo>
                  <a:lnTo>
                    <a:pt x="1395731" y="4698"/>
                  </a:lnTo>
                  <a:lnTo>
                    <a:pt x="1445340" y="9563"/>
                  </a:lnTo>
                  <a:lnTo>
                    <a:pt x="1494491" y="16067"/>
                  </a:lnTo>
                  <a:lnTo>
                    <a:pt x="1543157" y="24182"/>
                  </a:lnTo>
                  <a:lnTo>
                    <a:pt x="1591311" y="33878"/>
                  </a:lnTo>
                  <a:lnTo>
                    <a:pt x="1638924" y="45126"/>
                  </a:lnTo>
                  <a:lnTo>
                    <a:pt x="1685970" y="57898"/>
                  </a:lnTo>
                  <a:lnTo>
                    <a:pt x="1732420" y="72164"/>
                  </a:lnTo>
                  <a:lnTo>
                    <a:pt x="1778248" y="87897"/>
                  </a:lnTo>
                  <a:lnTo>
                    <a:pt x="1823424" y="105067"/>
                  </a:lnTo>
                  <a:lnTo>
                    <a:pt x="1867923" y="123644"/>
                  </a:lnTo>
                  <a:lnTo>
                    <a:pt x="1911716" y="143601"/>
                  </a:lnTo>
                  <a:lnTo>
                    <a:pt x="1954776" y="164909"/>
                  </a:lnTo>
                  <a:lnTo>
                    <a:pt x="1997075" y="187538"/>
                  </a:lnTo>
                  <a:lnTo>
                    <a:pt x="2038585" y="211461"/>
                  </a:lnTo>
                  <a:lnTo>
                    <a:pt x="2079279" y="236647"/>
                  </a:lnTo>
                  <a:lnTo>
                    <a:pt x="2119130" y="263068"/>
                  </a:lnTo>
                  <a:lnTo>
                    <a:pt x="2158110" y="290695"/>
                  </a:lnTo>
                  <a:lnTo>
                    <a:pt x="2196190" y="319500"/>
                  </a:lnTo>
                  <a:lnTo>
                    <a:pt x="2233345" y="349454"/>
                  </a:lnTo>
                  <a:lnTo>
                    <a:pt x="2269545" y="380527"/>
                  </a:lnTo>
                  <a:lnTo>
                    <a:pt x="2304764" y="412691"/>
                  </a:lnTo>
                  <a:lnTo>
                    <a:pt x="2338974" y="445917"/>
                  </a:lnTo>
                  <a:lnTo>
                    <a:pt x="2372147" y="480177"/>
                  </a:lnTo>
                  <a:lnTo>
                    <a:pt x="2404255" y="515440"/>
                  </a:lnTo>
                  <a:lnTo>
                    <a:pt x="2435272" y="551680"/>
                  </a:lnTo>
                  <a:lnTo>
                    <a:pt x="2465170" y="588865"/>
                  </a:lnTo>
                  <a:lnTo>
                    <a:pt x="2493920" y="626969"/>
                  </a:lnTo>
                  <a:lnTo>
                    <a:pt x="2521496" y="665962"/>
                  </a:lnTo>
                  <a:lnTo>
                    <a:pt x="2547869" y="705814"/>
                  </a:lnTo>
                  <a:lnTo>
                    <a:pt x="2573013" y="746498"/>
                  </a:lnTo>
                  <a:lnTo>
                    <a:pt x="2596899" y="787984"/>
                  </a:lnTo>
                  <a:lnTo>
                    <a:pt x="2619500" y="830244"/>
                  </a:lnTo>
                  <a:lnTo>
                    <a:pt x="2640789" y="873249"/>
                  </a:lnTo>
                  <a:lnTo>
                    <a:pt x="2660737" y="916969"/>
                  </a:lnTo>
                  <a:lnTo>
                    <a:pt x="2679318" y="961377"/>
                  </a:lnTo>
                  <a:lnTo>
                    <a:pt x="2696503" y="1006442"/>
                  </a:lnTo>
                  <a:lnTo>
                    <a:pt x="2698134" y="1009699"/>
                  </a:lnTo>
                  <a:lnTo>
                    <a:pt x="2698134" y="1012957"/>
                  </a:lnTo>
                  <a:lnTo>
                    <a:pt x="2699765" y="1016214"/>
                  </a:lnTo>
                  <a:lnTo>
                    <a:pt x="2714728" y="1062523"/>
                  </a:lnTo>
                  <a:lnTo>
                    <a:pt x="2728282" y="1109575"/>
                  </a:lnTo>
                  <a:lnTo>
                    <a:pt x="2740389" y="1157331"/>
                  </a:lnTo>
                  <a:lnTo>
                    <a:pt x="2751008" y="1205751"/>
                  </a:lnTo>
                  <a:lnTo>
                    <a:pt x="2760100" y="1254796"/>
                  </a:lnTo>
                  <a:lnTo>
                    <a:pt x="2767628" y="1304428"/>
                  </a:lnTo>
                  <a:lnTo>
                    <a:pt x="2773550" y="1354607"/>
                  </a:lnTo>
                  <a:lnTo>
                    <a:pt x="2777829" y="1405293"/>
                  </a:lnTo>
                  <a:lnTo>
                    <a:pt x="2780425" y="1456449"/>
                  </a:lnTo>
                  <a:lnTo>
                    <a:pt x="2781299" y="1508035"/>
                  </a:lnTo>
                  <a:close/>
                </a:path>
              </a:pathLst>
            </a:custGeom>
            <a:solidFill>
              <a:srgbClr val="F74E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0338873" y="5108302"/>
              <a:ext cx="3072130" cy="3276600"/>
            </a:xfrm>
            <a:custGeom>
              <a:avLst/>
              <a:gdLst/>
              <a:ahLst/>
              <a:cxnLst/>
              <a:rect l="l" t="t" r="r" b="b"/>
              <a:pathLst>
                <a:path w="3072130" h="3276600">
                  <a:moveTo>
                    <a:pt x="1300206" y="3276566"/>
                  </a:moveTo>
                  <a:lnTo>
                    <a:pt x="0" y="2961421"/>
                  </a:lnTo>
                  <a:lnTo>
                    <a:pt x="1771794" y="0"/>
                  </a:lnTo>
                  <a:lnTo>
                    <a:pt x="3072000" y="315143"/>
                  </a:lnTo>
                  <a:lnTo>
                    <a:pt x="1300206" y="3276566"/>
                  </a:lnTo>
                  <a:close/>
                </a:path>
              </a:pathLst>
            </a:custGeom>
            <a:solidFill>
              <a:srgbClr val="1258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4635739" y="5042332"/>
              <a:ext cx="2314575" cy="2314575"/>
            </a:xfrm>
            <a:custGeom>
              <a:avLst/>
              <a:gdLst/>
              <a:ahLst/>
              <a:cxnLst/>
              <a:rect l="l" t="t" r="r" b="b"/>
              <a:pathLst>
                <a:path w="2314575" h="2314575">
                  <a:moveTo>
                    <a:pt x="973973" y="2314574"/>
                  </a:moveTo>
                  <a:lnTo>
                    <a:pt x="976287" y="1714637"/>
                  </a:lnTo>
                  <a:lnTo>
                    <a:pt x="625398" y="2201623"/>
                  </a:lnTo>
                  <a:lnTo>
                    <a:pt x="812878" y="1631775"/>
                  </a:lnTo>
                  <a:lnTo>
                    <a:pt x="328669" y="1985905"/>
                  </a:lnTo>
                  <a:lnTo>
                    <a:pt x="683262" y="1501696"/>
                  </a:lnTo>
                  <a:lnTo>
                    <a:pt x="113414" y="1689176"/>
                  </a:lnTo>
                  <a:lnTo>
                    <a:pt x="600400" y="1338287"/>
                  </a:lnTo>
                  <a:lnTo>
                    <a:pt x="0" y="1340601"/>
                  </a:lnTo>
                  <a:lnTo>
                    <a:pt x="571237" y="1157287"/>
                  </a:lnTo>
                  <a:lnTo>
                    <a:pt x="0" y="973973"/>
                  </a:lnTo>
                  <a:lnTo>
                    <a:pt x="599937" y="976287"/>
                  </a:lnTo>
                  <a:lnTo>
                    <a:pt x="113414" y="625398"/>
                  </a:lnTo>
                  <a:lnTo>
                    <a:pt x="683262" y="812878"/>
                  </a:lnTo>
                  <a:lnTo>
                    <a:pt x="328669" y="328669"/>
                  </a:lnTo>
                  <a:lnTo>
                    <a:pt x="812878" y="683262"/>
                  </a:lnTo>
                  <a:lnTo>
                    <a:pt x="625398" y="113414"/>
                  </a:lnTo>
                  <a:lnTo>
                    <a:pt x="976287" y="600400"/>
                  </a:lnTo>
                  <a:lnTo>
                    <a:pt x="973973" y="0"/>
                  </a:lnTo>
                  <a:lnTo>
                    <a:pt x="1157287" y="571237"/>
                  </a:lnTo>
                  <a:lnTo>
                    <a:pt x="1340601" y="0"/>
                  </a:lnTo>
                  <a:lnTo>
                    <a:pt x="1338287" y="599937"/>
                  </a:lnTo>
                  <a:lnTo>
                    <a:pt x="1689176" y="112951"/>
                  </a:lnTo>
                  <a:lnTo>
                    <a:pt x="1501696" y="682799"/>
                  </a:lnTo>
                  <a:lnTo>
                    <a:pt x="1985905" y="328669"/>
                  </a:lnTo>
                  <a:lnTo>
                    <a:pt x="1631312" y="812878"/>
                  </a:lnTo>
                  <a:lnTo>
                    <a:pt x="2201160" y="625398"/>
                  </a:lnTo>
                  <a:lnTo>
                    <a:pt x="1714174" y="976287"/>
                  </a:lnTo>
                  <a:lnTo>
                    <a:pt x="2314111" y="973973"/>
                  </a:lnTo>
                  <a:lnTo>
                    <a:pt x="1743337" y="1157287"/>
                  </a:lnTo>
                  <a:lnTo>
                    <a:pt x="2314574" y="1340601"/>
                  </a:lnTo>
                  <a:lnTo>
                    <a:pt x="1714637" y="1338287"/>
                  </a:lnTo>
                  <a:lnTo>
                    <a:pt x="2201623" y="1689176"/>
                  </a:lnTo>
                  <a:lnTo>
                    <a:pt x="1631775" y="1501696"/>
                  </a:lnTo>
                  <a:lnTo>
                    <a:pt x="1985905" y="1985905"/>
                  </a:lnTo>
                  <a:lnTo>
                    <a:pt x="1501696" y="1631312"/>
                  </a:lnTo>
                  <a:lnTo>
                    <a:pt x="1689176" y="2201160"/>
                  </a:lnTo>
                  <a:lnTo>
                    <a:pt x="1338287" y="1714174"/>
                  </a:lnTo>
                  <a:lnTo>
                    <a:pt x="1340601" y="2314111"/>
                  </a:lnTo>
                  <a:lnTo>
                    <a:pt x="1157287" y="1743337"/>
                  </a:lnTo>
                  <a:lnTo>
                    <a:pt x="973973" y="2314574"/>
                  </a:lnTo>
                  <a:close/>
                </a:path>
              </a:pathLst>
            </a:custGeom>
            <a:solidFill>
              <a:srgbClr val="66A26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5814714" y="7767408"/>
              <a:ext cx="1448435" cy="1448435"/>
            </a:xfrm>
            <a:custGeom>
              <a:avLst/>
              <a:gdLst/>
              <a:ahLst/>
              <a:cxnLst/>
              <a:rect l="l" t="t" r="r" b="b"/>
              <a:pathLst>
                <a:path w="1448434" h="1448434">
                  <a:moveTo>
                    <a:pt x="723900" y="1447858"/>
                  </a:moveTo>
                  <a:lnTo>
                    <a:pt x="708418" y="1383928"/>
                  </a:lnTo>
                  <a:lnTo>
                    <a:pt x="692980" y="1324445"/>
                  </a:lnTo>
                  <a:lnTo>
                    <a:pt x="677370" y="1269195"/>
                  </a:lnTo>
                  <a:lnTo>
                    <a:pt x="661375" y="1217965"/>
                  </a:lnTo>
                  <a:lnTo>
                    <a:pt x="644781" y="1170539"/>
                  </a:lnTo>
                  <a:lnTo>
                    <a:pt x="627374" y="1126706"/>
                  </a:lnTo>
                  <a:lnTo>
                    <a:pt x="608941" y="1086251"/>
                  </a:lnTo>
                  <a:lnTo>
                    <a:pt x="589268" y="1048959"/>
                  </a:lnTo>
                  <a:lnTo>
                    <a:pt x="568141" y="1014619"/>
                  </a:lnTo>
                  <a:lnTo>
                    <a:pt x="545347" y="983014"/>
                  </a:lnTo>
                  <a:lnTo>
                    <a:pt x="520670" y="953933"/>
                  </a:lnTo>
                  <a:lnTo>
                    <a:pt x="464819" y="902484"/>
                  </a:lnTo>
                  <a:lnTo>
                    <a:pt x="433216" y="879689"/>
                  </a:lnTo>
                  <a:lnTo>
                    <a:pt x="398877" y="858561"/>
                  </a:lnTo>
                  <a:lnTo>
                    <a:pt x="361587" y="838888"/>
                  </a:lnTo>
                  <a:lnTo>
                    <a:pt x="321134" y="820455"/>
                  </a:lnTo>
                  <a:lnTo>
                    <a:pt x="277303" y="803048"/>
                  </a:lnTo>
                  <a:lnTo>
                    <a:pt x="229880" y="786454"/>
                  </a:lnTo>
                  <a:lnTo>
                    <a:pt x="178652" y="770458"/>
                  </a:lnTo>
                  <a:lnTo>
                    <a:pt x="123405" y="754848"/>
                  </a:lnTo>
                  <a:lnTo>
                    <a:pt x="63926" y="739410"/>
                  </a:lnTo>
                  <a:lnTo>
                    <a:pt x="0" y="723929"/>
                  </a:lnTo>
                  <a:lnTo>
                    <a:pt x="63926" y="708444"/>
                  </a:lnTo>
                  <a:lnTo>
                    <a:pt x="123405" y="693002"/>
                  </a:lnTo>
                  <a:lnTo>
                    <a:pt x="178652" y="677389"/>
                  </a:lnTo>
                  <a:lnTo>
                    <a:pt x="229880" y="661391"/>
                  </a:lnTo>
                  <a:lnTo>
                    <a:pt x="277303" y="644795"/>
                  </a:lnTo>
                  <a:lnTo>
                    <a:pt x="321134" y="627386"/>
                  </a:lnTo>
                  <a:lnTo>
                    <a:pt x="361588" y="608951"/>
                  </a:lnTo>
                  <a:lnTo>
                    <a:pt x="398878" y="589276"/>
                  </a:lnTo>
                  <a:lnTo>
                    <a:pt x="433218" y="568148"/>
                  </a:lnTo>
                  <a:lnTo>
                    <a:pt x="464821" y="545352"/>
                  </a:lnTo>
                  <a:lnTo>
                    <a:pt x="493902" y="520675"/>
                  </a:lnTo>
                  <a:lnTo>
                    <a:pt x="545352" y="464821"/>
                  </a:lnTo>
                  <a:lnTo>
                    <a:pt x="568148" y="433218"/>
                  </a:lnTo>
                  <a:lnTo>
                    <a:pt x="589276" y="398878"/>
                  </a:lnTo>
                  <a:lnTo>
                    <a:pt x="608951" y="361588"/>
                  </a:lnTo>
                  <a:lnTo>
                    <a:pt x="627386" y="321134"/>
                  </a:lnTo>
                  <a:lnTo>
                    <a:pt x="644795" y="277303"/>
                  </a:lnTo>
                  <a:lnTo>
                    <a:pt x="661391" y="229880"/>
                  </a:lnTo>
                  <a:lnTo>
                    <a:pt x="677389" y="178652"/>
                  </a:lnTo>
                  <a:lnTo>
                    <a:pt x="693002" y="123405"/>
                  </a:lnTo>
                  <a:lnTo>
                    <a:pt x="708444" y="63926"/>
                  </a:lnTo>
                  <a:lnTo>
                    <a:pt x="723929" y="0"/>
                  </a:lnTo>
                  <a:lnTo>
                    <a:pt x="739410" y="63926"/>
                  </a:lnTo>
                  <a:lnTo>
                    <a:pt x="754848" y="123405"/>
                  </a:lnTo>
                  <a:lnTo>
                    <a:pt x="770458" y="178652"/>
                  </a:lnTo>
                  <a:lnTo>
                    <a:pt x="786453" y="229880"/>
                  </a:lnTo>
                  <a:lnTo>
                    <a:pt x="803047" y="277303"/>
                  </a:lnTo>
                  <a:lnTo>
                    <a:pt x="820454" y="321134"/>
                  </a:lnTo>
                  <a:lnTo>
                    <a:pt x="838887" y="361588"/>
                  </a:lnTo>
                  <a:lnTo>
                    <a:pt x="858560" y="398878"/>
                  </a:lnTo>
                  <a:lnTo>
                    <a:pt x="879687" y="433218"/>
                  </a:lnTo>
                  <a:lnTo>
                    <a:pt x="902482" y="464821"/>
                  </a:lnTo>
                  <a:lnTo>
                    <a:pt x="927158" y="493902"/>
                  </a:lnTo>
                  <a:lnTo>
                    <a:pt x="983009" y="545352"/>
                  </a:lnTo>
                  <a:lnTo>
                    <a:pt x="1014612" y="568148"/>
                  </a:lnTo>
                  <a:lnTo>
                    <a:pt x="1048951" y="589276"/>
                  </a:lnTo>
                  <a:lnTo>
                    <a:pt x="1086241" y="608951"/>
                  </a:lnTo>
                  <a:lnTo>
                    <a:pt x="1126694" y="627386"/>
                  </a:lnTo>
                  <a:lnTo>
                    <a:pt x="1170525" y="644795"/>
                  </a:lnTo>
                  <a:lnTo>
                    <a:pt x="1217948" y="661391"/>
                  </a:lnTo>
                  <a:lnTo>
                    <a:pt x="1269176" y="677389"/>
                  </a:lnTo>
                  <a:lnTo>
                    <a:pt x="1324423" y="693002"/>
                  </a:lnTo>
                  <a:lnTo>
                    <a:pt x="1383903" y="708444"/>
                  </a:lnTo>
                  <a:lnTo>
                    <a:pt x="1447829" y="723929"/>
                  </a:lnTo>
                  <a:lnTo>
                    <a:pt x="1383903" y="739413"/>
                  </a:lnTo>
                  <a:lnTo>
                    <a:pt x="1324423" y="754855"/>
                  </a:lnTo>
                  <a:lnTo>
                    <a:pt x="1269176" y="770468"/>
                  </a:lnTo>
                  <a:lnTo>
                    <a:pt x="1217948" y="786466"/>
                  </a:lnTo>
                  <a:lnTo>
                    <a:pt x="1170525" y="803063"/>
                  </a:lnTo>
                  <a:lnTo>
                    <a:pt x="1126694" y="820471"/>
                  </a:lnTo>
                  <a:lnTo>
                    <a:pt x="1086240" y="838906"/>
                  </a:lnTo>
                  <a:lnTo>
                    <a:pt x="1048950" y="858581"/>
                  </a:lnTo>
                  <a:lnTo>
                    <a:pt x="1014610" y="879710"/>
                  </a:lnTo>
                  <a:lnTo>
                    <a:pt x="983007" y="902506"/>
                  </a:lnTo>
                  <a:lnTo>
                    <a:pt x="953926" y="927183"/>
                  </a:lnTo>
                  <a:lnTo>
                    <a:pt x="902476" y="983036"/>
                  </a:lnTo>
                  <a:lnTo>
                    <a:pt x="879680" y="1014639"/>
                  </a:lnTo>
                  <a:lnTo>
                    <a:pt x="858552" y="1048979"/>
                  </a:lnTo>
                  <a:lnTo>
                    <a:pt x="838877" y="1086269"/>
                  </a:lnTo>
                  <a:lnTo>
                    <a:pt x="820442" y="1126723"/>
                  </a:lnTo>
                  <a:lnTo>
                    <a:pt x="803033" y="1170554"/>
                  </a:lnTo>
                  <a:lnTo>
                    <a:pt x="786437" y="1217977"/>
                  </a:lnTo>
                  <a:lnTo>
                    <a:pt x="770439" y="1269205"/>
                  </a:lnTo>
                  <a:lnTo>
                    <a:pt x="754826" y="1324452"/>
                  </a:lnTo>
                  <a:lnTo>
                    <a:pt x="739384" y="1383932"/>
                  </a:lnTo>
                  <a:lnTo>
                    <a:pt x="723900" y="1447858"/>
                  </a:lnTo>
                  <a:close/>
                </a:path>
              </a:pathLst>
            </a:custGeom>
            <a:solidFill>
              <a:srgbClr val="F1C2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64526" y="2135686"/>
            <a:ext cx="8848724" cy="346709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813536" y="2135686"/>
            <a:ext cx="6448424" cy="385762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029696" y="7392868"/>
            <a:ext cx="66605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solidFill>
                  <a:srgbClr val="E45B2D"/>
                </a:solidFill>
                <a:latin typeface="Arial" panose="020B0604020202020204"/>
                <a:cs typeface="Arial" panose="020B0604020202020204"/>
              </a:rPr>
              <a:t>ASL(American</a:t>
            </a:r>
            <a:r>
              <a:rPr sz="3600" b="1" spc="-155" dirty="0">
                <a:solidFill>
                  <a:srgbClr val="E45B2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70" dirty="0">
                <a:solidFill>
                  <a:srgbClr val="E45B2D"/>
                </a:solidFill>
                <a:latin typeface="Arial" panose="020B0604020202020204"/>
                <a:cs typeface="Arial" panose="020B0604020202020204"/>
              </a:rPr>
              <a:t>Sign</a:t>
            </a:r>
            <a:r>
              <a:rPr sz="3600" b="1" spc="-155" dirty="0">
                <a:solidFill>
                  <a:srgbClr val="E45B2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0" dirty="0">
                <a:solidFill>
                  <a:srgbClr val="E45B2D"/>
                </a:solidFill>
                <a:latin typeface="Arial" panose="020B0604020202020204"/>
                <a:cs typeface="Arial" panose="020B0604020202020204"/>
              </a:rPr>
              <a:t>Language)</a:t>
            </a:r>
            <a:endParaRPr sz="36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248511" y="7392868"/>
            <a:ext cx="57664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4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ISL(Indian</a:t>
            </a:r>
            <a:r>
              <a:rPr sz="3600" b="1" spc="-16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7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Sign</a:t>
            </a:r>
            <a:r>
              <a:rPr sz="3600" b="1" spc="-16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Language)</a:t>
            </a:r>
            <a:endParaRPr sz="36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0311093" y="1270"/>
            <a:ext cx="38100" cy="10285730"/>
          </a:xfrm>
          <a:custGeom>
            <a:avLst/>
            <a:gdLst/>
            <a:ahLst/>
            <a:cxnLst/>
            <a:rect l="l" t="t" r="r" b="b"/>
            <a:pathLst>
              <a:path w="38100" h="10285730">
                <a:moveTo>
                  <a:pt x="38100" y="10170897"/>
                </a:moveTo>
                <a:lnTo>
                  <a:pt x="0" y="10170897"/>
                </a:lnTo>
                <a:lnTo>
                  <a:pt x="0" y="10285184"/>
                </a:lnTo>
                <a:lnTo>
                  <a:pt x="38100" y="10285184"/>
                </a:lnTo>
                <a:lnTo>
                  <a:pt x="38100" y="10170897"/>
                </a:lnTo>
                <a:close/>
              </a:path>
              <a:path w="38100" h="10285730">
                <a:moveTo>
                  <a:pt x="38100" y="10018509"/>
                </a:moveTo>
                <a:lnTo>
                  <a:pt x="0" y="10018509"/>
                </a:lnTo>
                <a:lnTo>
                  <a:pt x="0" y="10132797"/>
                </a:lnTo>
                <a:lnTo>
                  <a:pt x="38100" y="10132797"/>
                </a:lnTo>
                <a:lnTo>
                  <a:pt x="38100" y="10018509"/>
                </a:lnTo>
                <a:close/>
              </a:path>
              <a:path w="38100" h="10285730">
                <a:moveTo>
                  <a:pt x="38100" y="9866122"/>
                </a:moveTo>
                <a:lnTo>
                  <a:pt x="0" y="9866122"/>
                </a:lnTo>
                <a:lnTo>
                  <a:pt x="0" y="9980409"/>
                </a:lnTo>
                <a:lnTo>
                  <a:pt x="38100" y="9980409"/>
                </a:lnTo>
                <a:lnTo>
                  <a:pt x="38100" y="9866122"/>
                </a:lnTo>
                <a:close/>
              </a:path>
              <a:path w="38100" h="10285730">
                <a:moveTo>
                  <a:pt x="38100" y="9713735"/>
                </a:moveTo>
                <a:lnTo>
                  <a:pt x="0" y="9713735"/>
                </a:lnTo>
                <a:lnTo>
                  <a:pt x="0" y="9828022"/>
                </a:lnTo>
                <a:lnTo>
                  <a:pt x="38100" y="9828022"/>
                </a:lnTo>
                <a:lnTo>
                  <a:pt x="38100" y="9713735"/>
                </a:lnTo>
                <a:close/>
              </a:path>
              <a:path w="38100" h="10285730">
                <a:moveTo>
                  <a:pt x="38100" y="9561347"/>
                </a:moveTo>
                <a:lnTo>
                  <a:pt x="0" y="9561347"/>
                </a:lnTo>
                <a:lnTo>
                  <a:pt x="0" y="9675635"/>
                </a:lnTo>
                <a:lnTo>
                  <a:pt x="38100" y="9675635"/>
                </a:lnTo>
                <a:lnTo>
                  <a:pt x="38100" y="9561347"/>
                </a:lnTo>
                <a:close/>
              </a:path>
              <a:path w="38100" h="10285730">
                <a:moveTo>
                  <a:pt x="38100" y="9408960"/>
                </a:moveTo>
                <a:lnTo>
                  <a:pt x="0" y="9408960"/>
                </a:lnTo>
                <a:lnTo>
                  <a:pt x="0" y="9523247"/>
                </a:lnTo>
                <a:lnTo>
                  <a:pt x="38100" y="9523247"/>
                </a:lnTo>
                <a:lnTo>
                  <a:pt x="38100" y="9408960"/>
                </a:lnTo>
                <a:close/>
              </a:path>
              <a:path w="38100" h="10285730">
                <a:moveTo>
                  <a:pt x="38100" y="9256573"/>
                </a:moveTo>
                <a:lnTo>
                  <a:pt x="0" y="9256573"/>
                </a:lnTo>
                <a:lnTo>
                  <a:pt x="0" y="9370860"/>
                </a:lnTo>
                <a:lnTo>
                  <a:pt x="38100" y="9370860"/>
                </a:lnTo>
                <a:lnTo>
                  <a:pt x="38100" y="9256573"/>
                </a:lnTo>
                <a:close/>
              </a:path>
              <a:path w="38100" h="10285730">
                <a:moveTo>
                  <a:pt x="38100" y="9104185"/>
                </a:moveTo>
                <a:lnTo>
                  <a:pt x="0" y="9104185"/>
                </a:lnTo>
                <a:lnTo>
                  <a:pt x="0" y="9218473"/>
                </a:lnTo>
                <a:lnTo>
                  <a:pt x="38100" y="9218473"/>
                </a:lnTo>
                <a:lnTo>
                  <a:pt x="38100" y="9104185"/>
                </a:lnTo>
                <a:close/>
              </a:path>
              <a:path w="38100" h="10285730">
                <a:moveTo>
                  <a:pt x="38100" y="8951798"/>
                </a:moveTo>
                <a:lnTo>
                  <a:pt x="0" y="8951798"/>
                </a:lnTo>
                <a:lnTo>
                  <a:pt x="0" y="9066085"/>
                </a:lnTo>
                <a:lnTo>
                  <a:pt x="38100" y="9066085"/>
                </a:lnTo>
                <a:lnTo>
                  <a:pt x="38100" y="8951798"/>
                </a:lnTo>
                <a:close/>
              </a:path>
              <a:path w="38100" h="10285730">
                <a:moveTo>
                  <a:pt x="38100" y="8799411"/>
                </a:moveTo>
                <a:lnTo>
                  <a:pt x="0" y="8799411"/>
                </a:lnTo>
                <a:lnTo>
                  <a:pt x="0" y="8913698"/>
                </a:lnTo>
                <a:lnTo>
                  <a:pt x="38100" y="8913698"/>
                </a:lnTo>
                <a:lnTo>
                  <a:pt x="38100" y="8799411"/>
                </a:lnTo>
                <a:close/>
              </a:path>
              <a:path w="38100" h="10285730">
                <a:moveTo>
                  <a:pt x="38100" y="8647024"/>
                </a:moveTo>
                <a:lnTo>
                  <a:pt x="0" y="8647024"/>
                </a:lnTo>
                <a:lnTo>
                  <a:pt x="0" y="8761311"/>
                </a:lnTo>
                <a:lnTo>
                  <a:pt x="38100" y="8761311"/>
                </a:lnTo>
                <a:lnTo>
                  <a:pt x="38100" y="8647024"/>
                </a:lnTo>
                <a:close/>
              </a:path>
              <a:path w="38100" h="10285730">
                <a:moveTo>
                  <a:pt x="38100" y="8494636"/>
                </a:moveTo>
                <a:lnTo>
                  <a:pt x="0" y="8494636"/>
                </a:lnTo>
                <a:lnTo>
                  <a:pt x="0" y="8608924"/>
                </a:lnTo>
                <a:lnTo>
                  <a:pt x="38100" y="8608924"/>
                </a:lnTo>
                <a:lnTo>
                  <a:pt x="38100" y="8494636"/>
                </a:lnTo>
                <a:close/>
              </a:path>
              <a:path w="38100" h="10285730">
                <a:moveTo>
                  <a:pt x="38100" y="8342249"/>
                </a:moveTo>
                <a:lnTo>
                  <a:pt x="0" y="8342249"/>
                </a:lnTo>
                <a:lnTo>
                  <a:pt x="0" y="8456536"/>
                </a:lnTo>
                <a:lnTo>
                  <a:pt x="38100" y="8456536"/>
                </a:lnTo>
                <a:lnTo>
                  <a:pt x="38100" y="8342249"/>
                </a:lnTo>
                <a:close/>
              </a:path>
              <a:path w="38100" h="10285730">
                <a:moveTo>
                  <a:pt x="38100" y="8189862"/>
                </a:moveTo>
                <a:lnTo>
                  <a:pt x="0" y="8189862"/>
                </a:lnTo>
                <a:lnTo>
                  <a:pt x="0" y="8304149"/>
                </a:lnTo>
                <a:lnTo>
                  <a:pt x="38100" y="8304149"/>
                </a:lnTo>
                <a:lnTo>
                  <a:pt x="38100" y="8189862"/>
                </a:lnTo>
                <a:close/>
              </a:path>
              <a:path w="38100" h="10285730">
                <a:moveTo>
                  <a:pt x="38100" y="8037474"/>
                </a:moveTo>
                <a:lnTo>
                  <a:pt x="0" y="8037474"/>
                </a:lnTo>
                <a:lnTo>
                  <a:pt x="0" y="8151762"/>
                </a:lnTo>
                <a:lnTo>
                  <a:pt x="38100" y="8151762"/>
                </a:lnTo>
                <a:lnTo>
                  <a:pt x="38100" y="8037474"/>
                </a:lnTo>
                <a:close/>
              </a:path>
              <a:path w="38100" h="10285730">
                <a:moveTo>
                  <a:pt x="38100" y="7885087"/>
                </a:moveTo>
                <a:lnTo>
                  <a:pt x="0" y="7885087"/>
                </a:lnTo>
                <a:lnTo>
                  <a:pt x="0" y="7999374"/>
                </a:lnTo>
                <a:lnTo>
                  <a:pt x="38100" y="7999374"/>
                </a:lnTo>
                <a:lnTo>
                  <a:pt x="38100" y="7885087"/>
                </a:lnTo>
                <a:close/>
              </a:path>
              <a:path w="38100" h="10285730">
                <a:moveTo>
                  <a:pt x="38100" y="7732700"/>
                </a:moveTo>
                <a:lnTo>
                  <a:pt x="0" y="7732700"/>
                </a:lnTo>
                <a:lnTo>
                  <a:pt x="0" y="7846987"/>
                </a:lnTo>
                <a:lnTo>
                  <a:pt x="38100" y="7846987"/>
                </a:lnTo>
                <a:lnTo>
                  <a:pt x="38100" y="7732700"/>
                </a:lnTo>
                <a:close/>
              </a:path>
              <a:path w="38100" h="10285730">
                <a:moveTo>
                  <a:pt x="38100" y="7580312"/>
                </a:moveTo>
                <a:lnTo>
                  <a:pt x="0" y="7580312"/>
                </a:lnTo>
                <a:lnTo>
                  <a:pt x="0" y="7694600"/>
                </a:lnTo>
                <a:lnTo>
                  <a:pt x="38100" y="7694600"/>
                </a:lnTo>
                <a:lnTo>
                  <a:pt x="38100" y="7580312"/>
                </a:lnTo>
                <a:close/>
              </a:path>
              <a:path w="38100" h="10285730">
                <a:moveTo>
                  <a:pt x="38100" y="7427925"/>
                </a:moveTo>
                <a:lnTo>
                  <a:pt x="0" y="7427925"/>
                </a:lnTo>
                <a:lnTo>
                  <a:pt x="0" y="7542212"/>
                </a:lnTo>
                <a:lnTo>
                  <a:pt x="38100" y="7542212"/>
                </a:lnTo>
                <a:lnTo>
                  <a:pt x="38100" y="7427925"/>
                </a:lnTo>
                <a:close/>
              </a:path>
              <a:path w="38100" h="10285730">
                <a:moveTo>
                  <a:pt x="38100" y="7275538"/>
                </a:moveTo>
                <a:lnTo>
                  <a:pt x="0" y="7275538"/>
                </a:lnTo>
                <a:lnTo>
                  <a:pt x="0" y="7389825"/>
                </a:lnTo>
                <a:lnTo>
                  <a:pt x="38100" y="7389825"/>
                </a:lnTo>
                <a:lnTo>
                  <a:pt x="38100" y="7275538"/>
                </a:lnTo>
                <a:close/>
              </a:path>
              <a:path w="38100" h="10285730">
                <a:moveTo>
                  <a:pt x="38100" y="7123150"/>
                </a:moveTo>
                <a:lnTo>
                  <a:pt x="0" y="7123150"/>
                </a:lnTo>
                <a:lnTo>
                  <a:pt x="0" y="7237438"/>
                </a:lnTo>
                <a:lnTo>
                  <a:pt x="38100" y="7237438"/>
                </a:lnTo>
                <a:lnTo>
                  <a:pt x="38100" y="7123150"/>
                </a:lnTo>
                <a:close/>
              </a:path>
              <a:path w="38100" h="10285730">
                <a:moveTo>
                  <a:pt x="38100" y="6970763"/>
                </a:moveTo>
                <a:lnTo>
                  <a:pt x="0" y="6970763"/>
                </a:lnTo>
                <a:lnTo>
                  <a:pt x="0" y="7085050"/>
                </a:lnTo>
                <a:lnTo>
                  <a:pt x="38100" y="7085050"/>
                </a:lnTo>
                <a:lnTo>
                  <a:pt x="38100" y="6970763"/>
                </a:lnTo>
                <a:close/>
              </a:path>
              <a:path w="38100" h="10285730">
                <a:moveTo>
                  <a:pt x="38100" y="6818376"/>
                </a:moveTo>
                <a:lnTo>
                  <a:pt x="0" y="6818376"/>
                </a:lnTo>
                <a:lnTo>
                  <a:pt x="0" y="6932663"/>
                </a:lnTo>
                <a:lnTo>
                  <a:pt x="38100" y="6932663"/>
                </a:lnTo>
                <a:lnTo>
                  <a:pt x="38100" y="6818376"/>
                </a:lnTo>
                <a:close/>
              </a:path>
              <a:path w="38100" h="10285730">
                <a:moveTo>
                  <a:pt x="38100" y="6665989"/>
                </a:moveTo>
                <a:lnTo>
                  <a:pt x="0" y="6665989"/>
                </a:lnTo>
                <a:lnTo>
                  <a:pt x="0" y="6780276"/>
                </a:lnTo>
                <a:lnTo>
                  <a:pt x="38100" y="6780276"/>
                </a:lnTo>
                <a:lnTo>
                  <a:pt x="38100" y="6665989"/>
                </a:lnTo>
                <a:close/>
              </a:path>
              <a:path w="38100" h="10285730">
                <a:moveTo>
                  <a:pt x="38100" y="6513601"/>
                </a:moveTo>
                <a:lnTo>
                  <a:pt x="0" y="6513601"/>
                </a:lnTo>
                <a:lnTo>
                  <a:pt x="0" y="6627889"/>
                </a:lnTo>
                <a:lnTo>
                  <a:pt x="38100" y="6627889"/>
                </a:lnTo>
                <a:lnTo>
                  <a:pt x="38100" y="6513601"/>
                </a:lnTo>
                <a:close/>
              </a:path>
              <a:path w="38100" h="10285730">
                <a:moveTo>
                  <a:pt x="38100" y="6361214"/>
                </a:moveTo>
                <a:lnTo>
                  <a:pt x="0" y="6361214"/>
                </a:lnTo>
                <a:lnTo>
                  <a:pt x="0" y="6475501"/>
                </a:lnTo>
                <a:lnTo>
                  <a:pt x="38100" y="6475501"/>
                </a:lnTo>
                <a:lnTo>
                  <a:pt x="38100" y="6361214"/>
                </a:lnTo>
                <a:close/>
              </a:path>
              <a:path w="38100" h="10285730">
                <a:moveTo>
                  <a:pt x="38100" y="6208827"/>
                </a:moveTo>
                <a:lnTo>
                  <a:pt x="0" y="6208827"/>
                </a:lnTo>
                <a:lnTo>
                  <a:pt x="0" y="6323114"/>
                </a:lnTo>
                <a:lnTo>
                  <a:pt x="38100" y="6323114"/>
                </a:lnTo>
                <a:lnTo>
                  <a:pt x="38100" y="6208827"/>
                </a:lnTo>
                <a:close/>
              </a:path>
              <a:path w="38100" h="10285730">
                <a:moveTo>
                  <a:pt x="38100" y="6056439"/>
                </a:moveTo>
                <a:lnTo>
                  <a:pt x="0" y="6056439"/>
                </a:lnTo>
                <a:lnTo>
                  <a:pt x="0" y="6170727"/>
                </a:lnTo>
                <a:lnTo>
                  <a:pt x="38100" y="6170727"/>
                </a:lnTo>
                <a:lnTo>
                  <a:pt x="38100" y="6056439"/>
                </a:lnTo>
                <a:close/>
              </a:path>
              <a:path w="38100" h="10285730">
                <a:moveTo>
                  <a:pt x="38100" y="5904052"/>
                </a:moveTo>
                <a:lnTo>
                  <a:pt x="0" y="5904052"/>
                </a:lnTo>
                <a:lnTo>
                  <a:pt x="0" y="6018339"/>
                </a:lnTo>
                <a:lnTo>
                  <a:pt x="38100" y="6018339"/>
                </a:lnTo>
                <a:lnTo>
                  <a:pt x="38100" y="5904052"/>
                </a:lnTo>
                <a:close/>
              </a:path>
              <a:path w="38100" h="10285730">
                <a:moveTo>
                  <a:pt x="38100" y="5751665"/>
                </a:moveTo>
                <a:lnTo>
                  <a:pt x="0" y="5751665"/>
                </a:lnTo>
                <a:lnTo>
                  <a:pt x="0" y="5865952"/>
                </a:lnTo>
                <a:lnTo>
                  <a:pt x="38100" y="5865952"/>
                </a:lnTo>
                <a:lnTo>
                  <a:pt x="38100" y="5751665"/>
                </a:lnTo>
                <a:close/>
              </a:path>
              <a:path w="38100" h="10285730">
                <a:moveTo>
                  <a:pt x="38100" y="5599277"/>
                </a:moveTo>
                <a:lnTo>
                  <a:pt x="0" y="5599277"/>
                </a:lnTo>
                <a:lnTo>
                  <a:pt x="0" y="5713565"/>
                </a:lnTo>
                <a:lnTo>
                  <a:pt x="38100" y="5713565"/>
                </a:lnTo>
                <a:lnTo>
                  <a:pt x="38100" y="5599277"/>
                </a:lnTo>
                <a:close/>
              </a:path>
              <a:path w="38100" h="10285730">
                <a:moveTo>
                  <a:pt x="38100" y="5446890"/>
                </a:moveTo>
                <a:lnTo>
                  <a:pt x="0" y="5446890"/>
                </a:lnTo>
                <a:lnTo>
                  <a:pt x="0" y="5561177"/>
                </a:lnTo>
                <a:lnTo>
                  <a:pt x="38100" y="5561177"/>
                </a:lnTo>
                <a:lnTo>
                  <a:pt x="38100" y="5446890"/>
                </a:lnTo>
                <a:close/>
              </a:path>
              <a:path w="38100" h="10285730">
                <a:moveTo>
                  <a:pt x="38100" y="5294503"/>
                </a:moveTo>
                <a:lnTo>
                  <a:pt x="0" y="5294503"/>
                </a:lnTo>
                <a:lnTo>
                  <a:pt x="0" y="5408790"/>
                </a:lnTo>
                <a:lnTo>
                  <a:pt x="38100" y="5408790"/>
                </a:lnTo>
                <a:lnTo>
                  <a:pt x="38100" y="5294503"/>
                </a:lnTo>
                <a:close/>
              </a:path>
              <a:path w="38100" h="10285730">
                <a:moveTo>
                  <a:pt x="38100" y="5142115"/>
                </a:moveTo>
                <a:lnTo>
                  <a:pt x="0" y="5142115"/>
                </a:lnTo>
                <a:lnTo>
                  <a:pt x="0" y="5256403"/>
                </a:lnTo>
                <a:lnTo>
                  <a:pt x="38100" y="5256403"/>
                </a:lnTo>
                <a:lnTo>
                  <a:pt x="38100" y="5142115"/>
                </a:lnTo>
                <a:close/>
              </a:path>
              <a:path w="38100" h="10285730">
                <a:moveTo>
                  <a:pt x="38100" y="4989728"/>
                </a:moveTo>
                <a:lnTo>
                  <a:pt x="0" y="4989728"/>
                </a:lnTo>
                <a:lnTo>
                  <a:pt x="0" y="5104015"/>
                </a:lnTo>
                <a:lnTo>
                  <a:pt x="38100" y="5104015"/>
                </a:lnTo>
                <a:lnTo>
                  <a:pt x="38100" y="4989728"/>
                </a:lnTo>
                <a:close/>
              </a:path>
              <a:path w="38100" h="10285730">
                <a:moveTo>
                  <a:pt x="38100" y="4837328"/>
                </a:moveTo>
                <a:lnTo>
                  <a:pt x="0" y="4837328"/>
                </a:lnTo>
                <a:lnTo>
                  <a:pt x="0" y="4951628"/>
                </a:lnTo>
                <a:lnTo>
                  <a:pt x="38100" y="4951628"/>
                </a:lnTo>
                <a:lnTo>
                  <a:pt x="38100" y="4837328"/>
                </a:lnTo>
                <a:close/>
              </a:path>
              <a:path w="38100" h="10285730">
                <a:moveTo>
                  <a:pt x="38100" y="4684941"/>
                </a:moveTo>
                <a:lnTo>
                  <a:pt x="0" y="4684941"/>
                </a:lnTo>
                <a:lnTo>
                  <a:pt x="0" y="4799241"/>
                </a:lnTo>
                <a:lnTo>
                  <a:pt x="38100" y="4799241"/>
                </a:lnTo>
                <a:lnTo>
                  <a:pt x="38100" y="4684941"/>
                </a:lnTo>
                <a:close/>
              </a:path>
              <a:path w="38100" h="10285730">
                <a:moveTo>
                  <a:pt x="38100" y="4532554"/>
                </a:moveTo>
                <a:lnTo>
                  <a:pt x="0" y="4532554"/>
                </a:lnTo>
                <a:lnTo>
                  <a:pt x="0" y="4646854"/>
                </a:lnTo>
                <a:lnTo>
                  <a:pt x="38100" y="4646854"/>
                </a:lnTo>
                <a:lnTo>
                  <a:pt x="38100" y="4532554"/>
                </a:lnTo>
                <a:close/>
              </a:path>
              <a:path w="38100" h="10285730">
                <a:moveTo>
                  <a:pt x="38100" y="4380166"/>
                </a:moveTo>
                <a:lnTo>
                  <a:pt x="0" y="4380166"/>
                </a:lnTo>
                <a:lnTo>
                  <a:pt x="0" y="4494466"/>
                </a:lnTo>
                <a:lnTo>
                  <a:pt x="38100" y="4494466"/>
                </a:lnTo>
                <a:lnTo>
                  <a:pt x="38100" y="4380166"/>
                </a:lnTo>
                <a:close/>
              </a:path>
              <a:path w="38100" h="10285730">
                <a:moveTo>
                  <a:pt x="38100" y="4227779"/>
                </a:moveTo>
                <a:lnTo>
                  <a:pt x="0" y="4227779"/>
                </a:lnTo>
                <a:lnTo>
                  <a:pt x="0" y="4342079"/>
                </a:lnTo>
                <a:lnTo>
                  <a:pt x="38100" y="4342079"/>
                </a:lnTo>
                <a:lnTo>
                  <a:pt x="38100" y="4227779"/>
                </a:lnTo>
                <a:close/>
              </a:path>
              <a:path w="38100" h="10285730">
                <a:moveTo>
                  <a:pt x="38100" y="4075392"/>
                </a:moveTo>
                <a:lnTo>
                  <a:pt x="0" y="4075392"/>
                </a:lnTo>
                <a:lnTo>
                  <a:pt x="0" y="4189692"/>
                </a:lnTo>
                <a:lnTo>
                  <a:pt x="38100" y="4189692"/>
                </a:lnTo>
                <a:lnTo>
                  <a:pt x="38100" y="4075392"/>
                </a:lnTo>
                <a:close/>
              </a:path>
              <a:path w="38100" h="10285730">
                <a:moveTo>
                  <a:pt x="38100" y="3923004"/>
                </a:moveTo>
                <a:lnTo>
                  <a:pt x="0" y="3923004"/>
                </a:lnTo>
                <a:lnTo>
                  <a:pt x="0" y="4037304"/>
                </a:lnTo>
                <a:lnTo>
                  <a:pt x="38100" y="4037304"/>
                </a:lnTo>
                <a:lnTo>
                  <a:pt x="38100" y="3923004"/>
                </a:lnTo>
                <a:close/>
              </a:path>
              <a:path w="38100" h="10285730">
                <a:moveTo>
                  <a:pt x="38100" y="3770617"/>
                </a:moveTo>
                <a:lnTo>
                  <a:pt x="0" y="3770617"/>
                </a:lnTo>
                <a:lnTo>
                  <a:pt x="0" y="3884917"/>
                </a:lnTo>
                <a:lnTo>
                  <a:pt x="38100" y="3884917"/>
                </a:lnTo>
                <a:lnTo>
                  <a:pt x="38100" y="3770617"/>
                </a:lnTo>
                <a:close/>
              </a:path>
              <a:path w="38100" h="10285730">
                <a:moveTo>
                  <a:pt x="38100" y="3618230"/>
                </a:moveTo>
                <a:lnTo>
                  <a:pt x="0" y="3618230"/>
                </a:lnTo>
                <a:lnTo>
                  <a:pt x="0" y="3732530"/>
                </a:lnTo>
                <a:lnTo>
                  <a:pt x="38100" y="3732530"/>
                </a:lnTo>
                <a:lnTo>
                  <a:pt x="38100" y="3618230"/>
                </a:lnTo>
                <a:close/>
              </a:path>
              <a:path w="38100" h="10285730">
                <a:moveTo>
                  <a:pt x="38100" y="3465842"/>
                </a:moveTo>
                <a:lnTo>
                  <a:pt x="0" y="3465842"/>
                </a:lnTo>
                <a:lnTo>
                  <a:pt x="0" y="3580142"/>
                </a:lnTo>
                <a:lnTo>
                  <a:pt x="38100" y="3580142"/>
                </a:lnTo>
                <a:lnTo>
                  <a:pt x="38100" y="3465842"/>
                </a:lnTo>
                <a:close/>
              </a:path>
              <a:path w="38100" h="10285730">
                <a:moveTo>
                  <a:pt x="38100" y="3313455"/>
                </a:moveTo>
                <a:lnTo>
                  <a:pt x="0" y="3313455"/>
                </a:lnTo>
                <a:lnTo>
                  <a:pt x="0" y="3427755"/>
                </a:lnTo>
                <a:lnTo>
                  <a:pt x="38100" y="3427755"/>
                </a:lnTo>
                <a:lnTo>
                  <a:pt x="38100" y="3313455"/>
                </a:lnTo>
                <a:close/>
              </a:path>
              <a:path w="38100" h="10285730">
                <a:moveTo>
                  <a:pt x="38100" y="3161068"/>
                </a:moveTo>
                <a:lnTo>
                  <a:pt x="0" y="3161068"/>
                </a:lnTo>
                <a:lnTo>
                  <a:pt x="0" y="3275368"/>
                </a:lnTo>
                <a:lnTo>
                  <a:pt x="38100" y="3275368"/>
                </a:lnTo>
                <a:lnTo>
                  <a:pt x="38100" y="3161068"/>
                </a:lnTo>
                <a:close/>
              </a:path>
              <a:path w="38100" h="10285730">
                <a:moveTo>
                  <a:pt x="38100" y="3008680"/>
                </a:moveTo>
                <a:lnTo>
                  <a:pt x="0" y="3008680"/>
                </a:lnTo>
                <a:lnTo>
                  <a:pt x="0" y="3122980"/>
                </a:lnTo>
                <a:lnTo>
                  <a:pt x="38100" y="3122980"/>
                </a:lnTo>
                <a:lnTo>
                  <a:pt x="38100" y="3008680"/>
                </a:lnTo>
                <a:close/>
              </a:path>
              <a:path w="38100" h="10285730">
                <a:moveTo>
                  <a:pt x="38100" y="2856293"/>
                </a:moveTo>
                <a:lnTo>
                  <a:pt x="0" y="2856293"/>
                </a:lnTo>
                <a:lnTo>
                  <a:pt x="0" y="2970593"/>
                </a:lnTo>
                <a:lnTo>
                  <a:pt x="38100" y="2970593"/>
                </a:lnTo>
                <a:lnTo>
                  <a:pt x="38100" y="2856293"/>
                </a:lnTo>
                <a:close/>
              </a:path>
              <a:path w="38100" h="10285730">
                <a:moveTo>
                  <a:pt x="38100" y="2703906"/>
                </a:moveTo>
                <a:lnTo>
                  <a:pt x="0" y="2703906"/>
                </a:lnTo>
                <a:lnTo>
                  <a:pt x="0" y="2818206"/>
                </a:lnTo>
                <a:lnTo>
                  <a:pt x="38100" y="2818206"/>
                </a:lnTo>
                <a:lnTo>
                  <a:pt x="38100" y="2703906"/>
                </a:lnTo>
                <a:close/>
              </a:path>
              <a:path w="38100" h="10285730">
                <a:moveTo>
                  <a:pt x="38100" y="2551519"/>
                </a:moveTo>
                <a:lnTo>
                  <a:pt x="0" y="2551519"/>
                </a:lnTo>
                <a:lnTo>
                  <a:pt x="0" y="2665819"/>
                </a:lnTo>
                <a:lnTo>
                  <a:pt x="38100" y="2665819"/>
                </a:lnTo>
                <a:lnTo>
                  <a:pt x="38100" y="2551519"/>
                </a:lnTo>
                <a:close/>
              </a:path>
              <a:path w="38100" h="10285730">
                <a:moveTo>
                  <a:pt x="38100" y="2399131"/>
                </a:moveTo>
                <a:lnTo>
                  <a:pt x="0" y="2399131"/>
                </a:lnTo>
                <a:lnTo>
                  <a:pt x="0" y="2513431"/>
                </a:lnTo>
                <a:lnTo>
                  <a:pt x="38100" y="2513431"/>
                </a:lnTo>
                <a:lnTo>
                  <a:pt x="38100" y="2399131"/>
                </a:lnTo>
                <a:close/>
              </a:path>
              <a:path w="38100" h="10285730">
                <a:moveTo>
                  <a:pt x="38100" y="2246744"/>
                </a:moveTo>
                <a:lnTo>
                  <a:pt x="0" y="2246744"/>
                </a:lnTo>
                <a:lnTo>
                  <a:pt x="0" y="2361044"/>
                </a:lnTo>
                <a:lnTo>
                  <a:pt x="38100" y="2361044"/>
                </a:lnTo>
                <a:lnTo>
                  <a:pt x="38100" y="2246744"/>
                </a:lnTo>
                <a:close/>
              </a:path>
              <a:path w="38100" h="10285730">
                <a:moveTo>
                  <a:pt x="38100" y="2094357"/>
                </a:moveTo>
                <a:lnTo>
                  <a:pt x="0" y="2094357"/>
                </a:lnTo>
                <a:lnTo>
                  <a:pt x="0" y="2208657"/>
                </a:lnTo>
                <a:lnTo>
                  <a:pt x="38100" y="2208657"/>
                </a:lnTo>
                <a:lnTo>
                  <a:pt x="38100" y="2094357"/>
                </a:lnTo>
                <a:close/>
              </a:path>
              <a:path w="38100" h="10285730">
                <a:moveTo>
                  <a:pt x="38100" y="1941969"/>
                </a:moveTo>
                <a:lnTo>
                  <a:pt x="0" y="1941969"/>
                </a:lnTo>
                <a:lnTo>
                  <a:pt x="0" y="2056269"/>
                </a:lnTo>
                <a:lnTo>
                  <a:pt x="38100" y="2056269"/>
                </a:lnTo>
                <a:lnTo>
                  <a:pt x="38100" y="1941969"/>
                </a:lnTo>
                <a:close/>
              </a:path>
              <a:path w="38100" h="10285730">
                <a:moveTo>
                  <a:pt x="38100" y="1789582"/>
                </a:moveTo>
                <a:lnTo>
                  <a:pt x="0" y="1789582"/>
                </a:lnTo>
                <a:lnTo>
                  <a:pt x="0" y="1903882"/>
                </a:lnTo>
                <a:lnTo>
                  <a:pt x="38100" y="1903882"/>
                </a:lnTo>
                <a:lnTo>
                  <a:pt x="38100" y="1789582"/>
                </a:lnTo>
                <a:close/>
              </a:path>
              <a:path w="38100" h="10285730">
                <a:moveTo>
                  <a:pt x="38100" y="1637195"/>
                </a:moveTo>
                <a:lnTo>
                  <a:pt x="0" y="1637195"/>
                </a:lnTo>
                <a:lnTo>
                  <a:pt x="0" y="1751495"/>
                </a:lnTo>
                <a:lnTo>
                  <a:pt x="38100" y="1751495"/>
                </a:lnTo>
                <a:lnTo>
                  <a:pt x="38100" y="1637195"/>
                </a:lnTo>
                <a:close/>
              </a:path>
              <a:path w="38100" h="10285730">
                <a:moveTo>
                  <a:pt x="38100" y="1484807"/>
                </a:moveTo>
                <a:lnTo>
                  <a:pt x="0" y="1484807"/>
                </a:lnTo>
                <a:lnTo>
                  <a:pt x="0" y="1599107"/>
                </a:lnTo>
                <a:lnTo>
                  <a:pt x="38100" y="1599107"/>
                </a:lnTo>
                <a:lnTo>
                  <a:pt x="38100" y="1484807"/>
                </a:lnTo>
                <a:close/>
              </a:path>
              <a:path w="38100" h="10285730">
                <a:moveTo>
                  <a:pt x="38100" y="1332420"/>
                </a:moveTo>
                <a:lnTo>
                  <a:pt x="0" y="1332420"/>
                </a:lnTo>
                <a:lnTo>
                  <a:pt x="0" y="1446720"/>
                </a:lnTo>
                <a:lnTo>
                  <a:pt x="38100" y="1446720"/>
                </a:lnTo>
                <a:lnTo>
                  <a:pt x="38100" y="1332420"/>
                </a:lnTo>
                <a:close/>
              </a:path>
              <a:path w="38100" h="10285730">
                <a:moveTo>
                  <a:pt x="38100" y="1180033"/>
                </a:moveTo>
                <a:lnTo>
                  <a:pt x="0" y="1180033"/>
                </a:lnTo>
                <a:lnTo>
                  <a:pt x="0" y="1294333"/>
                </a:lnTo>
                <a:lnTo>
                  <a:pt x="38100" y="1294333"/>
                </a:lnTo>
                <a:lnTo>
                  <a:pt x="38100" y="1180033"/>
                </a:lnTo>
                <a:close/>
              </a:path>
              <a:path w="38100" h="10285730">
                <a:moveTo>
                  <a:pt x="38100" y="1027645"/>
                </a:moveTo>
                <a:lnTo>
                  <a:pt x="0" y="1027645"/>
                </a:lnTo>
                <a:lnTo>
                  <a:pt x="0" y="1141945"/>
                </a:lnTo>
                <a:lnTo>
                  <a:pt x="38100" y="1141945"/>
                </a:lnTo>
                <a:lnTo>
                  <a:pt x="38100" y="1027645"/>
                </a:lnTo>
                <a:close/>
              </a:path>
              <a:path w="38100" h="10285730">
                <a:moveTo>
                  <a:pt x="38100" y="875258"/>
                </a:moveTo>
                <a:lnTo>
                  <a:pt x="0" y="875258"/>
                </a:lnTo>
                <a:lnTo>
                  <a:pt x="0" y="989558"/>
                </a:lnTo>
                <a:lnTo>
                  <a:pt x="38100" y="989558"/>
                </a:lnTo>
                <a:lnTo>
                  <a:pt x="38100" y="875258"/>
                </a:lnTo>
                <a:close/>
              </a:path>
              <a:path w="38100" h="10285730">
                <a:moveTo>
                  <a:pt x="38100" y="722871"/>
                </a:moveTo>
                <a:lnTo>
                  <a:pt x="0" y="722871"/>
                </a:lnTo>
                <a:lnTo>
                  <a:pt x="0" y="837171"/>
                </a:lnTo>
                <a:lnTo>
                  <a:pt x="38100" y="837171"/>
                </a:lnTo>
                <a:lnTo>
                  <a:pt x="38100" y="722871"/>
                </a:lnTo>
                <a:close/>
              </a:path>
              <a:path w="38100" h="10285730">
                <a:moveTo>
                  <a:pt x="38100" y="570484"/>
                </a:moveTo>
                <a:lnTo>
                  <a:pt x="0" y="570484"/>
                </a:lnTo>
                <a:lnTo>
                  <a:pt x="0" y="684784"/>
                </a:lnTo>
                <a:lnTo>
                  <a:pt x="38100" y="684784"/>
                </a:lnTo>
                <a:lnTo>
                  <a:pt x="38100" y="570484"/>
                </a:lnTo>
                <a:close/>
              </a:path>
              <a:path w="38100" h="10285730">
                <a:moveTo>
                  <a:pt x="38100" y="418096"/>
                </a:moveTo>
                <a:lnTo>
                  <a:pt x="0" y="418096"/>
                </a:lnTo>
                <a:lnTo>
                  <a:pt x="0" y="532396"/>
                </a:lnTo>
                <a:lnTo>
                  <a:pt x="38100" y="532396"/>
                </a:lnTo>
                <a:lnTo>
                  <a:pt x="38100" y="418096"/>
                </a:lnTo>
                <a:close/>
              </a:path>
              <a:path w="38100" h="10285730">
                <a:moveTo>
                  <a:pt x="38100" y="265709"/>
                </a:moveTo>
                <a:lnTo>
                  <a:pt x="0" y="265709"/>
                </a:lnTo>
                <a:lnTo>
                  <a:pt x="0" y="380009"/>
                </a:lnTo>
                <a:lnTo>
                  <a:pt x="38100" y="380009"/>
                </a:lnTo>
                <a:lnTo>
                  <a:pt x="38100" y="265709"/>
                </a:lnTo>
                <a:close/>
              </a:path>
              <a:path w="38100" h="10285730">
                <a:moveTo>
                  <a:pt x="38100" y="113322"/>
                </a:moveTo>
                <a:lnTo>
                  <a:pt x="0" y="113322"/>
                </a:lnTo>
                <a:lnTo>
                  <a:pt x="0" y="227622"/>
                </a:lnTo>
                <a:lnTo>
                  <a:pt x="38100" y="227622"/>
                </a:lnTo>
                <a:lnTo>
                  <a:pt x="38100" y="113322"/>
                </a:lnTo>
                <a:close/>
              </a:path>
              <a:path w="38100" h="10285730">
                <a:moveTo>
                  <a:pt x="38100" y="0"/>
                </a:moveTo>
                <a:lnTo>
                  <a:pt x="0" y="0"/>
                </a:lnTo>
                <a:lnTo>
                  <a:pt x="0" y="75234"/>
                </a:lnTo>
                <a:lnTo>
                  <a:pt x="38100" y="75234"/>
                </a:lnTo>
                <a:lnTo>
                  <a:pt x="38100" y="0"/>
                </a:lnTo>
                <a:close/>
              </a:path>
            </a:pathLst>
          </a:custGeom>
          <a:solidFill>
            <a:srgbClr val="868683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22217" y="1340428"/>
            <a:ext cx="58604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spc="-220" dirty="0" smtClean="0">
                <a:solidFill>
                  <a:srgbClr val="EC8E24"/>
                </a:solidFill>
                <a:latin typeface="Verdana" panose="020B0604030504040204"/>
                <a:cs typeface="Verdana" panose="020B0604030504040204"/>
              </a:rPr>
              <a:t>Proposed System </a:t>
            </a:r>
            <a:endParaRPr lang="en-US" sz="4800" kern="1200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13162" y="2265217"/>
            <a:ext cx="14796655" cy="11726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proposed model rectifies the problem of existing system by converting signs into English characters and then to speech.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b="1" spc="-22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3600" b="1" spc="-220" dirty="0">
                <a:solidFill>
                  <a:srgbClr val="EC8E24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lang="en-IN" sz="3600" b="1" spc="-220" dirty="0" smtClean="0">
                <a:solidFill>
                  <a:srgbClr val="EC8E24"/>
                </a:solidFill>
                <a:latin typeface="Verdana" panose="020B0604030504040204"/>
                <a:cs typeface="Verdana" panose="020B0604030504040204"/>
              </a:rPr>
              <a:t>ign language to text:</a:t>
            </a:r>
            <a:endParaRPr lang="en-US" sz="3600" dirty="0"/>
          </a:p>
          <a:p>
            <a:r>
              <a:rPr 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This system converts a stream of input hand gestures to their                      relevant semantic text using </a:t>
            </a:r>
            <a:r>
              <a:rPr lang="en-US" sz="36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Tensorflow</a:t>
            </a:r>
            <a:r>
              <a:rPr lang="en-US" sz="3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object detection.</a:t>
            </a:r>
          </a:p>
          <a:p>
            <a:endParaRPr lang="en-US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3600" b="1" spc="-220" dirty="0" smtClean="0">
                <a:solidFill>
                  <a:srgbClr val="EC8E24"/>
                </a:solidFill>
                <a:latin typeface="Verdana" panose="020B0604030504040204"/>
                <a:cs typeface="Verdana" panose="020B0604030504040204"/>
              </a:rPr>
              <a:t>Text to </a:t>
            </a:r>
            <a:r>
              <a:rPr lang="en-IN" sz="3600" b="1" spc="-220" smtClean="0">
                <a:solidFill>
                  <a:srgbClr val="EC8E24"/>
                </a:solidFill>
                <a:latin typeface="Verdana" panose="020B0604030504040204"/>
                <a:cs typeface="Verdana" panose="020B0604030504040204"/>
              </a:rPr>
              <a:t>Speech </a:t>
            </a:r>
            <a:r>
              <a:rPr lang="en-IN" sz="3600" b="1" spc="-220" smtClean="0">
                <a:solidFill>
                  <a:srgbClr val="EC8E24"/>
                </a:solidFill>
                <a:latin typeface="Verdana" panose="020B0604030504040204"/>
                <a:cs typeface="Verdana" panose="020B0604030504040204"/>
              </a:rPr>
              <a:t>:</a:t>
            </a:r>
            <a:endParaRPr lang="en-US" sz="3600" dirty="0">
              <a:solidFill>
                <a:schemeClr val="bg1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system uses Google text to Speech API which converts text into natural sounding speech.</a:t>
            </a:r>
            <a:endParaRPr lang="en-US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36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36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36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36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36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xdcefrtgyhuji8k</a:t>
            </a:r>
            <a:endParaRPr lang="en-IN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1063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43862" y="1488270"/>
            <a:ext cx="1592359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spc="-220" dirty="0" smtClean="0">
                <a:solidFill>
                  <a:srgbClr val="EC8E24"/>
                </a:solidFill>
                <a:latin typeface="Verdana" panose="020B0604030504040204"/>
              </a:rPr>
              <a:t>How proposed system different from existing system?</a:t>
            </a:r>
            <a:endParaRPr lang="en-US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943862" y="3169227"/>
            <a:ext cx="1368653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3600" b="1" dirty="0" smtClean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The </a:t>
            </a:r>
            <a:r>
              <a:rPr lang="en-IN" sz="3600" b="1" dirty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existing system for understanding the sign language is only based on sign-to-text feature. There is </a:t>
            </a:r>
            <a:r>
              <a:rPr lang="en-IN" sz="3600" b="1" dirty="0" smtClean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no speech </a:t>
            </a:r>
            <a:r>
              <a:rPr lang="en-IN" sz="3600" b="1" dirty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feature </a:t>
            </a:r>
            <a:r>
              <a:rPr lang="en-IN" sz="3600" b="1" dirty="0" smtClean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available.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3600" b="1" dirty="0" smtClean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Our </a:t>
            </a:r>
            <a:r>
              <a:rPr lang="en-IN" sz="3600" b="1" dirty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proposed idea is to enhance the existing system by not only with the sign-to-text feature but also </a:t>
            </a:r>
            <a:r>
              <a:rPr lang="en-IN" sz="3600" b="1" dirty="0" smtClean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text-to-speech.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3600" b="1" dirty="0" smtClean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In </a:t>
            </a:r>
            <a:r>
              <a:rPr lang="en-IN" sz="3600" b="1" dirty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such a way normal people can both see the signs as well as hear the sounds</a:t>
            </a:r>
            <a:r>
              <a:rPr lang="en-IN" sz="3600" b="1" dirty="0" smtClean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. So </a:t>
            </a:r>
            <a:r>
              <a:rPr lang="en-IN" sz="3600" b="1" dirty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it will be easier for us to communicate with them. </a:t>
            </a:r>
          </a:p>
          <a:p>
            <a:endParaRPr lang="en-US" sz="3600" b="1" kern="1200" dirty="0">
              <a:solidFill>
                <a:schemeClr val="bg1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736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0F0E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24464" y="3187103"/>
            <a:ext cx="3076575" cy="6067425"/>
          </a:xfrm>
          <a:custGeom>
            <a:avLst/>
            <a:gdLst/>
            <a:ahLst/>
            <a:cxnLst/>
            <a:rect l="l" t="t" r="r" b="b"/>
            <a:pathLst>
              <a:path w="3076575" h="6067425">
                <a:moveTo>
                  <a:pt x="2842393" y="6067304"/>
                </a:moveTo>
                <a:lnTo>
                  <a:pt x="234181" y="6067304"/>
                </a:lnTo>
                <a:lnTo>
                  <a:pt x="187070" y="6062537"/>
                </a:lnTo>
                <a:lnTo>
                  <a:pt x="143152" y="6048869"/>
                </a:lnTo>
                <a:lnTo>
                  <a:pt x="103378" y="6027252"/>
                </a:lnTo>
                <a:lnTo>
                  <a:pt x="68701" y="5998638"/>
                </a:lnTo>
                <a:lnTo>
                  <a:pt x="40072" y="5963979"/>
                </a:lnTo>
                <a:lnTo>
                  <a:pt x="18444" y="5924226"/>
                </a:lnTo>
                <a:lnTo>
                  <a:pt x="4769" y="5880330"/>
                </a:lnTo>
                <a:lnTo>
                  <a:pt x="0" y="5833243"/>
                </a:lnTo>
                <a:lnTo>
                  <a:pt x="0" y="234060"/>
                </a:lnTo>
                <a:lnTo>
                  <a:pt x="4769" y="186974"/>
                </a:lnTo>
                <a:lnTo>
                  <a:pt x="18444" y="143078"/>
                </a:lnTo>
                <a:lnTo>
                  <a:pt x="40072" y="103325"/>
                </a:lnTo>
                <a:lnTo>
                  <a:pt x="68701" y="68665"/>
                </a:lnTo>
                <a:lnTo>
                  <a:pt x="103378" y="40051"/>
                </a:lnTo>
                <a:lnTo>
                  <a:pt x="143152" y="18435"/>
                </a:lnTo>
                <a:lnTo>
                  <a:pt x="187070" y="4767"/>
                </a:lnTo>
                <a:lnTo>
                  <a:pt x="234181" y="0"/>
                </a:lnTo>
                <a:lnTo>
                  <a:pt x="2842393" y="0"/>
                </a:lnTo>
                <a:lnTo>
                  <a:pt x="2889504" y="4767"/>
                </a:lnTo>
                <a:lnTo>
                  <a:pt x="2933422" y="18435"/>
                </a:lnTo>
                <a:lnTo>
                  <a:pt x="2973196" y="40051"/>
                </a:lnTo>
                <a:lnTo>
                  <a:pt x="3007873" y="68665"/>
                </a:lnTo>
                <a:lnTo>
                  <a:pt x="3036502" y="103325"/>
                </a:lnTo>
                <a:lnTo>
                  <a:pt x="3058130" y="143078"/>
                </a:lnTo>
                <a:lnTo>
                  <a:pt x="3071804" y="186974"/>
                </a:lnTo>
                <a:lnTo>
                  <a:pt x="3076574" y="234060"/>
                </a:lnTo>
                <a:lnTo>
                  <a:pt x="3076574" y="5833243"/>
                </a:lnTo>
                <a:lnTo>
                  <a:pt x="3071804" y="5880330"/>
                </a:lnTo>
                <a:lnTo>
                  <a:pt x="3058130" y="5924226"/>
                </a:lnTo>
                <a:lnTo>
                  <a:pt x="3036502" y="5963979"/>
                </a:lnTo>
                <a:lnTo>
                  <a:pt x="3007873" y="5998638"/>
                </a:lnTo>
                <a:lnTo>
                  <a:pt x="2973196" y="6027252"/>
                </a:lnTo>
                <a:lnTo>
                  <a:pt x="2933422" y="6048869"/>
                </a:lnTo>
                <a:lnTo>
                  <a:pt x="2889504" y="6062537"/>
                </a:lnTo>
                <a:lnTo>
                  <a:pt x="2842393" y="6067304"/>
                </a:lnTo>
                <a:close/>
              </a:path>
            </a:pathLst>
          </a:custGeom>
          <a:solidFill>
            <a:srgbClr val="0F0E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503386" y="3187103"/>
            <a:ext cx="3076575" cy="6067425"/>
          </a:xfrm>
          <a:custGeom>
            <a:avLst/>
            <a:gdLst/>
            <a:ahLst/>
            <a:cxnLst/>
            <a:rect l="l" t="t" r="r" b="b"/>
            <a:pathLst>
              <a:path w="3076575" h="6067425">
                <a:moveTo>
                  <a:pt x="2842393" y="6067304"/>
                </a:moveTo>
                <a:lnTo>
                  <a:pt x="234181" y="6067304"/>
                </a:lnTo>
                <a:lnTo>
                  <a:pt x="187070" y="6062537"/>
                </a:lnTo>
                <a:lnTo>
                  <a:pt x="143152" y="6048869"/>
                </a:lnTo>
                <a:lnTo>
                  <a:pt x="103378" y="6027252"/>
                </a:lnTo>
                <a:lnTo>
                  <a:pt x="68701" y="5998638"/>
                </a:lnTo>
                <a:lnTo>
                  <a:pt x="40072" y="5963979"/>
                </a:lnTo>
                <a:lnTo>
                  <a:pt x="18444" y="5924226"/>
                </a:lnTo>
                <a:lnTo>
                  <a:pt x="4769" y="5880330"/>
                </a:lnTo>
                <a:lnTo>
                  <a:pt x="0" y="5833243"/>
                </a:lnTo>
                <a:lnTo>
                  <a:pt x="0" y="234060"/>
                </a:lnTo>
                <a:lnTo>
                  <a:pt x="4769" y="186974"/>
                </a:lnTo>
                <a:lnTo>
                  <a:pt x="18444" y="143078"/>
                </a:lnTo>
                <a:lnTo>
                  <a:pt x="40072" y="103325"/>
                </a:lnTo>
                <a:lnTo>
                  <a:pt x="68701" y="68665"/>
                </a:lnTo>
                <a:lnTo>
                  <a:pt x="103378" y="40051"/>
                </a:lnTo>
                <a:lnTo>
                  <a:pt x="143152" y="18435"/>
                </a:lnTo>
                <a:lnTo>
                  <a:pt x="187070" y="4767"/>
                </a:lnTo>
                <a:lnTo>
                  <a:pt x="234181" y="0"/>
                </a:lnTo>
                <a:lnTo>
                  <a:pt x="2842393" y="0"/>
                </a:lnTo>
                <a:lnTo>
                  <a:pt x="2889504" y="4767"/>
                </a:lnTo>
                <a:lnTo>
                  <a:pt x="2933422" y="18435"/>
                </a:lnTo>
                <a:lnTo>
                  <a:pt x="2973196" y="40051"/>
                </a:lnTo>
                <a:lnTo>
                  <a:pt x="3007873" y="68665"/>
                </a:lnTo>
                <a:lnTo>
                  <a:pt x="3036502" y="103325"/>
                </a:lnTo>
                <a:lnTo>
                  <a:pt x="3058130" y="143078"/>
                </a:lnTo>
                <a:lnTo>
                  <a:pt x="3071804" y="186974"/>
                </a:lnTo>
                <a:lnTo>
                  <a:pt x="3076574" y="234060"/>
                </a:lnTo>
                <a:lnTo>
                  <a:pt x="3076574" y="5833243"/>
                </a:lnTo>
                <a:lnTo>
                  <a:pt x="3071804" y="5880330"/>
                </a:lnTo>
                <a:lnTo>
                  <a:pt x="3058130" y="5924226"/>
                </a:lnTo>
                <a:lnTo>
                  <a:pt x="3036502" y="5963979"/>
                </a:lnTo>
                <a:lnTo>
                  <a:pt x="3007873" y="5998638"/>
                </a:lnTo>
                <a:lnTo>
                  <a:pt x="2973196" y="6027252"/>
                </a:lnTo>
                <a:lnTo>
                  <a:pt x="2933422" y="6048869"/>
                </a:lnTo>
                <a:lnTo>
                  <a:pt x="2889504" y="6062537"/>
                </a:lnTo>
                <a:lnTo>
                  <a:pt x="2842393" y="6067304"/>
                </a:lnTo>
                <a:close/>
              </a:path>
            </a:pathLst>
          </a:custGeom>
          <a:solidFill>
            <a:srgbClr val="0F0E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842848" y="3187103"/>
            <a:ext cx="3076575" cy="6067425"/>
          </a:xfrm>
          <a:custGeom>
            <a:avLst/>
            <a:gdLst/>
            <a:ahLst/>
            <a:cxnLst/>
            <a:rect l="l" t="t" r="r" b="b"/>
            <a:pathLst>
              <a:path w="3076575" h="6067425">
                <a:moveTo>
                  <a:pt x="2842393" y="6067304"/>
                </a:moveTo>
                <a:lnTo>
                  <a:pt x="234181" y="6067304"/>
                </a:lnTo>
                <a:lnTo>
                  <a:pt x="187070" y="6062537"/>
                </a:lnTo>
                <a:lnTo>
                  <a:pt x="143152" y="6048869"/>
                </a:lnTo>
                <a:lnTo>
                  <a:pt x="103378" y="6027252"/>
                </a:lnTo>
                <a:lnTo>
                  <a:pt x="68701" y="5998638"/>
                </a:lnTo>
                <a:lnTo>
                  <a:pt x="40072" y="5963979"/>
                </a:lnTo>
                <a:lnTo>
                  <a:pt x="18444" y="5924226"/>
                </a:lnTo>
                <a:lnTo>
                  <a:pt x="4769" y="5880330"/>
                </a:lnTo>
                <a:lnTo>
                  <a:pt x="0" y="5833243"/>
                </a:lnTo>
                <a:lnTo>
                  <a:pt x="0" y="234060"/>
                </a:lnTo>
                <a:lnTo>
                  <a:pt x="4769" y="186974"/>
                </a:lnTo>
                <a:lnTo>
                  <a:pt x="18444" y="143078"/>
                </a:lnTo>
                <a:lnTo>
                  <a:pt x="40072" y="103325"/>
                </a:lnTo>
                <a:lnTo>
                  <a:pt x="68701" y="68665"/>
                </a:lnTo>
                <a:lnTo>
                  <a:pt x="103378" y="40051"/>
                </a:lnTo>
                <a:lnTo>
                  <a:pt x="143152" y="18435"/>
                </a:lnTo>
                <a:lnTo>
                  <a:pt x="187070" y="4767"/>
                </a:lnTo>
                <a:lnTo>
                  <a:pt x="234181" y="0"/>
                </a:lnTo>
                <a:lnTo>
                  <a:pt x="2842393" y="0"/>
                </a:lnTo>
                <a:lnTo>
                  <a:pt x="2889504" y="4767"/>
                </a:lnTo>
                <a:lnTo>
                  <a:pt x="2933422" y="18435"/>
                </a:lnTo>
                <a:lnTo>
                  <a:pt x="2973196" y="40051"/>
                </a:lnTo>
                <a:lnTo>
                  <a:pt x="3007873" y="68665"/>
                </a:lnTo>
                <a:lnTo>
                  <a:pt x="3036502" y="103325"/>
                </a:lnTo>
                <a:lnTo>
                  <a:pt x="3058130" y="143078"/>
                </a:lnTo>
                <a:lnTo>
                  <a:pt x="3071804" y="186974"/>
                </a:lnTo>
                <a:lnTo>
                  <a:pt x="3076574" y="234060"/>
                </a:lnTo>
                <a:lnTo>
                  <a:pt x="3076574" y="5833243"/>
                </a:lnTo>
                <a:lnTo>
                  <a:pt x="3071804" y="5880330"/>
                </a:lnTo>
                <a:lnTo>
                  <a:pt x="3058130" y="5924226"/>
                </a:lnTo>
                <a:lnTo>
                  <a:pt x="3036502" y="5963979"/>
                </a:lnTo>
                <a:lnTo>
                  <a:pt x="3007873" y="5998638"/>
                </a:lnTo>
                <a:lnTo>
                  <a:pt x="2973196" y="6027252"/>
                </a:lnTo>
                <a:lnTo>
                  <a:pt x="2933422" y="6048869"/>
                </a:lnTo>
                <a:lnTo>
                  <a:pt x="2889504" y="6062537"/>
                </a:lnTo>
                <a:lnTo>
                  <a:pt x="2842393" y="6067304"/>
                </a:lnTo>
                <a:close/>
              </a:path>
            </a:pathLst>
          </a:custGeom>
          <a:solidFill>
            <a:srgbClr val="0F0E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163925" y="3187103"/>
            <a:ext cx="3076575" cy="6067425"/>
          </a:xfrm>
          <a:custGeom>
            <a:avLst/>
            <a:gdLst/>
            <a:ahLst/>
            <a:cxnLst/>
            <a:rect l="l" t="t" r="r" b="b"/>
            <a:pathLst>
              <a:path w="3076575" h="6067425">
                <a:moveTo>
                  <a:pt x="2842393" y="6067304"/>
                </a:moveTo>
                <a:lnTo>
                  <a:pt x="234181" y="6067304"/>
                </a:lnTo>
                <a:lnTo>
                  <a:pt x="187070" y="6062537"/>
                </a:lnTo>
                <a:lnTo>
                  <a:pt x="143152" y="6048869"/>
                </a:lnTo>
                <a:lnTo>
                  <a:pt x="103378" y="6027252"/>
                </a:lnTo>
                <a:lnTo>
                  <a:pt x="68701" y="5998638"/>
                </a:lnTo>
                <a:lnTo>
                  <a:pt x="40072" y="5963979"/>
                </a:lnTo>
                <a:lnTo>
                  <a:pt x="18444" y="5924226"/>
                </a:lnTo>
                <a:lnTo>
                  <a:pt x="4769" y="5880330"/>
                </a:lnTo>
                <a:lnTo>
                  <a:pt x="0" y="5833243"/>
                </a:lnTo>
                <a:lnTo>
                  <a:pt x="0" y="234060"/>
                </a:lnTo>
                <a:lnTo>
                  <a:pt x="4769" y="186974"/>
                </a:lnTo>
                <a:lnTo>
                  <a:pt x="18444" y="143078"/>
                </a:lnTo>
                <a:lnTo>
                  <a:pt x="40072" y="103325"/>
                </a:lnTo>
                <a:lnTo>
                  <a:pt x="68701" y="68665"/>
                </a:lnTo>
                <a:lnTo>
                  <a:pt x="103378" y="40051"/>
                </a:lnTo>
                <a:lnTo>
                  <a:pt x="143152" y="18435"/>
                </a:lnTo>
                <a:lnTo>
                  <a:pt x="187070" y="4767"/>
                </a:lnTo>
                <a:lnTo>
                  <a:pt x="234181" y="0"/>
                </a:lnTo>
                <a:lnTo>
                  <a:pt x="2842393" y="0"/>
                </a:lnTo>
                <a:lnTo>
                  <a:pt x="2889504" y="4767"/>
                </a:lnTo>
                <a:lnTo>
                  <a:pt x="2933422" y="18435"/>
                </a:lnTo>
                <a:lnTo>
                  <a:pt x="2973196" y="40051"/>
                </a:lnTo>
                <a:lnTo>
                  <a:pt x="3007873" y="68665"/>
                </a:lnTo>
                <a:lnTo>
                  <a:pt x="3036502" y="103325"/>
                </a:lnTo>
                <a:lnTo>
                  <a:pt x="3058130" y="143078"/>
                </a:lnTo>
                <a:lnTo>
                  <a:pt x="3071804" y="186974"/>
                </a:lnTo>
                <a:lnTo>
                  <a:pt x="3076574" y="234060"/>
                </a:lnTo>
                <a:lnTo>
                  <a:pt x="3076574" y="5833243"/>
                </a:lnTo>
                <a:lnTo>
                  <a:pt x="3071804" y="5880330"/>
                </a:lnTo>
                <a:lnTo>
                  <a:pt x="3058130" y="5924226"/>
                </a:lnTo>
                <a:lnTo>
                  <a:pt x="3036502" y="5963979"/>
                </a:lnTo>
                <a:lnTo>
                  <a:pt x="3007873" y="5998638"/>
                </a:lnTo>
                <a:lnTo>
                  <a:pt x="2973196" y="6027252"/>
                </a:lnTo>
                <a:lnTo>
                  <a:pt x="2933422" y="6048869"/>
                </a:lnTo>
                <a:lnTo>
                  <a:pt x="2889504" y="6062537"/>
                </a:lnTo>
                <a:lnTo>
                  <a:pt x="2842393" y="6067304"/>
                </a:lnTo>
                <a:close/>
              </a:path>
            </a:pathLst>
          </a:custGeom>
          <a:solidFill>
            <a:srgbClr val="0F0E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182309" y="3187103"/>
            <a:ext cx="3076575" cy="6067425"/>
          </a:xfrm>
          <a:custGeom>
            <a:avLst/>
            <a:gdLst/>
            <a:ahLst/>
            <a:cxnLst/>
            <a:rect l="l" t="t" r="r" b="b"/>
            <a:pathLst>
              <a:path w="3076575" h="6067425">
                <a:moveTo>
                  <a:pt x="2842393" y="6067304"/>
                </a:moveTo>
                <a:lnTo>
                  <a:pt x="234181" y="6067304"/>
                </a:lnTo>
                <a:lnTo>
                  <a:pt x="187070" y="6062537"/>
                </a:lnTo>
                <a:lnTo>
                  <a:pt x="143152" y="6048869"/>
                </a:lnTo>
                <a:lnTo>
                  <a:pt x="103378" y="6027252"/>
                </a:lnTo>
                <a:lnTo>
                  <a:pt x="68701" y="5998638"/>
                </a:lnTo>
                <a:lnTo>
                  <a:pt x="40072" y="5963979"/>
                </a:lnTo>
                <a:lnTo>
                  <a:pt x="18444" y="5924226"/>
                </a:lnTo>
                <a:lnTo>
                  <a:pt x="4769" y="5880330"/>
                </a:lnTo>
                <a:lnTo>
                  <a:pt x="0" y="5833243"/>
                </a:lnTo>
                <a:lnTo>
                  <a:pt x="0" y="234060"/>
                </a:lnTo>
                <a:lnTo>
                  <a:pt x="4769" y="186974"/>
                </a:lnTo>
                <a:lnTo>
                  <a:pt x="18444" y="143078"/>
                </a:lnTo>
                <a:lnTo>
                  <a:pt x="40072" y="103325"/>
                </a:lnTo>
                <a:lnTo>
                  <a:pt x="68701" y="68665"/>
                </a:lnTo>
                <a:lnTo>
                  <a:pt x="103378" y="40051"/>
                </a:lnTo>
                <a:lnTo>
                  <a:pt x="143152" y="18435"/>
                </a:lnTo>
                <a:lnTo>
                  <a:pt x="187070" y="4767"/>
                </a:lnTo>
                <a:lnTo>
                  <a:pt x="234181" y="0"/>
                </a:lnTo>
                <a:lnTo>
                  <a:pt x="2842393" y="0"/>
                </a:lnTo>
                <a:lnTo>
                  <a:pt x="2889504" y="4767"/>
                </a:lnTo>
                <a:lnTo>
                  <a:pt x="2933422" y="18435"/>
                </a:lnTo>
                <a:lnTo>
                  <a:pt x="2973196" y="40051"/>
                </a:lnTo>
                <a:lnTo>
                  <a:pt x="3007873" y="68665"/>
                </a:lnTo>
                <a:lnTo>
                  <a:pt x="3036502" y="103325"/>
                </a:lnTo>
                <a:lnTo>
                  <a:pt x="3058130" y="143078"/>
                </a:lnTo>
                <a:lnTo>
                  <a:pt x="3071804" y="186974"/>
                </a:lnTo>
                <a:lnTo>
                  <a:pt x="3076574" y="234060"/>
                </a:lnTo>
                <a:lnTo>
                  <a:pt x="3076574" y="5833243"/>
                </a:lnTo>
                <a:lnTo>
                  <a:pt x="3071804" y="5880330"/>
                </a:lnTo>
                <a:lnTo>
                  <a:pt x="3058130" y="5924226"/>
                </a:lnTo>
                <a:lnTo>
                  <a:pt x="3036502" y="5963979"/>
                </a:lnTo>
                <a:lnTo>
                  <a:pt x="3007873" y="5998638"/>
                </a:lnTo>
                <a:lnTo>
                  <a:pt x="2973196" y="6027252"/>
                </a:lnTo>
                <a:lnTo>
                  <a:pt x="2933422" y="6048869"/>
                </a:lnTo>
                <a:lnTo>
                  <a:pt x="2889504" y="6062537"/>
                </a:lnTo>
                <a:lnTo>
                  <a:pt x="2842393" y="6067304"/>
                </a:lnTo>
                <a:close/>
              </a:path>
            </a:pathLst>
          </a:custGeom>
          <a:solidFill>
            <a:srgbClr val="0F0E0D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1283" y="3400218"/>
            <a:ext cx="1399648" cy="1399940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14922957" y="3243234"/>
            <a:ext cx="1597660" cy="1715135"/>
            <a:chOff x="14922957" y="3243234"/>
            <a:chExt cx="1597660" cy="1715135"/>
          </a:xfrm>
        </p:grpSpPr>
        <p:sp>
          <p:nvSpPr>
            <p:cNvPr id="10" name="object 10"/>
            <p:cNvSpPr/>
            <p:nvPr/>
          </p:nvSpPr>
          <p:spPr>
            <a:xfrm>
              <a:off x="14922957" y="3507025"/>
              <a:ext cx="1369060" cy="1450975"/>
            </a:xfrm>
            <a:custGeom>
              <a:avLst/>
              <a:gdLst/>
              <a:ahLst/>
              <a:cxnLst/>
              <a:rect l="l" t="t" r="r" b="b"/>
              <a:pathLst>
                <a:path w="1369059" h="1450975">
                  <a:moveTo>
                    <a:pt x="1368955" y="527613"/>
                  </a:moveTo>
                  <a:lnTo>
                    <a:pt x="912657" y="263822"/>
                  </a:lnTo>
                  <a:lnTo>
                    <a:pt x="912657" y="0"/>
                  </a:lnTo>
                  <a:lnTo>
                    <a:pt x="1368955" y="263822"/>
                  </a:lnTo>
                  <a:lnTo>
                    <a:pt x="1368955" y="527613"/>
                  </a:lnTo>
                  <a:close/>
                </a:path>
                <a:path w="1369059" h="1450975">
                  <a:moveTo>
                    <a:pt x="684446" y="1450959"/>
                  </a:moveTo>
                  <a:lnTo>
                    <a:pt x="456303" y="1319017"/>
                  </a:lnTo>
                  <a:lnTo>
                    <a:pt x="456303" y="527613"/>
                  </a:lnTo>
                  <a:lnTo>
                    <a:pt x="684446" y="395733"/>
                  </a:lnTo>
                  <a:lnTo>
                    <a:pt x="684446" y="659492"/>
                  </a:lnTo>
                  <a:lnTo>
                    <a:pt x="912657" y="791435"/>
                  </a:lnTo>
                  <a:lnTo>
                    <a:pt x="912657" y="923315"/>
                  </a:lnTo>
                  <a:lnTo>
                    <a:pt x="684446" y="923315"/>
                  </a:lnTo>
                  <a:lnTo>
                    <a:pt x="684446" y="1450959"/>
                  </a:lnTo>
                  <a:close/>
                </a:path>
                <a:path w="1369059" h="1450975">
                  <a:moveTo>
                    <a:pt x="912657" y="1055257"/>
                  </a:moveTo>
                  <a:lnTo>
                    <a:pt x="684446" y="923315"/>
                  </a:lnTo>
                  <a:lnTo>
                    <a:pt x="912657" y="923315"/>
                  </a:lnTo>
                  <a:lnTo>
                    <a:pt x="912657" y="1055257"/>
                  </a:lnTo>
                  <a:close/>
                </a:path>
                <a:path w="1369059" h="1450975">
                  <a:moveTo>
                    <a:pt x="228148" y="659493"/>
                  </a:moveTo>
                  <a:lnTo>
                    <a:pt x="0" y="527613"/>
                  </a:lnTo>
                  <a:lnTo>
                    <a:pt x="0" y="263822"/>
                  </a:lnTo>
                  <a:lnTo>
                    <a:pt x="228148" y="395733"/>
                  </a:lnTo>
                  <a:lnTo>
                    <a:pt x="228148" y="659493"/>
                  </a:lnTo>
                  <a:close/>
                </a:path>
              </a:pathLst>
            </a:custGeom>
            <a:solidFill>
              <a:srgbClr val="E45B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5151106" y="3507025"/>
              <a:ext cx="1369060" cy="1450975"/>
            </a:xfrm>
            <a:custGeom>
              <a:avLst/>
              <a:gdLst/>
              <a:ahLst/>
              <a:cxnLst/>
              <a:rect l="l" t="t" r="r" b="b"/>
              <a:pathLst>
                <a:path w="1369059" h="1450975">
                  <a:moveTo>
                    <a:pt x="0" y="659493"/>
                  </a:moveTo>
                  <a:lnTo>
                    <a:pt x="0" y="395733"/>
                  </a:lnTo>
                  <a:lnTo>
                    <a:pt x="684509" y="0"/>
                  </a:lnTo>
                  <a:lnTo>
                    <a:pt x="684509" y="395733"/>
                  </a:lnTo>
                  <a:lnTo>
                    <a:pt x="456297" y="395733"/>
                  </a:lnTo>
                  <a:lnTo>
                    <a:pt x="0" y="659493"/>
                  </a:lnTo>
                  <a:close/>
                </a:path>
                <a:path w="1369059" h="1450975">
                  <a:moveTo>
                    <a:pt x="456297" y="659493"/>
                  </a:moveTo>
                  <a:lnTo>
                    <a:pt x="456297" y="395733"/>
                  </a:lnTo>
                  <a:lnTo>
                    <a:pt x="684509" y="395733"/>
                  </a:lnTo>
                  <a:lnTo>
                    <a:pt x="684509" y="527613"/>
                  </a:lnTo>
                  <a:lnTo>
                    <a:pt x="456297" y="659493"/>
                  </a:lnTo>
                  <a:close/>
                </a:path>
                <a:path w="1369059" h="1450975">
                  <a:moveTo>
                    <a:pt x="684509" y="1055257"/>
                  </a:moveTo>
                  <a:lnTo>
                    <a:pt x="684509" y="791435"/>
                  </a:lnTo>
                  <a:lnTo>
                    <a:pt x="912657" y="659493"/>
                  </a:lnTo>
                  <a:lnTo>
                    <a:pt x="912657" y="923315"/>
                  </a:lnTo>
                  <a:lnTo>
                    <a:pt x="684509" y="1055257"/>
                  </a:lnTo>
                  <a:close/>
                </a:path>
                <a:path w="1369059" h="1450975">
                  <a:moveTo>
                    <a:pt x="456297" y="1450959"/>
                  </a:moveTo>
                  <a:lnTo>
                    <a:pt x="456297" y="923315"/>
                  </a:lnTo>
                  <a:lnTo>
                    <a:pt x="684509" y="1055257"/>
                  </a:lnTo>
                  <a:lnTo>
                    <a:pt x="684509" y="1319017"/>
                  </a:lnTo>
                  <a:lnTo>
                    <a:pt x="456297" y="1450959"/>
                  </a:lnTo>
                  <a:close/>
                </a:path>
                <a:path w="1369059" h="1450975">
                  <a:moveTo>
                    <a:pt x="1140806" y="527613"/>
                  </a:moveTo>
                  <a:lnTo>
                    <a:pt x="1140806" y="263822"/>
                  </a:lnTo>
                  <a:lnTo>
                    <a:pt x="1368955" y="131911"/>
                  </a:lnTo>
                  <a:lnTo>
                    <a:pt x="1368955" y="395733"/>
                  </a:lnTo>
                  <a:lnTo>
                    <a:pt x="1140806" y="527613"/>
                  </a:lnTo>
                  <a:close/>
                </a:path>
              </a:pathLst>
            </a:custGeom>
            <a:solidFill>
              <a:srgbClr val="EC8E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4922957" y="3243234"/>
              <a:ext cx="1597660" cy="1055370"/>
            </a:xfrm>
            <a:custGeom>
              <a:avLst/>
              <a:gdLst/>
              <a:ahLst/>
              <a:cxnLst/>
              <a:rect l="l" t="t" r="r" b="b"/>
              <a:pathLst>
                <a:path w="1597659" h="1055370">
                  <a:moveTo>
                    <a:pt x="228148" y="659524"/>
                  </a:moveTo>
                  <a:lnTo>
                    <a:pt x="0" y="527613"/>
                  </a:lnTo>
                  <a:lnTo>
                    <a:pt x="912657" y="0"/>
                  </a:lnTo>
                  <a:lnTo>
                    <a:pt x="1368937" y="263790"/>
                  </a:lnTo>
                  <a:lnTo>
                    <a:pt x="912658" y="263790"/>
                  </a:lnTo>
                  <a:lnTo>
                    <a:pt x="228148" y="659524"/>
                  </a:lnTo>
                  <a:close/>
                </a:path>
                <a:path w="1597659" h="1055370">
                  <a:moveTo>
                    <a:pt x="1368955" y="527613"/>
                  </a:moveTo>
                  <a:lnTo>
                    <a:pt x="912658" y="263790"/>
                  </a:lnTo>
                  <a:lnTo>
                    <a:pt x="1368937" y="263790"/>
                  </a:lnTo>
                  <a:lnTo>
                    <a:pt x="1597104" y="395702"/>
                  </a:lnTo>
                  <a:lnTo>
                    <a:pt x="1368955" y="527613"/>
                  </a:lnTo>
                  <a:close/>
                </a:path>
                <a:path w="1597659" h="1055370">
                  <a:moveTo>
                    <a:pt x="912657" y="1055226"/>
                  </a:moveTo>
                  <a:lnTo>
                    <a:pt x="684446" y="923283"/>
                  </a:lnTo>
                  <a:lnTo>
                    <a:pt x="912657" y="791404"/>
                  </a:lnTo>
                  <a:lnTo>
                    <a:pt x="1140806" y="923283"/>
                  </a:lnTo>
                  <a:lnTo>
                    <a:pt x="912657" y="1055226"/>
                  </a:lnTo>
                  <a:close/>
                </a:path>
              </a:pathLst>
            </a:custGeom>
            <a:solidFill>
              <a:srgbClr val="F7BE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205048" y="3377778"/>
            <a:ext cx="1571624" cy="1571624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020864" y="3308647"/>
            <a:ext cx="1362074" cy="1581149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637167" y="3400369"/>
            <a:ext cx="1485899" cy="1485899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1039264" y="5368924"/>
            <a:ext cx="2628900" cy="4025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3000" spc="30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P</a:t>
            </a:r>
            <a:r>
              <a:rPr sz="3000" spc="2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y</a:t>
            </a:r>
            <a:r>
              <a:rPr sz="3000" spc="1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3000" spc="25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h</a:t>
            </a:r>
            <a:r>
              <a:rPr sz="3000" spc="1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3000" spc="2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3000" spc="-2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000" spc="-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(</a:t>
            </a:r>
            <a:r>
              <a:rPr sz="3000" spc="31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3</a:t>
            </a:r>
            <a:r>
              <a:rPr sz="3000" spc="-29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.</a:t>
            </a:r>
            <a:r>
              <a:rPr sz="3000" spc="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7</a:t>
            </a:r>
            <a:r>
              <a:rPr sz="3000" spc="-29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.</a:t>
            </a:r>
            <a:r>
              <a:rPr sz="3000" spc="38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3000" spc="-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)</a:t>
            </a:r>
            <a:endParaRPr sz="3000">
              <a:latin typeface="Trebuchet MS" panose="020B0603020202020204"/>
              <a:cs typeface="Trebuchet MS" panose="020B0603020202020204"/>
            </a:endParaRPr>
          </a:p>
          <a:p>
            <a:pPr marL="123825" marR="93345" indent="-635" algn="ctr">
              <a:lnSpc>
                <a:spcPct val="108000"/>
              </a:lnSpc>
              <a:spcBef>
                <a:spcPts val="2240"/>
              </a:spcBef>
            </a:pPr>
            <a:r>
              <a:rPr sz="2200" b="1" spc="1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2200" b="1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00" b="1" spc="1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2200" b="1" spc="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2200" b="1" spc="1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m</a:t>
            </a:r>
            <a:r>
              <a:rPr sz="2200" b="1" spc="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pu</a:t>
            </a:r>
            <a:r>
              <a:rPr sz="2200" b="1" spc="10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2200" b="1" spc="1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er  </a:t>
            </a:r>
            <a:r>
              <a:rPr sz="2200" b="1" spc="9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programming </a:t>
            </a:r>
            <a:r>
              <a:rPr sz="2200" b="1" spc="1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00" b="1" spc="-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l</a:t>
            </a:r>
            <a:r>
              <a:rPr sz="2200" b="1" spc="9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2200" b="1" spc="8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2200" b="1" spc="2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2200" b="1" spc="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2200" b="1" spc="9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2200" b="1" spc="2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2200" b="1" spc="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2200" b="1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00" b="1" spc="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2200" b="1" spc="1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f</a:t>
            </a:r>
            <a:r>
              <a:rPr sz="2200" b="1" spc="10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2200" b="1" spc="1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2200" b="1" spc="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  </a:t>
            </a:r>
            <a:r>
              <a:rPr sz="2200" b="1" spc="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2200" b="1" spc="2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2200" b="1" spc="1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2200" b="1" spc="9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2200" b="1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00" b="1" spc="10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2200" b="1" spc="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2200" b="1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00" b="1" spc="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bu</a:t>
            </a:r>
            <a:r>
              <a:rPr sz="2200" b="1" spc="-5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2200" b="1" spc="-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l</a:t>
            </a:r>
            <a:r>
              <a:rPr sz="2200" b="1" spc="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d  </a:t>
            </a:r>
            <a:r>
              <a:rPr sz="2200" b="1" spc="9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w</a:t>
            </a:r>
            <a:r>
              <a:rPr sz="2200" b="1" spc="1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2200" b="1" spc="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b</a:t>
            </a:r>
            <a:r>
              <a:rPr sz="2200" b="1" spc="2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2200" b="1" spc="-5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2200" b="1" spc="10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2200" b="1" spc="1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2200" b="1" spc="2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2200" b="1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00" b="1" spc="9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2200" b="1" spc="8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2200" b="1" spc="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d  software, </a:t>
            </a:r>
            <a:r>
              <a:rPr sz="2200" b="1" spc="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00" b="1" spc="9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2200" b="1" spc="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2200" b="1" spc="10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2200" b="1" spc="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2200" b="1" spc="1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m</a:t>
            </a:r>
            <a:r>
              <a:rPr sz="2200" b="1" spc="9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2200" b="1" spc="10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2200" b="1" spc="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2200" b="1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00" b="1" spc="10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2200" b="1" spc="9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2200" b="1" spc="2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2200" b="1" spc="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k</a:t>
            </a:r>
            <a:r>
              <a:rPr sz="2200" b="1" spc="2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2200" b="1" spc="-19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,  </a:t>
            </a:r>
            <a:r>
              <a:rPr sz="2200" b="1" spc="9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2200" b="1" spc="8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2200" b="1" spc="9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2200" b="1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00" b="1" spc="1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2200" b="1" spc="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2200" b="1" spc="8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nd</a:t>
            </a:r>
            <a:r>
              <a:rPr sz="2200" b="1" spc="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2200" b="1" spc="1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2200" b="1" spc="11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2200" b="1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00" b="1" spc="8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2200" b="1" spc="9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2200" b="1" spc="10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2200" b="1" spc="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a  </a:t>
            </a:r>
            <a:r>
              <a:rPr sz="2200" b="1" spc="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analysis.</a:t>
            </a:r>
            <a:endParaRPr sz="22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1016000" y="952563"/>
            <a:ext cx="658368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spc="41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Technologies</a:t>
            </a:r>
            <a:endParaRPr sz="80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1064235" y="5330824"/>
            <a:ext cx="2498090" cy="3968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8000"/>
              </a:lnSpc>
              <a:spcBef>
                <a:spcPts val="100"/>
              </a:spcBef>
            </a:pPr>
            <a:r>
              <a:rPr sz="3000" spc="229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3000" spc="25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3000" spc="28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2</a:t>
            </a:r>
            <a:r>
              <a:rPr sz="3000" spc="-2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000" spc="-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(</a:t>
            </a:r>
            <a:r>
              <a:rPr sz="3000" spc="1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3000" spc="1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p</a:t>
            </a:r>
            <a:r>
              <a:rPr sz="3000" spc="9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3000" spc="2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3000" spc="2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CV</a:t>
            </a:r>
            <a:r>
              <a:rPr sz="3000" spc="-1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)  </a:t>
            </a:r>
            <a:r>
              <a:rPr sz="3000" spc="1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(version </a:t>
            </a:r>
            <a:r>
              <a:rPr sz="3000" spc="1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000" spc="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3.4.2)</a:t>
            </a:r>
            <a:endParaRPr sz="3000">
              <a:latin typeface="Trebuchet MS" panose="020B0603020202020204"/>
              <a:cs typeface="Trebuchet MS" panose="020B0603020202020204"/>
            </a:endParaRPr>
          </a:p>
          <a:p>
            <a:pPr marL="12700" marR="36195" indent="61595">
              <a:lnSpc>
                <a:spcPct val="108000"/>
              </a:lnSpc>
              <a:spcBef>
                <a:spcPts val="2245"/>
              </a:spcBef>
            </a:pPr>
            <a:r>
              <a:rPr sz="2200" b="1" spc="9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open-source </a:t>
            </a:r>
            <a:r>
              <a:rPr sz="2200" b="1" spc="1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00" b="1" spc="-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l</a:t>
            </a:r>
            <a:r>
              <a:rPr sz="2200" b="1" spc="-5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2200" b="1" spc="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b</a:t>
            </a:r>
            <a:r>
              <a:rPr sz="2200" b="1" spc="1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2200" b="1" spc="9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2200" b="1" spc="1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2200" b="1" spc="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y</a:t>
            </a:r>
            <a:r>
              <a:rPr sz="2200" b="1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00" b="1" spc="1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f</a:t>
            </a:r>
            <a:r>
              <a:rPr sz="2200" b="1" spc="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2200" b="1" spc="1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2200" b="1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00" b="1" spc="10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2200" b="1" spc="9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h</a:t>
            </a:r>
            <a:r>
              <a:rPr sz="2200" b="1" spc="1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  </a:t>
            </a:r>
            <a:r>
              <a:rPr sz="2200" b="1" spc="1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2200" b="1" spc="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2200" b="1" spc="1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m</a:t>
            </a:r>
            <a:r>
              <a:rPr sz="2200" b="1" spc="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pu</a:t>
            </a:r>
            <a:r>
              <a:rPr sz="2200" b="1" spc="10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2200" b="1" spc="1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er</a:t>
            </a:r>
            <a:r>
              <a:rPr sz="2200" b="1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00" b="1" spc="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2200" b="1" spc="-5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2200" b="1" spc="2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2200" b="1" spc="-5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2200" b="1" spc="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2200" b="1" spc="8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2200" b="1" spc="-19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,  </a:t>
            </a:r>
            <a:r>
              <a:rPr sz="2200" b="1" spc="1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m</a:t>
            </a:r>
            <a:r>
              <a:rPr sz="2200" b="1" spc="9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2200" b="1" spc="1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2200" b="1" spc="9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h</a:t>
            </a:r>
            <a:r>
              <a:rPr sz="2200" b="1" spc="-5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2200" b="1" spc="8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2200" b="1" spc="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2200" b="1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00" b="1" spc="-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l</a:t>
            </a:r>
            <a:r>
              <a:rPr sz="2200" b="1" spc="1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2200" b="1" spc="9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2200" b="1" spc="1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2200" b="1" spc="8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2200" b="1" spc="-5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2200" b="1" spc="8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2200" b="1" spc="2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2200" b="1" spc="-19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,  </a:t>
            </a:r>
            <a:r>
              <a:rPr sz="2200" b="1" spc="9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2200" b="1" spc="8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2200" b="1" spc="9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2200" b="1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00" b="1" spc="-5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2200" b="1" spc="1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m</a:t>
            </a:r>
            <a:r>
              <a:rPr sz="2200" b="1" spc="9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2200" b="1" spc="2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2200" b="1" spc="1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  </a:t>
            </a:r>
            <a:r>
              <a:rPr sz="2200" b="1" spc="11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processing</a:t>
            </a:r>
            <a:endParaRPr sz="22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376627" y="5368924"/>
            <a:ext cx="2611755" cy="4025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3000" spc="2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3000" spc="2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3000" spc="-2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000" spc="-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(</a:t>
            </a:r>
            <a:r>
              <a:rPr sz="3000" spc="52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J</a:t>
            </a:r>
            <a:r>
              <a:rPr sz="3000" spc="22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3000" spc="1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p</a:t>
            </a:r>
            <a:r>
              <a:rPr sz="3000" spc="2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y</a:t>
            </a:r>
            <a:r>
              <a:rPr sz="3000" spc="1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3000" spc="9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3000" spc="9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3000" spc="-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)</a:t>
            </a:r>
            <a:endParaRPr sz="3000">
              <a:latin typeface="Trebuchet MS" panose="020B0603020202020204"/>
              <a:cs typeface="Trebuchet MS" panose="020B0603020202020204"/>
            </a:endParaRPr>
          </a:p>
          <a:p>
            <a:pPr marL="52705" marR="5080" indent="60960" algn="ctr">
              <a:lnSpc>
                <a:spcPct val="108000"/>
              </a:lnSpc>
              <a:spcBef>
                <a:spcPts val="2240"/>
              </a:spcBef>
            </a:pPr>
            <a:r>
              <a:rPr sz="2200" b="1" spc="9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2200" b="1" spc="9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2200" b="1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00" b="1" spc="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2200" b="1" spc="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p</a:t>
            </a:r>
            <a:r>
              <a:rPr sz="2200" b="1" spc="1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2200" b="1" spc="9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2200" b="1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00" b="1" spc="2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2200" b="1" spc="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2200" b="1" spc="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2200" b="1" spc="1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2200" b="1" spc="1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2200" b="1" spc="1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  </a:t>
            </a:r>
            <a:r>
              <a:rPr sz="2200" b="1" spc="9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w</a:t>
            </a:r>
            <a:r>
              <a:rPr sz="2200" b="1" spc="1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2200" b="1" spc="8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b</a:t>
            </a:r>
            <a:r>
              <a:rPr sz="2200" b="1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00" b="1" spc="9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2200" b="1" spc="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pp</a:t>
            </a:r>
            <a:r>
              <a:rPr sz="2200" b="1" spc="-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l</a:t>
            </a:r>
            <a:r>
              <a:rPr sz="2200" b="1" spc="-5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2200" b="1" spc="1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2200" b="1" spc="9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2200" b="1" spc="10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2200" b="1" spc="-5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2200" b="1" spc="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2200" b="1" spc="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  </a:t>
            </a:r>
            <a:r>
              <a:rPr sz="2200" b="1" spc="10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2200" b="1" spc="9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ha</a:t>
            </a:r>
            <a:r>
              <a:rPr sz="2200" b="1" spc="11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2200" b="1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00" b="1" spc="11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y</a:t>
            </a:r>
            <a:r>
              <a:rPr sz="2200" b="1" spc="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2200" b="1" spc="8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2200" b="1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00" b="1" spc="1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2200" b="1" spc="9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2200" b="1" spc="9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2200" b="1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00" b="1" spc="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2200" b="1" spc="2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2200" b="1" spc="1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  </a:t>
            </a:r>
            <a:r>
              <a:rPr sz="2200" b="1" spc="10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2200" b="1" spc="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2200" b="1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00" b="1" spc="1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2200" b="1" spc="1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2200" b="1" spc="1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2200" b="1" spc="9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2200" b="1" spc="10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2200" b="1" spc="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2200" b="1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00" b="1" spc="9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2200" b="1" spc="8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2200" b="1" spc="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d  </a:t>
            </a:r>
            <a:r>
              <a:rPr sz="2200" b="1" spc="2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2200" b="1" spc="9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ha</a:t>
            </a:r>
            <a:r>
              <a:rPr sz="2200" b="1" spc="1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2200" b="1" spc="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2200" b="1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00" b="1" spc="8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2200" b="1" spc="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2200" b="1" spc="1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2200" b="1" spc="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2200" b="1" spc="1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m</a:t>
            </a:r>
            <a:r>
              <a:rPr sz="2200" b="1" spc="1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2200" b="1" spc="8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2200" b="1" spc="10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2200" b="1" spc="19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  </a:t>
            </a:r>
            <a:r>
              <a:rPr sz="2200" b="1" spc="10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2200" b="1" spc="9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ha</a:t>
            </a:r>
            <a:r>
              <a:rPr sz="2200" b="1" spc="11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2200" b="1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00" b="1" spc="1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2200" b="1" spc="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2200" b="1" spc="8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2200" b="1" spc="10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2200" b="1" spc="9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2200" b="1" spc="-5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2200" b="1" spc="9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2200" b="1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00" b="1" spc="-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l</a:t>
            </a:r>
            <a:r>
              <a:rPr sz="2200" b="1" spc="-5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2200" b="1" spc="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2200" b="1" spc="1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  </a:t>
            </a:r>
            <a:r>
              <a:rPr sz="2200" b="1" spc="1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2200" b="1" spc="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2200" b="1" spc="8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2200" b="1" spc="1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2200" b="1" spc="-21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,</a:t>
            </a:r>
            <a:r>
              <a:rPr sz="2200" b="1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00" b="1" spc="1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2200" b="1" spc="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2200" b="1" spc="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2200" b="1" spc="9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2200" b="1" spc="10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2200" b="1" spc="-5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2200" b="1" spc="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2200" b="1" spc="8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2200" b="1" spc="2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2200" b="1" spc="-19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,  </a:t>
            </a:r>
            <a:r>
              <a:rPr sz="2200" b="1" spc="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2200" b="1" spc="-5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2200" b="1" spc="2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2200" b="1" spc="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2200" b="1" spc="9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2200" b="1" spc="-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l</a:t>
            </a:r>
            <a:r>
              <a:rPr sz="2200" b="1" spc="-5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2200" b="1" spc="2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z</a:t>
            </a:r>
            <a:r>
              <a:rPr sz="2200" b="1" spc="9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2200" b="1" spc="10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2200" b="1" spc="-5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2200" b="1" spc="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2200" b="1" spc="8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2200" b="1" spc="2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2200" b="1" spc="-21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,</a:t>
            </a:r>
            <a:r>
              <a:rPr sz="2200" b="1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00" b="1" spc="9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2200" b="1" spc="8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2200" b="1" spc="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d  </a:t>
            </a:r>
            <a:r>
              <a:rPr sz="2200" b="1" spc="1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text.</a:t>
            </a:r>
            <a:endParaRPr sz="22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4395011" y="5330824"/>
            <a:ext cx="2611755" cy="3472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8000"/>
              </a:lnSpc>
              <a:spcBef>
                <a:spcPts val="100"/>
              </a:spcBef>
            </a:pPr>
            <a:r>
              <a:rPr sz="3000" spc="15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Tensorflow </a:t>
            </a:r>
            <a:r>
              <a:rPr sz="3000" spc="15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000" spc="-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(</a:t>
            </a:r>
            <a:r>
              <a:rPr sz="3000" spc="25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3000" spc="9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3000" spc="9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3000" spc="3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3000" spc="-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3000" spc="1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3000" spc="2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3000" spc="28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2</a:t>
            </a:r>
            <a:r>
              <a:rPr sz="3000" spc="-29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.</a:t>
            </a:r>
            <a:r>
              <a:rPr sz="3000" spc="4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0</a:t>
            </a:r>
            <a:r>
              <a:rPr sz="3000" spc="-29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.</a:t>
            </a:r>
            <a:r>
              <a:rPr sz="3000" spc="4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0</a:t>
            </a:r>
            <a:r>
              <a:rPr sz="3000" spc="-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)</a:t>
            </a:r>
            <a:endParaRPr sz="3000">
              <a:latin typeface="Trebuchet MS" panose="020B0603020202020204"/>
              <a:cs typeface="Trebuchet MS" panose="020B0603020202020204"/>
            </a:endParaRPr>
          </a:p>
          <a:p>
            <a:pPr marL="12700" marR="155575">
              <a:lnSpc>
                <a:spcPct val="108000"/>
              </a:lnSpc>
              <a:spcBef>
                <a:spcPts val="2245"/>
              </a:spcBef>
            </a:pPr>
            <a:r>
              <a:rPr sz="2200" b="1" spc="9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2200" b="1" spc="9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2200" b="1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00" b="1" spc="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2200" b="1" spc="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p</a:t>
            </a:r>
            <a:r>
              <a:rPr sz="2200" b="1" spc="1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2200" b="1" spc="8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2200" b="1" spc="2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-s</a:t>
            </a:r>
            <a:r>
              <a:rPr sz="2200" b="1" spc="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2200" b="1" spc="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2200" b="1" spc="1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2200" b="1" spc="1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2200" b="1" spc="1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  </a:t>
            </a:r>
            <a:r>
              <a:rPr sz="2200" b="1" spc="-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l</a:t>
            </a:r>
            <a:r>
              <a:rPr sz="2200" b="1" spc="-5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2200" b="1" spc="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b</a:t>
            </a:r>
            <a:r>
              <a:rPr sz="2200" b="1" spc="1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2200" b="1" spc="9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2200" b="1" spc="1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2200" b="1" spc="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y</a:t>
            </a:r>
            <a:r>
              <a:rPr sz="2200" b="1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00" b="1" spc="8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2200" b="1" spc="1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2200" b="1" spc="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2200" b="1" spc="1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2200" b="1" spc="-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l</a:t>
            </a:r>
            <a:r>
              <a:rPr sz="2200" b="1" spc="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2200" b="1" spc="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p</a:t>
            </a:r>
            <a:r>
              <a:rPr sz="2200" b="1" spc="1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2200" b="1" spc="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d  </a:t>
            </a:r>
            <a:r>
              <a:rPr sz="2200" b="1" spc="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b</a:t>
            </a:r>
            <a:r>
              <a:rPr sz="2200" b="1" spc="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y</a:t>
            </a:r>
            <a:r>
              <a:rPr sz="2200" b="1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00" b="1" spc="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2200" b="1" spc="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oo</a:t>
            </a:r>
            <a:r>
              <a:rPr sz="2200" b="1" spc="2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2200" b="1" spc="-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l</a:t>
            </a:r>
            <a:r>
              <a:rPr sz="2200" b="1" spc="1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  </a:t>
            </a:r>
            <a:r>
              <a:rPr sz="2200" b="1" spc="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p</a:t>
            </a:r>
            <a:r>
              <a:rPr sz="2200" b="1" spc="1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2200" b="1" spc="-5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2200" b="1" spc="1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m</a:t>
            </a:r>
            <a:r>
              <a:rPr sz="2200" b="1" spc="9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2200" b="1" spc="1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2200" b="1" spc="-5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2200" b="1" spc="-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l</a:t>
            </a:r>
            <a:r>
              <a:rPr sz="2200" b="1" spc="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y</a:t>
            </a:r>
            <a:r>
              <a:rPr sz="2200" b="1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00" b="1" spc="1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f</a:t>
            </a:r>
            <a:r>
              <a:rPr sz="2200" b="1" spc="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2200" b="1" spc="1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2200" b="1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00" b="1" spc="8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2200" b="1" spc="1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ee</a:t>
            </a:r>
            <a:r>
              <a:rPr sz="2200" b="1" spc="5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p  </a:t>
            </a:r>
            <a:r>
              <a:rPr sz="2200" b="1" spc="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learning </a:t>
            </a:r>
            <a:r>
              <a:rPr sz="2200" b="1" spc="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00" b="1" spc="5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applications.</a:t>
            </a:r>
            <a:endParaRPr sz="22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708662" y="5330824"/>
            <a:ext cx="2613660" cy="3472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8000"/>
              </a:lnSpc>
              <a:spcBef>
                <a:spcPts val="100"/>
              </a:spcBef>
            </a:pPr>
            <a:r>
              <a:rPr sz="3000" spc="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Keras </a:t>
            </a:r>
            <a:r>
              <a:rPr sz="3000" spc="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000" spc="-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(</a:t>
            </a:r>
            <a:r>
              <a:rPr sz="3000" spc="25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3000" spc="9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3000" spc="9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3000" spc="3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3000" spc="-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3000" spc="1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3000" spc="2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3000" spc="-2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000" spc="28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2</a:t>
            </a:r>
            <a:r>
              <a:rPr sz="3000" spc="-29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.</a:t>
            </a:r>
            <a:r>
              <a:rPr sz="3000" spc="31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3</a:t>
            </a:r>
            <a:r>
              <a:rPr sz="3000" spc="-29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.</a:t>
            </a:r>
            <a:r>
              <a:rPr sz="3000" spc="-18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1</a:t>
            </a:r>
            <a:r>
              <a:rPr sz="3000" spc="-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)</a:t>
            </a:r>
            <a:endParaRPr sz="3000">
              <a:latin typeface="Trebuchet MS" panose="020B0603020202020204"/>
              <a:cs typeface="Trebuchet MS" panose="020B0603020202020204"/>
            </a:endParaRPr>
          </a:p>
          <a:p>
            <a:pPr marL="12700" marR="107950" indent="61595">
              <a:lnSpc>
                <a:spcPct val="108000"/>
              </a:lnSpc>
              <a:spcBef>
                <a:spcPts val="2245"/>
              </a:spcBef>
            </a:pPr>
            <a:r>
              <a:rPr sz="2200" b="1" spc="1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2200" b="1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00" b="1" spc="9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h</a:t>
            </a:r>
            <a:r>
              <a:rPr sz="2200" b="1" spc="-5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2200" b="1" spc="2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2200" b="1" spc="9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h</a:t>
            </a:r>
            <a:r>
              <a:rPr sz="2200" b="1" spc="2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-</a:t>
            </a:r>
            <a:r>
              <a:rPr sz="2200" b="1" spc="-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l</a:t>
            </a:r>
            <a:r>
              <a:rPr sz="2200" b="1" spc="1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2200" b="1" spc="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2200" b="1" spc="1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2200" b="1" spc="-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l</a:t>
            </a:r>
            <a:r>
              <a:rPr sz="2200" b="1" spc="-21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,</a:t>
            </a:r>
            <a:r>
              <a:rPr sz="2200" b="1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00" b="1" spc="8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2200" b="1" spc="1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ee</a:t>
            </a:r>
            <a:r>
              <a:rPr sz="2200" b="1" spc="5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p  </a:t>
            </a:r>
            <a:r>
              <a:rPr sz="2200" b="1" spc="-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l</a:t>
            </a:r>
            <a:r>
              <a:rPr sz="2200" b="1" spc="1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2200" b="1" spc="9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2200" b="1" spc="1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2200" b="1" spc="8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2200" b="1" spc="-5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2200" b="1" spc="8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2200" b="1" spc="2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2200" b="1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00" b="1" spc="15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2200" b="1" spc="1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P</a:t>
            </a:r>
            <a:r>
              <a:rPr sz="2200" b="1" spc="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  </a:t>
            </a:r>
            <a:r>
              <a:rPr sz="2200" b="1" spc="8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2200" b="1" spc="1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2200" b="1" spc="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2200" b="1" spc="1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2200" b="1" spc="-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l</a:t>
            </a:r>
            <a:r>
              <a:rPr sz="2200" b="1" spc="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2200" b="1" spc="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p</a:t>
            </a:r>
            <a:r>
              <a:rPr sz="2200" b="1" spc="1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2200" b="1" spc="9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2200" b="1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00" b="1" spc="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by  </a:t>
            </a:r>
            <a:r>
              <a:rPr sz="2200" b="1" spc="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2200" b="1" spc="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oo</a:t>
            </a:r>
            <a:r>
              <a:rPr sz="2200" b="1" spc="2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2200" b="1" spc="-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l</a:t>
            </a:r>
            <a:r>
              <a:rPr sz="2200" b="1" spc="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2200" b="1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00" b="1" spc="1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f</a:t>
            </a:r>
            <a:r>
              <a:rPr sz="2200" b="1" spc="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2200" b="1" spc="1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  </a:t>
            </a:r>
            <a:r>
              <a:rPr sz="2200" b="1" spc="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implementing </a:t>
            </a:r>
            <a:r>
              <a:rPr sz="2200" b="1" spc="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00" b="1" spc="8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2200" b="1" spc="1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2200" b="1" spc="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2200" b="1" spc="1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2200" b="1" spc="9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2200" b="1" spc="-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l</a:t>
            </a:r>
            <a:r>
              <a:rPr sz="2200" b="1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00" b="1" spc="8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2200" b="1" spc="1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2200" b="1" spc="10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2200" b="1" spc="9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w</a:t>
            </a:r>
            <a:r>
              <a:rPr sz="2200" b="1" spc="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2200" b="1" spc="1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2200" b="1" spc="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k</a:t>
            </a:r>
            <a:r>
              <a:rPr sz="2200" b="1" spc="2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2200" b="1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.</a:t>
            </a:r>
            <a:endParaRPr sz="2200">
              <a:latin typeface="Trebuchet MS" panose="020B0603020202020204"/>
              <a:cs typeface="Trebuchet MS" panose="020B0603020202020204"/>
            </a:endParaRPr>
          </a:p>
        </p:txBody>
      </p:sp>
      <p:pic>
        <p:nvPicPr>
          <p:cNvPr id="22" name="object 2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3124952" y="0"/>
            <a:ext cx="5155296" cy="2998250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415794" y="79660"/>
            <a:ext cx="2225520" cy="217387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9982381" y="1123926"/>
            <a:ext cx="8305800" cy="9165590"/>
            <a:chOff x="9982381" y="1123926"/>
            <a:chExt cx="8305800" cy="9165590"/>
          </a:xfrm>
        </p:grpSpPr>
        <p:sp>
          <p:nvSpPr>
            <p:cNvPr id="4" name="object 4"/>
            <p:cNvSpPr/>
            <p:nvPr/>
          </p:nvSpPr>
          <p:spPr>
            <a:xfrm>
              <a:off x="9982784" y="1123936"/>
              <a:ext cx="8305800" cy="8209280"/>
            </a:xfrm>
            <a:custGeom>
              <a:avLst/>
              <a:gdLst/>
              <a:ahLst/>
              <a:cxnLst/>
              <a:rect l="l" t="t" r="r" b="b"/>
              <a:pathLst>
                <a:path w="8305800" h="8209280">
                  <a:moveTo>
                    <a:pt x="4721415" y="1725803"/>
                  </a:moveTo>
                  <a:lnTo>
                    <a:pt x="4717148" y="1686979"/>
                  </a:lnTo>
                  <a:lnTo>
                    <a:pt x="4701984" y="1649323"/>
                  </a:lnTo>
                  <a:lnTo>
                    <a:pt x="4675683" y="1613128"/>
                  </a:lnTo>
                  <a:lnTo>
                    <a:pt x="4638027" y="1578698"/>
                  </a:lnTo>
                  <a:lnTo>
                    <a:pt x="4588776" y="1546326"/>
                  </a:lnTo>
                  <a:lnTo>
                    <a:pt x="4522305" y="1514602"/>
                  </a:lnTo>
                  <a:lnTo>
                    <a:pt x="4485360" y="1500809"/>
                  </a:lnTo>
                  <a:lnTo>
                    <a:pt x="4446155" y="1488401"/>
                  </a:lnTo>
                  <a:lnTo>
                    <a:pt x="4404842" y="1477365"/>
                  </a:lnTo>
                  <a:lnTo>
                    <a:pt x="4361573" y="1467700"/>
                  </a:lnTo>
                  <a:lnTo>
                    <a:pt x="4316527" y="1459407"/>
                  </a:lnTo>
                  <a:lnTo>
                    <a:pt x="4269854" y="1452486"/>
                  </a:lnTo>
                  <a:lnTo>
                    <a:pt x="4221696" y="1446936"/>
                  </a:lnTo>
                  <a:lnTo>
                    <a:pt x="4172229" y="1442770"/>
                  </a:lnTo>
                  <a:lnTo>
                    <a:pt x="4121607" y="1439964"/>
                  </a:lnTo>
                  <a:lnTo>
                    <a:pt x="4069981" y="1438529"/>
                  </a:lnTo>
                  <a:lnTo>
                    <a:pt x="4017530" y="1438465"/>
                  </a:lnTo>
                  <a:lnTo>
                    <a:pt x="3964381" y="1439773"/>
                  </a:lnTo>
                  <a:lnTo>
                    <a:pt x="3910711" y="1442440"/>
                  </a:lnTo>
                  <a:lnTo>
                    <a:pt x="3895966" y="1443545"/>
                  </a:lnTo>
                  <a:lnTo>
                    <a:pt x="3902926" y="1394104"/>
                  </a:lnTo>
                  <a:lnTo>
                    <a:pt x="3912070" y="1352372"/>
                  </a:lnTo>
                  <a:lnTo>
                    <a:pt x="3914965" y="1310360"/>
                  </a:lnTo>
                  <a:lnTo>
                    <a:pt x="3911625" y="1268310"/>
                  </a:lnTo>
                  <a:lnTo>
                    <a:pt x="3902075" y="1226489"/>
                  </a:lnTo>
                  <a:lnTo>
                    <a:pt x="3886327" y="1185138"/>
                  </a:lnTo>
                  <a:lnTo>
                    <a:pt x="3864406" y="1144511"/>
                  </a:lnTo>
                  <a:lnTo>
                    <a:pt x="3836339" y="1104861"/>
                  </a:lnTo>
                  <a:lnTo>
                    <a:pt x="3802126" y="1066431"/>
                  </a:lnTo>
                  <a:lnTo>
                    <a:pt x="3761803" y="1029500"/>
                  </a:lnTo>
                  <a:lnTo>
                    <a:pt x="3715385" y="994283"/>
                  </a:lnTo>
                  <a:lnTo>
                    <a:pt x="3662883" y="961047"/>
                  </a:lnTo>
                  <a:lnTo>
                    <a:pt x="3623399" y="939634"/>
                  </a:lnTo>
                  <a:lnTo>
                    <a:pt x="3582225" y="919911"/>
                  </a:lnTo>
                  <a:lnTo>
                    <a:pt x="3539477" y="901890"/>
                  </a:lnTo>
                  <a:lnTo>
                    <a:pt x="3495332" y="885558"/>
                  </a:lnTo>
                  <a:lnTo>
                    <a:pt x="3449891" y="870927"/>
                  </a:lnTo>
                  <a:lnTo>
                    <a:pt x="3403333" y="857999"/>
                  </a:lnTo>
                  <a:lnTo>
                    <a:pt x="3355771" y="846785"/>
                  </a:lnTo>
                  <a:lnTo>
                    <a:pt x="3307372" y="837260"/>
                  </a:lnTo>
                  <a:lnTo>
                    <a:pt x="3258274" y="829449"/>
                  </a:lnTo>
                  <a:lnTo>
                    <a:pt x="3208604" y="823341"/>
                  </a:lnTo>
                  <a:lnTo>
                    <a:pt x="3158528" y="818934"/>
                  </a:lnTo>
                  <a:lnTo>
                    <a:pt x="3108160" y="816241"/>
                  </a:lnTo>
                  <a:lnTo>
                    <a:pt x="3057677" y="815263"/>
                  </a:lnTo>
                  <a:lnTo>
                    <a:pt x="3007195" y="816000"/>
                  </a:lnTo>
                  <a:lnTo>
                    <a:pt x="2956852" y="818438"/>
                  </a:lnTo>
                  <a:lnTo>
                    <a:pt x="2906826" y="822604"/>
                  </a:lnTo>
                  <a:lnTo>
                    <a:pt x="2857220" y="828484"/>
                  </a:lnTo>
                  <a:lnTo>
                    <a:pt x="2808211" y="836079"/>
                  </a:lnTo>
                  <a:lnTo>
                    <a:pt x="2759913" y="845400"/>
                  </a:lnTo>
                  <a:lnTo>
                    <a:pt x="2712478" y="856437"/>
                  </a:lnTo>
                  <a:lnTo>
                    <a:pt x="2666060" y="869200"/>
                  </a:lnTo>
                  <a:lnTo>
                    <a:pt x="2620784" y="883691"/>
                  </a:lnTo>
                  <a:lnTo>
                    <a:pt x="2576817" y="899896"/>
                  </a:lnTo>
                  <a:lnTo>
                    <a:pt x="2534272" y="917841"/>
                  </a:lnTo>
                  <a:lnTo>
                    <a:pt x="2493314" y="937501"/>
                  </a:lnTo>
                  <a:lnTo>
                    <a:pt x="2454071" y="958900"/>
                  </a:lnTo>
                  <a:lnTo>
                    <a:pt x="2402687" y="991501"/>
                  </a:lnTo>
                  <a:lnTo>
                    <a:pt x="2357247" y="1025994"/>
                  </a:lnTo>
                  <a:lnTo>
                    <a:pt x="2317762" y="1062151"/>
                  </a:lnTo>
                  <a:lnTo>
                    <a:pt x="2284234" y="1099731"/>
                  </a:lnTo>
                  <a:lnTo>
                    <a:pt x="2256650" y="1138516"/>
                  </a:lnTo>
                  <a:lnTo>
                    <a:pt x="2235022" y="1178267"/>
                  </a:lnTo>
                  <a:lnTo>
                    <a:pt x="2219350" y="1218742"/>
                  </a:lnTo>
                  <a:lnTo>
                    <a:pt x="2209622" y="1259738"/>
                  </a:lnTo>
                  <a:lnTo>
                    <a:pt x="2205850" y="1300988"/>
                  </a:lnTo>
                  <a:lnTo>
                    <a:pt x="2208034" y="1342288"/>
                  </a:lnTo>
                  <a:lnTo>
                    <a:pt x="2216162" y="1383385"/>
                  </a:lnTo>
                  <a:lnTo>
                    <a:pt x="2370480" y="2472474"/>
                  </a:lnTo>
                  <a:lnTo>
                    <a:pt x="2324201" y="2507767"/>
                  </a:lnTo>
                  <a:lnTo>
                    <a:pt x="2283955" y="2544851"/>
                  </a:lnTo>
                  <a:lnTo>
                    <a:pt x="2249741" y="2583484"/>
                  </a:lnTo>
                  <a:lnTo>
                    <a:pt x="2221560" y="2623375"/>
                  </a:lnTo>
                  <a:lnTo>
                    <a:pt x="2199411" y="2664269"/>
                  </a:lnTo>
                  <a:lnTo>
                    <a:pt x="2183295" y="2705912"/>
                  </a:lnTo>
                  <a:lnTo>
                    <a:pt x="2173224" y="2748038"/>
                  </a:lnTo>
                  <a:lnTo>
                    <a:pt x="2169172" y="2790367"/>
                  </a:lnTo>
                  <a:lnTo>
                    <a:pt x="2171154" y="2832646"/>
                  </a:lnTo>
                  <a:lnTo>
                    <a:pt x="2169185" y="2877629"/>
                  </a:lnTo>
                  <a:lnTo>
                    <a:pt x="2174011" y="2922371"/>
                  </a:lnTo>
                  <a:lnTo>
                    <a:pt x="2185619" y="2966631"/>
                  </a:lnTo>
                  <a:lnTo>
                    <a:pt x="2204021" y="3010192"/>
                  </a:lnTo>
                  <a:lnTo>
                    <a:pt x="2229205" y="3052788"/>
                  </a:lnTo>
                  <a:lnTo>
                    <a:pt x="2261171" y="3094190"/>
                  </a:lnTo>
                  <a:lnTo>
                    <a:pt x="2295804" y="3130702"/>
                  </a:lnTo>
                  <a:lnTo>
                    <a:pt x="2308174" y="3141675"/>
                  </a:lnTo>
                  <a:lnTo>
                    <a:pt x="2321153" y="3160014"/>
                  </a:lnTo>
                  <a:lnTo>
                    <a:pt x="2378151" y="3212071"/>
                  </a:lnTo>
                  <a:lnTo>
                    <a:pt x="2415489" y="3235693"/>
                  </a:lnTo>
                  <a:lnTo>
                    <a:pt x="2481948" y="3267659"/>
                  </a:lnTo>
                  <a:lnTo>
                    <a:pt x="2518803" y="3281642"/>
                  </a:lnTo>
                  <a:lnTo>
                    <a:pt x="2557869" y="3294303"/>
                  </a:lnTo>
                  <a:lnTo>
                    <a:pt x="2583662" y="3301415"/>
                  </a:lnTo>
                  <a:lnTo>
                    <a:pt x="2600744" y="3307829"/>
                  </a:lnTo>
                  <a:lnTo>
                    <a:pt x="2646235" y="3322815"/>
                  </a:lnTo>
                  <a:lnTo>
                    <a:pt x="2692831" y="3336163"/>
                  </a:lnTo>
                  <a:lnTo>
                    <a:pt x="2740431" y="3347859"/>
                  </a:lnTo>
                  <a:lnTo>
                    <a:pt x="2788869" y="3357905"/>
                  </a:lnTo>
                  <a:lnTo>
                    <a:pt x="2838031" y="3366312"/>
                  </a:lnTo>
                  <a:lnTo>
                    <a:pt x="2887789" y="3373056"/>
                  </a:lnTo>
                  <a:lnTo>
                    <a:pt x="2937992" y="3378136"/>
                  </a:lnTo>
                  <a:lnTo>
                    <a:pt x="2988526" y="3381578"/>
                  </a:lnTo>
                  <a:lnTo>
                    <a:pt x="3039249" y="3383356"/>
                  </a:lnTo>
                  <a:lnTo>
                    <a:pt x="3090024" y="3383470"/>
                  </a:lnTo>
                  <a:lnTo>
                    <a:pt x="3140722" y="3381933"/>
                  </a:lnTo>
                  <a:lnTo>
                    <a:pt x="3191230" y="3378733"/>
                  </a:lnTo>
                  <a:lnTo>
                    <a:pt x="3241383" y="3373869"/>
                  </a:lnTo>
                  <a:lnTo>
                    <a:pt x="3291065" y="3367341"/>
                  </a:lnTo>
                  <a:lnTo>
                    <a:pt x="3340138" y="3359150"/>
                  </a:lnTo>
                  <a:lnTo>
                    <a:pt x="3388474" y="3349294"/>
                  </a:lnTo>
                  <a:lnTo>
                    <a:pt x="3435947" y="3337763"/>
                  </a:lnTo>
                  <a:lnTo>
                    <a:pt x="3482403" y="3324580"/>
                  </a:lnTo>
                  <a:lnTo>
                    <a:pt x="3527729" y="3309721"/>
                  </a:lnTo>
                  <a:lnTo>
                    <a:pt x="3571798" y="3293186"/>
                  </a:lnTo>
                  <a:lnTo>
                    <a:pt x="3614445" y="3274974"/>
                  </a:lnTo>
                  <a:lnTo>
                    <a:pt x="3655580" y="3255099"/>
                  </a:lnTo>
                  <a:lnTo>
                    <a:pt x="3695027" y="3233547"/>
                  </a:lnTo>
                  <a:lnTo>
                    <a:pt x="3702443" y="3228924"/>
                  </a:lnTo>
                  <a:lnTo>
                    <a:pt x="3728847" y="3219323"/>
                  </a:lnTo>
                  <a:lnTo>
                    <a:pt x="3776408" y="3199892"/>
                  </a:lnTo>
                  <a:lnTo>
                    <a:pt x="3820782" y="3179635"/>
                  </a:lnTo>
                  <a:lnTo>
                    <a:pt x="3862171" y="3158667"/>
                  </a:lnTo>
                  <a:lnTo>
                    <a:pt x="3900792" y="3137077"/>
                  </a:lnTo>
                  <a:lnTo>
                    <a:pt x="3950068" y="3106394"/>
                  </a:lnTo>
                  <a:lnTo>
                    <a:pt x="3992867" y="3074581"/>
                  </a:lnTo>
                  <a:lnTo>
                    <a:pt x="4029113" y="3041942"/>
                  </a:lnTo>
                  <a:lnTo>
                    <a:pt x="4058755" y="3008757"/>
                  </a:lnTo>
                  <a:lnTo>
                    <a:pt x="4081729" y="2975343"/>
                  </a:lnTo>
                  <a:lnTo>
                    <a:pt x="4097972" y="2941980"/>
                  </a:lnTo>
                  <a:lnTo>
                    <a:pt x="4123144" y="2902267"/>
                  </a:lnTo>
                  <a:lnTo>
                    <a:pt x="4137926" y="2862415"/>
                  </a:lnTo>
                  <a:lnTo>
                    <a:pt x="4142168" y="2822778"/>
                  </a:lnTo>
                  <a:lnTo>
                    <a:pt x="4135742" y="2783751"/>
                  </a:lnTo>
                  <a:lnTo>
                    <a:pt x="4118470" y="2745689"/>
                  </a:lnTo>
                  <a:lnTo>
                    <a:pt x="4090212" y="2708986"/>
                  </a:lnTo>
                  <a:lnTo>
                    <a:pt x="4050817" y="2673997"/>
                  </a:lnTo>
                  <a:lnTo>
                    <a:pt x="4650943" y="1867903"/>
                  </a:lnTo>
                  <a:lnTo>
                    <a:pt x="4676927" y="1836813"/>
                  </a:lnTo>
                  <a:lnTo>
                    <a:pt x="4714976" y="1765490"/>
                  </a:lnTo>
                  <a:lnTo>
                    <a:pt x="4721415" y="1725803"/>
                  </a:lnTo>
                  <a:close/>
                </a:path>
                <a:path w="8305800" h="8209280">
                  <a:moveTo>
                    <a:pt x="5786882" y="6693751"/>
                  </a:moveTo>
                  <a:lnTo>
                    <a:pt x="5786844" y="6648196"/>
                  </a:lnTo>
                  <a:lnTo>
                    <a:pt x="5770537" y="6602628"/>
                  </a:lnTo>
                  <a:lnTo>
                    <a:pt x="5737745" y="6558686"/>
                  </a:lnTo>
                  <a:lnTo>
                    <a:pt x="5688292" y="6517945"/>
                  </a:lnTo>
                  <a:lnTo>
                    <a:pt x="3304959" y="4972228"/>
                  </a:lnTo>
                  <a:lnTo>
                    <a:pt x="3264116" y="4949114"/>
                  </a:lnTo>
                  <a:lnTo>
                    <a:pt x="3219310" y="4930076"/>
                  </a:lnTo>
                  <a:lnTo>
                    <a:pt x="3171342" y="4915192"/>
                  </a:lnTo>
                  <a:lnTo>
                    <a:pt x="3121037" y="4904486"/>
                  </a:lnTo>
                  <a:lnTo>
                    <a:pt x="3069183" y="4898021"/>
                  </a:lnTo>
                  <a:lnTo>
                    <a:pt x="3016605" y="4895824"/>
                  </a:lnTo>
                  <a:lnTo>
                    <a:pt x="2964116" y="4897958"/>
                  </a:lnTo>
                  <a:lnTo>
                    <a:pt x="2912529" y="4904486"/>
                  </a:lnTo>
                  <a:lnTo>
                    <a:pt x="2862656" y="4915420"/>
                  </a:lnTo>
                  <a:lnTo>
                    <a:pt x="2815298" y="4930838"/>
                  </a:lnTo>
                  <a:lnTo>
                    <a:pt x="2771279" y="4950777"/>
                  </a:lnTo>
                  <a:lnTo>
                    <a:pt x="2710091" y="4982705"/>
                  </a:lnTo>
                  <a:lnTo>
                    <a:pt x="2691968" y="4972228"/>
                  </a:lnTo>
                  <a:lnTo>
                    <a:pt x="2650731" y="4950879"/>
                  </a:lnTo>
                  <a:lnTo>
                    <a:pt x="2606725" y="4932972"/>
                  </a:lnTo>
                  <a:lnTo>
                    <a:pt x="2560599" y="4918519"/>
                  </a:lnTo>
                  <a:lnTo>
                    <a:pt x="2512974" y="4907585"/>
                  </a:lnTo>
                  <a:lnTo>
                    <a:pt x="2464473" y="4900193"/>
                  </a:lnTo>
                  <a:lnTo>
                    <a:pt x="2415756" y="4896383"/>
                  </a:lnTo>
                  <a:lnTo>
                    <a:pt x="2367432" y="4896193"/>
                  </a:lnTo>
                  <a:lnTo>
                    <a:pt x="2320150" y="4899647"/>
                  </a:lnTo>
                  <a:lnTo>
                    <a:pt x="2274532" y="4906797"/>
                  </a:lnTo>
                  <a:lnTo>
                    <a:pt x="2231212" y="4917681"/>
                  </a:lnTo>
                  <a:lnTo>
                    <a:pt x="2190826" y="4932337"/>
                  </a:lnTo>
                  <a:lnTo>
                    <a:pt x="2154009" y="4950777"/>
                  </a:lnTo>
                  <a:lnTo>
                    <a:pt x="92163" y="6142774"/>
                  </a:lnTo>
                  <a:lnTo>
                    <a:pt x="50342" y="6173622"/>
                  </a:lnTo>
                  <a:lnTo>
                    <a:pt x="21170" y="6207899"/>
                  </a:lnTo>
                  <a:lnTo>
                    <a:pt x="4457" y="6244971"/>
                  </a:lnTo>
                  <a:lnTo>
                    <a:pt x="0" y="6284265"/>
                  </a:lnTo>
                  <a:lnTo>
                    <a:pt x="0" y="6417183"/>
                  </a:lnTo>
                  <a:lnTo>
                    <a:pt x="22872" y="6488531"/>
                  </a:lnTo>
                  <a:lnTo>
                    <a:pt x="49237" y="6522923"/>
                  </a:lnTo>
                  <a:lnTo>
                    <a:pt x="85255" y="6555765"/>
                  </a:lnTo>
                  <a:lnTo>
                    <a:pt x="130746" y="6586550"/>
                  </a:lnTo>
                  <a:lnTo>
                    <a:pt x="2807716" y="8130133"/>
                  </a:lnTo>
                  <a:lnTo>
                    <a:pt x="2848953" y="8151482"/>
                  </a:lnTo>
                  <a:lnTo>
                    <a:pt x="2892958" y="8169389"/>
                  </a:lnTo>
                  <a:lnTo>
                    <a:pt x="2906458" y="8173618"/>
                  </a:lnTo>
                  <a:lnTo>
                    <a:pt x="2908350" y="8174418"/>
                  </a:lnTo>
                  <a:lnTo>
                    <a:pt x="2956318" y="8189315"/>
                  </a:lnTo>
                  <a:lnTo>
                    <a:pt x="3006636" y="8200022"/>
                  </a:lnTo>
                  <a:lnTo>
                    <a:pt x="3058477" y="8206486"/>
                  </a:lnTo>
                  <a:lnTo>
                    <a:pt x="3111055" y="8208683"/>
                  </a:lnTo>
                  <a:lnTo>
                    <a:pt x="3163544" y="8206537"/>
                  </a:lnTo>
                  <a:lnTo>
                    <a:pt x="3215132" y="8200022"/>
                  </a:lnTo>
                  <a:lnTo>
                    <a:pt x="3265017" y="8189074"/>
                  </a:lnTo>
                  <a:lnTo>
                    <a:pt x="3312363" y="8173656"/>
                  </a:lnTo>
                  <a:lnTo>
                    <a:pt x="3356394" y="8153717"/>
                  </a:lnTo>
                  <a:lnTo>
                    <a:pt x="5645416" y="6963880"/>
                  </a:lnTo>
                  <a:lnTo>
                    <a:pt x="5688825" y="6937540"/>
                  </a:lnTo>
                  <a:lnTo>
                    <a:pt x="5722582" y="6907593"/>
                  </a:lnTo>
                  <a:lnTo>
                    <a:pt x="5746686" y="6875234"/>
                  </a:lnTo>
                  <a:lnTo>
                    <a:pt x="5761164" y="6841668"/>
                  </a:lnTo>
                  <a:lnTo>
                    <a:pt x="5761164" y="6839534"/>
                  </a:lnTo>
                  <a:lnTo>
                    <a:pt x="5763298" y="6835241"/>
                  </a:lnTo>
                  <a:lnTo>
                    <a:pt x="5763298" y="6824523"/>
                  </a:lnTo>
                  <a:lnTo>
                    <a:pt x="5786882" y="6693751"/>
                  </a:lnTo>
                  <a:close/>
                </a:path>
                <a:path w="8305800" h="8209280">
                  <a:moveTo>
                    <a:pt x="8305203" y="5949962"/>
                  </a:moveTo>
                  <a:lnTo>
                    <a:pt x="8258086" y="5975553"/>
                  </a:lnTo>
                  <a:lnTo>
                    <a:pt x="8136445" y="6049099"/>
                  </a:lnTo>
                  <a:lnTo>
                    <a:pt x="8081556" y="6083097"/>
                  </a:lnTo>
                  <a:lnTo>
                    <a:pt x="8030515" y="6115583"/>
                  </a:lnTo>
                  <a:lnTo>
                    <a:pt x="7983271" y="6146812"/>
                  </a:lnTo>
                  <a:lnTo>
                    <a:pt x="7939710" y="6177000"/>
                  </a:lnTo>
                  <a:lnTo>
                    <a:pt x="7899794" y="6206439"/>
                  </a:lnTo>
                  <a:lnTo>
                    <a:pt x="7863421" y="6235344"/>
                  </a:lnTo>
                  <a:lnTo>
                    <a:pt x="7830528" y="6263970"/>
                  </a:lnTo>
                  <a:lnTo>
                    <a:pt x="7801026" y="6292583"/>
                  </a:lnTo>
                  <a:lnTo>
                    <a:pt x="7774851" y="6321412"/>
                  </a:lnTo>
                  <a:lnTo>
                    <a:pt x="7732166" y="6380734"/>
                  </a:lnTo>
                  <a:lnTo>
                    <a:pt x="7701864" y="6443929"/>
                  </a:lnTo>
                  <a:lnTo>
                    <a:pt x="7683335" y="6512992"/>
                  </a:lnTo>
                  <a:lnTo>
                    <a:pt x="7675956" y="6589903"/>
                  </a:lnTo>
                  <a:lnTo>
                    <a:pt x="7676274" y="6631914"/>
                  </a:lnTo>
                  <a:lnTo>
                    <a:pt x="7679144" y="6676644"/>
                  </a:lnTo>
                  <a:lnTo>
                    <a:pt x="7684490" y="6724332"/>
                  </a:lnTo>
                  <a:lnTo>
                    <a:pt x="7692263" y="6775209"/>
                  </a:lnTo>
                  <a:lnTo>
                    <a:pt x="7704772" y="6827875"/>
                  </a:lnTo>
                  <a:lnTo>
                    <a:pt x="7723632" y="6875691"/>
                  </a:lnTo>
                  <a:lnTo>
                    <a:pt x="7748333" y="6918833"/>
                  </a:lnTo>
                  <a:lnTo>
                    <a:pt x="7778394" y="6957428"/>
                  </a:lnTo>
                  <a:lnTo>
                    <a:pt x="7813332" y="6991629"/>
                  </a:lnTo>
                  <a:lnTo>
                    <a:pt x="7852651" y="7021601"/>
                  </a:lnTo>
                  <a:lnTo>
                    <a:pt x="7895869" y="7047484"/>
                  </a:lnTo>
                  <a:lnTo>
                    <a:pt x="7937957" y="7068007"/>
                  </a:lnTo>
                  <a:lnTo>
                    <a:pt x="7982521" y="7085381"/>
                  </a:lnTo>
                  <a:lnTo>
                    <a:pt x="7984706" y="7086066"/>
                  </a:lnTo>
                  <a:lnTo>
                    <a:pt x="8003832" y="7094042"/>
                  </a:lnTo>
                  <a:lnTo>
                    <a:pt x="8050708" y="7109130"/>
                  </a:lnTo>
                  <a:lnTo>
                    <a:pt x="8100034" y="7121169"/>
                  </a:lnTo>
                  <a:lnTo>
                    <a:pt x="8151317" y="7130377"/>
                  </a:lnTo>
                  <a:lnTo>
                    <a:pt x="8204073" y="7136968"/>
                  </a:lnTo>
                  <a:lnTo>
                    <a:pt x="8257807" y="7141121"/>
                  </a:lnTo>
                  <a:lnTo>
                    <a:pt x="8305203" y="7142810"/>
                  </a:lnTo>
                  <a:lnTo>
                    <a:pt x="8305203" y="7134961"/>
                  </a:lnTo>
                  <a:lnTo>
                    <a:pt x="8305203" y="6097282"/>
                  </a:lnTo>
                  <a:lnTo>
                    <a:pt x="8305203" y="5949962"/>
                  </a:lnTo>
                  <a:close/>
                </a:path>
                <a:path w="8305800" h="8209280">
                  <a:moveTo>
                    <a:pt x="8305203" y="911098"/>
                  </a:moveTo>
                  <a:lnTo>
                    <a:pt x="7595819" y="485114"/>
                  </a:lnTo>
                  <a:lnTo>
                    <a:pt x="6974256" y="129222"/>
                  </a:lnTo>
                  <a:lnTo>
                    <a:pt x="6931393" y="107784"/>
                  </a:lnTo>
                  <a:lnTo>
                    <a:pt x="6841376" y="54190"/>
                  </a:lnTo>
                  <a:lnTo>
                    <a:pt x="6785648" y="19888"/>
                  </a:lnTo>
                  <a:lnTo>
                    <a:pt x="6742163" y="2222"/>
                  </a:lnTo>
                  <a:lnTo>
                    <a:pt x="6701155" y="0"/>
                  </a:lnTo>
                  <a:lnTo>
                    <a:pt x="6665595" y="12166"/>
                  </a:lnTo>
                  <a:lnTo>
                    <a:pt x="6638468" y="37731"/>
                  </a:lnTo>
                  <a:lnTo>
                    <a:pt x="6622758" y="75628"/>
                  </a:lnTo>
                  <a:lnTo>
                    <a:pt x="6603466" y="176390"/>
                  </a:lnTo>
                  <a:lnTo>
                    <a:pt x="6494983" y="720966"/>
                  </a:lnTo>
                  <a:lnTo>
                    <a:pt x="5439664" y="112077"/>
                  </a:lnTo>
                  <a:lnTo>
                    <a:pt x="5396128" y="92417"/>
                  </a:lnTo>
                  <a:lnTo>
                    <a:pt x="5350180" y="81800"/>
                  </a:lnTo>
                  <a:lnTo>
                    <a:pt x="5303431" y="80416"/>
                  </a:lnTo>
                  <a:lnTo>
                    <a:pt x="5257482" y="88493"/>
                  </a:lnTo>
                  <a:lnTo>
                    <a:pt x="5213921" y="104533"/>
                  </a:lnTo>
                  <a:lnTo>
                    <a:pt x="5172557" y="125209"/>
                  </a:lnTo>
                  <a:lnTo>
                    <a:pt x="5132413" y="147891"/>
                  </a:lnTo>
                  <a:lnTo>
                    <a:pt x="5092458" y="169964"/>
                  </a:lnTo>
                  <a:lnTo>
                    <a:pt x="5049050" y="202653"/>
                  </a:lnTo>
                  <a:lnTo>
                    <a:pt x="5015293" y="244995"/>
                  </a:lnTo>
                  <a:lnTo>
                    <a:pt x="4988242" y="304495"/>
                  </a:lnTo>
                  <a:lnTo>
                    <a:pt x="4978857" y="373634"/>
                  </a:lnTo>
                  <a:lnTo>
                    <a:pt x="4978857" y="2869095"/>
                  </a:lnTo>
                  <a:lnTo>
                    <a:pt x="2865577" y="4088942"/>
                  </a:lnTo>
                  <a:lnTo>
                    <a:pt x="2813774" y="4124896"/>
                  </a:lnTo>
                  <a:lnTo>
                    <a:pt x="2777439" y="4164253"/>
                  </a:lnTo>
                  <a:lnTo>
                    <a:pt x="2756776" y="4205617"/>
                  </a:lnTo>
                  <a:lnTo>
                    <a:pt x="2751988" y="4247591"/>
                  </a:lnTo>
                  <a:lnTo>
                    <a:pt x="2751988" y="4410532"/>
                  </a:lnTo>
                  <a:lnTo>
                    <a:pt x="2770200" y="4476458"/>
                  </a:lnTo>
                  <a:lnTo>
                    <a:pt x="2795994" y="4506404"/>
                  </a:lnTo>
                  <a:lnTo>
                    <a:pt x="2833433" y="4532731"/>
                  </a:lnTo>
                  <a:lnTo>
                    <a:pt x="6363424" y="6571551"/>
                  </a:lnTo>
                  <a:lnTo>
                    <a:pt x="6406997" y="6592481"/>
                  </a:lnTo>
                  <a:lnTo>
                    <a:pt x="6456388" y="6607188"/>
                  </a:lnTo>
                  <a:lnTo>
                    <a:pt x="6510210" y="6615862"/>
                  </a:lnTo>
                  <a:lnTo>
                    <a:pt x="6567030" y="6618706"/>
                  </a:lnTo>
                  <a:lnTo>
                    <a:pt x="6605448" y="6616928"/>
                  </a:lnTo>
                  <a:lnTo>
                    <a:pt x="6629730" y="6623266"/>
                  </a:lnTo>
                  <a:lnTo>
                    <a:pt x="6682105" y="6629463"/>
                  </a:lnTo>
                  <a:lnTo>
                    <a:pt x="6738493" y="6629425"/>
                  </a:lnTo>
                  <a:lnTo>
                    <a:pt x="6785356" y="6625336"/>
                  </a:lnTo>
                  <a:lnTo>
                    <a:pt x="6833286" y="6617436"/>
                  </a:lnTo>
                  <a:lnTo>
                    <a:pt x="6881558" y="6605854"/>
                  </a:lnTo>
                  <a:lnTo>
                    <a:pt x="6929488" y="6590678"/>
                  </a:lnTo>
                  <a:lnTo>
                    <a:pt x="6976338" y="6572059"/>
                  </a:lnTo>
                  <a:lnTo>
                    <a:pt x="7021411" y="6550114"/>
                  </a:lnTo>
                  <a:lnTo>
                    <a:pt x="8305203" y="5846470"/>
                  </a:lnTo>
                  <a:lnTo>
                    <a:pt x="8305203" y="5701728"/>
                  </a:lnTo>
                  <a:lnTo>
                    <a:pt x="8305203" y="1765376"/>
                  </a:lnTo>
                  <a:lnTo>
                    <a:pt x="8305203" y="91109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2732633" y="4166673"/>
              <a:ext cx="5555615" cy="3574415"/>
            </a:xfrm>
            <a:custGeom>
              <a:avLst/>
              <a:gdLst/>
              <a:ahLst/>
              <a:cxnLst/>
              <a:rect l="l" t="t" r="r" b="b"/>
              <a:pathLst>
                <a:path w="5555615" h="3574415">
                  <a:moveTo>
                    <a:pt x="3815050" y="3573825"/>
                  </a:moveTo>
                  <a:lnTo>
                    <a:pt x="3758220" y="3570978"/>
                  </a:lnTo>
                  <a:lnTo>
                    <a:pt x="3704403" y="3562302"/>
                  </a:lnTo>
                  <a:lnTo>
                    <a:pt x="3655007" y="3547596"/>
                  </a:lnTo>
                  <a:lnTo>
                    <a:pt x="3611438" y="3526660"/>
                  </a:lnTo>
                  <a:lnTo>
                    <a:pt x="3519277" y="3473063"/>
                  </a:lnTo>
                  <a:lnTo>
                    <a:pt x="1586032" y="2358253"/>
                  </a:lnTo>
                  <a:lnTo>
                    <a:pt x="81444" y="1489987"/>
                  </a:lnTo>
                  <a:lnTo>
                    <a:pt x="44908" y="1463657"/>
                  </a:lnTo>
                  <a:lnTo>
                    <a:pt x="19021" y="1433710"/>
                  </a:lnTo>
                  <a:lnTo>
                    <a:pt x="0" y="1367786"/>
                  </a:lnTo>
                  <a:lnTo>
                    <a:pt x="0" y="1204852"/>
                  </a:lnTo>
                  <a:lnTo>
                    <a:pt x="115737" y="1219859"/>
                  </a:lnTo>
                  <a:lnTo>
                    <a:pt x="2229018" y="0"/>
                  </a:lnTo>
                  <a:lnTo>
                    <a:pt x="5555365" y="1920592"/>
                  </a:lnTo>
                  <a:lnTo>
                    <a:pt x="5555365" y="2655612"/>
                  </a:lnTo>
                  <a:lnTo>
                    <a:pt x="4078675" y="3507365"/>
                  </a:lnTo>
                  <a:lnTo>
                    <a:pt x="4031094" y="3530742"/>
                  </a:lnTo>
                  <a:lnTo>
                    <a:pt x="3979397" y="3549282"/>
                  </a:lnTo>
                  <a:lnTo>
                    <a:pt x="3925129" y="3562780"/>
                  </a:lnTo>
                  <a:lnTo>
                    <a:pt x="3869833" y="3571030"/>
                  </a:lnTo>
                  <a:lnTo>
                    <a:pt x="3815050" y="3573825"/>
                  </a:lnTo>
                  <a:close/>
                </a:path>
              </a:pathLst>
            </a:custGeom>
            <a:solidFill>
              <a:srgbClr val="4577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2733972" y="3993019"/>
              <a:ext cx="5554345" cy="3575050"/>
            </a:xfrm>
            <a:custGeom>
              <a:avLst/>
              <a:gdLst/>
              <a:ahLst/>
              <a:cxnLst/>
              <a:rect l="l" t="t" r="r" b="b"/>
              <a:pathLst>
                <a:path w="5554344" h="3575050">
                  <a:moveTo>
                    <a:pt x="3837555" y="3574629"/>
                  </a:moveTo>
                  <a:lnTo>
                    <a:pt x="3787048" y="3574494"/>
                  </a:lnTo>
                  <a:lnTo>
                    <a:pt x="3738085" y="3569883"/>
                  </a:lnTo>
                  <a:lnTo>
                    <a:pt x="3691629" y="3560756"/>
                  </a:lnTo>
                  <a:lnTo>
                    <a:pt x="3648645" y="3547076"/>
                  </a:lnTo>
                  <a:lnTo>
                    <a:pt x="3610098" y="3528804"/>
                  </a:lnTo>
                  <a:lnTo>
                    <a:pt x="80105" y="1489987"/>
                  </a:lnTo>
                  <a:lnTo>
                    <a:pt x="41404" y="1461936"/>
                  </a:lnTo>
                  <a:lnTo>
                    <a:pt x="15237" y="1429992"/>
                  </a:lnTo>
                  <a:lnTo>
                    <a:pt x="0" y="1358943"/>
                  </a:lnTo>
                  <a:lnTo>
                    <a:pt x="10678" y="1322099"/>
                  </a:lnTo>
                  <a:lnTo>
                    <a:pt x="33388" y="1285884"/>
                  </a:lnTo>
                  <a:lnTo>
                    <a:pt x="68003" y="1251427"/>
                  </a:lnTo>
                  <a:lnTo>
                    <a:pt x="114398" y="1219859"/>
                  </a:lnTo>
                  <a:lnTo>
                    <a:pt x="2227678" y="0"/>
                  </a:lnTo>
                  <a:lnTo>
                    <a:pt x="5554026" y="1920811"/>
                  </a:lnTo>
                  <a:lnTo>
                    <a:pt x="5554026" y="2658348"/>
                  </a:lnTo>
                  <a:lnTo>
                    <a:pt x="4079478" y="3509509"/>
                  </a:lnTo>
                  <a:lnTo>
                    <a:pt x="4035723" y="3531177"/>
                  </a:lnTo>
                  <a:lnTo>
                    <a:pt x="3988688" y="3548562"/>
                  </a:lnTo>
                  <a:lnTo>
                    <a:pt x="3939339" y="3561624"/>
                  </a:lnTo>
                  <a:lnTo>
                    <a:pt x="3888640" y="3570326"/>
                  </a:lnTo>
                  <a:lnTo>
                    <a:pt x="3837555" y="3574629"/>
                  </a:lnTo>
                  <a:close/>
                </a:path>
              </a:pathLst>
            </a:custGeom>
            <a:solidFill>
              <a:srgbClr val="81A7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3905010" y="4383203"/>
              <a:ext cx="4383405" cy="2555875"/>
            </a:xfrm>
            <a:custGeom>
              <a:avLst/>
              <a:gdLst/>
              <a:ahLst/>
              <a:cxnLst/>
              <a:rect l="l" t="t" r="r" b="b"/>
              <a:pathLst>
                <a:path w="4383405" h="2555875">
                  <a:moveTo>
                    <a:pt x="3197784" y="2555488"/>
                  </a:moveTo>
                  <a:lnTo>
                    <a:pt x="0" y="707476"/>
                  </a:lnTo>
                  <a:lnTo>
                    <a:pt x="1225960" y="0"/>
                  </a:lnTo>
                  <a:lnTo>
                    <a:pt x="4382987" y="1822343"/>
                  </a:lnTo>
                  <a:lnTo>
                    <a:pt x="4382987" y="1871369"/>
                  </a:lnTo>
                  <a:lnTo>
                    <a:pt x="3197784" y="255548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935016" y="4419649"/>
              <a:ext cx="4353560" cy="2519045"/>
            </a:xfrm>
            <a:custGeom>
              <a:avLst/>
              <a:gdLst/>
              <a:ahLst/>
              <a:cxnLst/>
              <a:rect l="l" t="t" r="r" b="b"/>
              <a:pathLst>
                <a:path w="4353559" h="2519045">
                  <a:moveTo>
                    <a:pt x="3167778" y="2519042"/>
                  </a:moveTo>
                  <a:lnTo>
                    <a:pt x="0" y="688180"/>
                  </a:lnTo>
                  <a:lnTo>
                    <a:pt x="1195954" y="0"/>
                  </a:lnTo>
                  <a:lnTo>
                    <a:pt x="4352982" y="1822512"/>
                  </a:lnTo>
                  <a:lnTo>
                    <a:pt x="4352982" y="1834923"/>
                  </a:lnTo>
                  <a:lnTo>
                    <a:pt x="3167778" y="2519042"/>
                  </a:lnTo>
                  <a:close/>
                </a:path>
              </a:pathLst>
            </a:custGeom>
            <a:solidFill>
              <a:srgbClr val="4577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4170774" y="4473256"/>
              <a:ext cx="3920490" cy="2253615"/>
            </a:xfrm>
            <a:custGeom>
              <a:avLst/>
              <a:gdLst/>
              <a:ahLst/>
              <a:cxnLst/>
              <a:rect l="l" t="t" r="r" b="b"/>
              <a:pathLst>
                <a:path w="3920490" h="2253615">
                  <a:moveTo>
                    <a:pt x="593686" y="741768"/>
                  </a:moveTo>
                  <a:lnTo>
                    <a:pt x="115735" y="465213"/>
                  </a:lnTo>
                  <a:lnTo>
                    <a:pt x="0" y="533819"/>
                  </a:lnTo>
                  <a:lnTo>
                    <a:pt x="477951" y="810374"/>
                  </a:lnTo>
                  <a:lnTo>
                    <a:pt x="593686" y="741768"/>
                  </a:lnTo>
                  <a:close/>
                </a:path>
                <a:path w="3920490" h="2253615">
                  <a:moveTo>
                    <a:pt x="906602" y="561682"/>
                  </a:moveTo>
                  <a:lnTo>
                    <a:pt x="428650" y="285127"/>
                  </a:lnTo>
                  <a:lnTo>
                    <a:pt x="312915" y="351586"/>
                  </a:lnTo>
                  <a:lnTo>
                    <a:pt x="790867" y="628142"/>
                  </a:lnTo>
                  <a:lnTo>
                    <a:pt x="906602" y="561682"/>
                  </a:lnTo>
                  <a:close/>
                </a:path>
                <a:path w="3920490" h="2253615">
                  <a:moveTo>
                    <a:pt x="1153083" y="420192"/>
                  </a:moveTo>
                  <a:lnTo>
                    <a:pt x="675132" y="143637"/>
                  </a:lnTo>
                  <a:lnTo>
                    <a:pt x="559396" y="210096"/>
                  </a:lnTo>
                  <a:lnTo>
                    <a:pt x="1037348" y="486651"/>
                  </a:lnTo>
                  <a:lnTo>
                    <a:pt x="1153083" y="420192"/>
                  </a:lnTo>
                  <a:close/>
                </a:path>
                <a:path w="3920490" h="2253615">
                  <a:moveTo>
                    <a:pt x="1532445" y="921854"/>
                  </a:moveTo>
                  <a:lnTo>
                    <a:pt x="1054493" y="645299"/>
                  </a:lnTo>
                  <a:lnTo>
                    <a:pt x="938758" y="713905"/>
                  </a:lnTo>
                  <a:lnTo>
                    <a:pt x="1416710" y="990460"/>
                  </a:lnTo>
                  <a:lnTo>
                    <a:pt x="1532445" y="921854"/>
                  </a:lnTo>
                  <a:close/>
                </a:path>
                <a:path w="3920490" h="2253615">
                  <a:moveTo>
                    <a:pt x="1573911" y="1900466"/>
                  </a:moveTo>
                  <a:lnTo>
                    <a:pt x="666559" y="1361351"/>
                  </a:lnTo>
                  <a:lnTo>
                    <a:pt x="591807" y="1346073"/>
                  </a:lnTo>
                  <a:lnTo>
                    <a:pt x="549922" y="1352613"/>
                  </a:lnTo>
                  <a:lnTo>
                    <a:pt x="512241" y="1367777"/>
                  </a:lnTo>
                  <a:lnTo>
                    <a:pt x="152171" y="1575739"/>
                  </a:lnTo>
                  <a:lnTo>
                    <a:pt x="121894" y="1603870"/>
                  </a:lnTo>
                  <a:lnTo>
                    <a:pt x="115697" y="1618843"/>
                  </a:lnTo>
                  <a:lnTo>
                    <a:pt x="115735" y="1633626"/>
                  </a:lnTo>
                  <a:lnTo>
                    <a:pt x="117881" y="1635760"/>
                  </a:lnTo>
                  <a:lnTo>
                    <a:pt x="117881" y="1637906"/>
                  </a:lnTo>
                  <a:lnTo>
                    <a:pt x="1020203" y="2171738"/>
                  </a:lnTo>
                  <a:lnTo>
                    <a:pt x="1094943" y="2187003"/>
                  </a:lnTo>
                  <a:lnTo>
                    <a:pt x="1136840" y="2180475"/>
                  </a:lnTo>
                  <a:lnTo>
                    <a:pt x="1174521" y="2165299"/>
                  </a:lnTo>
                  <a:lnTo>
                    <a:pt x="1534591" y="1957349"/>
                  </a:lnTo>
                  <a:lnTo>
                    <a:pt x="1566240" y="1928710"/>
                  </a:lnTo>
                  <a:lnTo>
                    <a:pt x="1571028" y="1918754"/>
                  </a:lnTo>
                  <a:lnTo>
                    <a:pt x="1573174" y="1916607"/>
                  </a:lnTo>
                  <a:lnTo>
                    <a:pt x="1573174" y="1914474"/>
                  </a:lnTo>
                  <a:lnTo>
                    <a:pt x="1573911" y="1900466"/>
                  </a:lnTo>
                  <a:close/>
                </a:path>
                <a:path w="3920490" h="2253615">
                  <a:moveTo>
                    <a:pt x="1778927" y="780364"/>
                  </a:moveTo>
                  <a:lnTo>
                    <a:pt x="1300975" y="503809"/>
                  </a:lnTo>
                  <a:lnTo>
                    <a:pt x="1183093" y="570268"/>
                  </a:lnTo>
                  <a:lnTo>
                    <a:pt x="1663192" y="846823"/>
                  </a:lnTo>
                  <a:lnTo>
                    <a:pt x="1778927" y="780364"/>
                  </a:lnTo>
                  <a:close/>
                </a:path>
                <a:path w="3920490" h="2253615">
                  <a:moveTo>
                    <a:pt x="2158288" y="1284173"/>
                  </a:moveTo>
                  <a:lnTo>
                    <a:pt x="1680337" y="1007618"/>
                  </a:lnTo>
                  <a:lnTo>
                    <a:pt x="1564601" y="1074077"/>
                  </a:lnTo>
                  <a:lnTo>
                    <a:pt x="2042553" y="1350632"/>
                  </a:lnTo>
                  <a:lnTo>
                    <a:pt x="2158288" y="1284173"/>
                  </a:lnTo>
                  <a:close/>
                </a:path>
                <a:path w="3920490" h="2253615">
                  <a:moveTo>
                    <a:pt x="2237587" y="761072"/>
                  </a:moveTo>
                  <a:lnTo>
                    <a:pt x="921613" y="0"/>
                  </a:lnTo>
                  <a:lnTo>
                    <a:pt x="803732" y="68592"/>
                  </a:lnTo>
                  <a:lnTo>
                    <a:pt x="2121852" y="827532"/>
                  </a:lnTo>
                  <a:lnTo>
                    <a:pt x="2237587" y="761072"/>
                  </a:lnTo>
                  <a:close/>
                </a:path>
                <a:path w="3920490" h="2253615">
                  <a:moveTo>
                    <a:pt x="2404770" y="1142682"/>
                  </a:moveTo>
                  <a:lnTo>
                    <a:pt x="1924672" y="866114"/>
                  </a:lnTo>
                  <a:lnTo>
                    <a:pt x="1808937" y="932573"/>
                  </a:lnTo>
                  <a:lnTo>
                    <a:pt x="2289022" y="1209141"/>
                  </a:lnTo>
                  <a:lnTo>
                    <a:pt x="2404770" y="1142682"/>
                  </a:lnTo>
                  <a:close/>
                </a:path>
                <a:path w="3920490" h="2253615">
                  <a:moveTo>
                    <a:pt x="2471204" y="1826564"/>
                  </a:moveTo>
                  <a:lnTo>
                    <a:pt x="741578" y="827532"/>
                  </a:lnTo>
                  <a:lnTo>
                    <a:pt x="625843" y="893991"/>
                  </a:lnTo>
                  <a:lnTo>
                    <a:pt x="2353322" y="1893023"/>
                  </a:lnTo>
                  <a:lnTo>
                    <a:pt x="2471204" y="1826564"/>
                  </a:lnTo>
                  <a:close/>
                </a:path>
                <a:path w="3920490" h="2253615">
                  <a:moveTo>
                    <a:pt x="2784132" y="1644345"/>
                  </a:moveTo>
                  <a:lnTo>
                    <a:pt x="2306180" y="1367777"/>
                  </a:lnTo>
                  <a:lnTo>
                    <a:pt x="2188299" y="1436382"/>
                  </a:lnTo>
                  <a:lnTo>
                    <a:pt x="2668384" y="1712950"/>
                  </a:lnTo>
                  <a:lnTo>
                    <a:pt x="2784132" y="1644345"/>
                  </a:lnTo>
                  <a:close/>
                </a:path>
                <a:path w="3920490" h="2253615">
                  <a:moveTo>
                    <a:pt x="3030601" y="1502841"/>
                  </a:moveTo>
                  <a:lnTo>
                    <a:pt x="2550503" y="1226286"/>
                  </a:lnTo>
                  <a:lnTo>
                    <a:pt x="2434767" y="1292745"/>
                  </a:lnTo>
                  <a:lnTo>
                    <a:pt x="2912719" y="1569300"/>
                  </a:lnTo>
                  <a:lnTo>
                    <a:pt x="3030601" y="1502841"/>
                  </a:lnTo>
                  <a:close/>
                </a:path>
                <a:path w="3920490" h="2253615">
                  <a:moveTo>
                    <a:pt x="3097047" y="2186736"/>
                  </a:moveTo>
                  <a:lnTo>
                    <a:pt x="2616949" y="1910181"/>
                  </a:lnTo>
                  <a:lnTo>
                    <a:pt x="2501214" y="1978787"/>
                  </a:lnTo>
                  <a:lnTo>
                    <a:pt x="2979166" y="2253196"/>
                  </a:lnTo>
                  <a:lnTo>
                    <a:pt x="3097047" y="2186736"/>
                  </a:lnTo>
                  <a:close/>
                </a:path>
                <a:path w="3920490" h="2253615">
                  <a:moveTo>
                    <a:pt x="3099193" y="1258443"/>
                  </a:moveTo>
                  <a:lnTo>
                    <a:pt x="2346896" y="823239"/>
                  </a:lnTo>
                  <a:lnTo>
                    <a:pt x="2229015" y="891844"/>
                  </a:lnTo>
                  <a:lnTo>
                    <a:pt x="2983458" y="1324902"/>
                  </a:lnTo>
                  <a:lnTo>
                    <a:pt x="3099193" y="1258443"/>
                  </a:lnTo>
                  <a:close/>
                </a:path>
                <a:path w="3920490" h="2253615">
                  <a:moveTo>
                    <a:pt x="3409962" y="2006650"/>
                  </a:moveTo>
                  <a:lnTo>
                    <a:pt x="2929877" y="1730095"/>
                  </a:lnTo>
                  <a:lnTo>
                    <a:pt x="2814129" y="1796554"/>
                  </a:lnTo>
                  <a:lnTo>
                    <a:pt x="3292081" y="2073109"/>
                  </a:lnTo>
                  <a:lnTo>
                    <a:pt x="3409962" y="2006650"/>
                  </a:lnTo>
                  <a:close/>
                </a:path>
                <a:path w="3920490" h="2253615">
                  <a:moveTo>
                    <a:pt x="3654298" y="1863013"/>
                  </a:moveTo>
                  <a:lnTo>
                    <a:pt x="3176346" y="1588604"/>
                  </a:lnTo>
                  <a:lnTo>
                    <a:pt x="3060611" y="1655064"/>
                  </a:lnTo>
                  <a:lnTo>
                    <a:pt x="3538563" y="1931619"/>
                  </a:lnTo>
                  <a:lnTo>
                    <a:pt x="3654298" y="1863013"/>
                  </a:lnTo>
                  <a:close/>
                </a:path>
                <a:path w="3920490" h="2253615">
                  <a:moveTo>
                    <a:pt x="3920071" y="1732241"/>
                  </a:moveTo>
                  <a:lnTo>
                    <a:pt x="3165627" y="1297038"/>
                  </a:lnTo>
                  <a:lnTo>
                    <a:pt x="3049892" y="1363497"/>
                  </a:lnTo>
                  <a:lnTo>
                    <a:pt x="3802189" y="1798701"/>
                  </a:lnTo>
                  <a:lnTo>
                    <a:pt x="3920071" y="173224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4288659" y="5842908"/>
              <a:ext cx="1453515" cy="817880"/>
            </a:xfrm>
            <a:custGeom>
              <a:avLst/>
              <a:gdLst/>
              <a:ahLst/>
              <a:cxnLst/>
              <a:rect l="l" t="t" r="r" b="b"/>
              <a:pathLst>
                <a:path w="1453515" h="817879">
                  <a:moveTo>
                    <a:pt x="977070" y="817349"/>
                  </a:moveTo>
                  <a:lnTo>
                    <a:pt x="936381" y="814636"/>
                  </a:lnTo>
                  <a:lnTo>
                    <a:pt x="25719" y="296121"/>
                  </a:lnTo>
                  <a:lnTo>
                    <a:pt x="0" y="268251"/>
                  </a:lnTo>
                  <a:lnTo>
                    <a:pt x="4788" y="258302"/>
                  </a:lnTo>
                  <a:lnTo>
                    <a:pt x="36435" y="229661"/>
                  </a:lnTo>
                  <a:lnTo>
                    <a:pt x="396508" y="21706"/>
                  </a:lnTo>
                  <a:lnTo>
                    <a:pt x="434183" y="6532"/>
                  </a:lnTo>
                  <a:lnTo>
                    <a:pt x="476077" y="0"/>
                  </a:lnTo>
                  <a:lnTo>
                    <a:pt x="516766" y="2713"/>
                  </a:lnTo>
                  <a:lnTo>
                    <a:pt x="1437475" y="526788"/>
                  </a:lnTo>
                  <a:lnTo>
                    <a:pt x="1453148" y="549097"/>
                  </a:lnTo>
                  <a:lnTo>
                    <a:pt x="1448359" y="559046"/>
                  </a:lnTo>
                  <a:lnTo>
                    <a:pt x="1416712" y="587687"/>
                  </a:lnTo>
                  <a:lnTo>
                    <a:pt x="1056640" y="795642"/>
                  </a:lnTo>
                  <a:lnTo>
                    <a:pt x="1018965" y="810817"/>
                  </a:lnTo>
                  <a:lnTo>
                    <a:pt x="977070" y="817349"/>
                  </a:lnTo>
                  <a:close/>
                </a:path>
              </a:pathLst>
            </a:custGeom>
            <a:solidFill>
              <a:srgbClr val="4577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6293704" y="4794826"/>
              <a:ext cx="1263650" cy="728980"/>
            </a:xfrm>
            <a:custGeom>
              <a:avLst/>
              <a:gdLst/>
              <a:ahLst/>
              <a:cxnLst/>
              <a:rect l="l" t="t" r="r" b="b"/>
              <a:pathLst>
                <a:path w="1263650" h="728979">
                  <a:moveTo>
                    <a:pt x="1128903" y="728846"/>
                  </a:moveTo>
                  <a:lnTo>
                    <a:pt x="1083842" y="722431"/>
                  </a:lnTo>
                  <a:lnTo>
                    <a:pt x="1044852" y="707475"/>
                  </a:lnTo>
                  <a:lnTo>
                    <a:pt x="37507" y="126488"/>
                  </a:lnTo>
                  <a:lnTo>
                    <a:pt x="7300" y="98282"/>
                  </a:lnTo>
                  <a:lnTo>
                    <a:pt x="0" y="64851"/>
                  </a:lnTo>
                  <a:lnTo>
                    <a:pt x="15204" y="30617"/>
                  </a:lnTo>
                  <a:lnTo>
                    <a:pt x="52510" y="0"/>
                  </a:lnTo>
                  <a:lnTo>
                    <a:pt x="1263467" y="698900"/>
                  </a:lnTo>
                  <a:lnTo>
                    <a:pt x="1222419" y="716874"/>
                  </a:lnTo>
                  <a:lnTo>
                    <a:pt x="1176329" y="726925"/>
                  </a:lnTo>
                  <a:lnTo>
                    <a:pt x="1128903" y="72884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4959508" y="1202208"/>
              <a:ext cx="3328670" cy="4710430"/>
            </a:xfrm>
            <a:custGeom>
              <a:avLst/>
              <a:gdLst/>
              <a:ahLst/>
              <a:cxnLst/>
              <a:rect l="l" t="t" r="r" b="b"/>
              <a:pathLst>
                <a:path w="3328669" h="4710430">
                  <a:moveTo>
                    <a:pt x="3328490" y="4710304"/>
                  </a:moveTo>
                  <a:lnTo>
                    <a:pt x="0" y="2788667"/>
                  </a:lnTo>
                  <a:lnTo>
                    <a:pt x="0" y="295351"/>
                  </a:lnTo>
                  <a:lnTo>
                    <a:pt x="9376" y="227015"/>
                  </a:lnTo>
                  <a:lnTo>
                    <a:pt x="36435" y="166719"/>
                  </a:lnTo>
                  <a:lnTo>
                    <a:pt x="70192" y="123305"/>
                  </a:lnTo>
                  <a:lnTo>
                    <a:pt x="113594" y="89539"/>
                  </a:lnTo>
                  <a:lnTo>
                    <a:pt x="193699" y="44786"/>
                  </a:lnTo>
                  <a:lnTo>
                    <a:pt x="235058" y="24118"/>
                  </a:lnTo>
                  <a:lnTo>
                    <a:pt x="278627" y="8072"/>
                  </a:lnTo>
                  <a:lnTo>
                    <a:pt x="325511" y="0"/>
                  </a:lnTo>
                  <a:lnTo>
                    <a:pt x="372396" y="1373"/>
                  </a:lnTo>
                  <a:lnTo>
                    <a:pt x="418476" y="11992"/>
                  </a:lnTo>
                  <a:lnTo>
                    <a:pt x="462950" y="31655"/>
                  </a:lnTo>
                  <a:lnTo>
                    <a:pt x="3328490" y="1684958"/>
                  </a:lnTo>
                  <a:lnTo>
                    <a:pt x="3328490" y="4710304"/>
                  </a:lnTo>
                  <a:close/>
                </a:path>
              </a:pathLst>
            </a:custGeom>
            <a:solidFill>
              <a:srgbClr val="81A7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961651" y="2560917"/>
              <a:ext cx="3326381" cy="3358337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14995932" y="1407527"/>
              <a:ext cx="2480310" cy="1350645"/>
            </a:xfrm>
            <a:custGeom>
              <a:avLst/>
              <a:gdLst/>
              <a:ahLst/>
              <a:cxnLst/>
              <a:rect l="l" t="t" r="r" b="b"/>
              <a:pathLst>
                <a:path w="2480309" h="1350645">
                  <a:moveTo>
                    <a:pt x="21437" y="23583"/>
                  </a:moveTo>
                  <a:lnTo>
                    <a:pt x="18224" y="18389"/>
                  </a:lnTo>
                  <a:lnTo>
                    <a:pt x="15011" y="12585"/>
                  </a:lnTo>
                  <a:lnTo>
                    <a:pt x="11798" y="6388"/>
                  </a:lnTo>
                  <a:lnTo>
                    <a:pt x="8585" y="0"/>
                  </a:lnTo>
                  <a:lnTo>
                    <a:pt x="4292" y="2133"/>
                  </a:lnTo>
                  <a:lnTo>
                    <a:pt x="2146" y="6426"/>
                  </a:lnTo>
                  <a:lnTo>
                    <a:pt x="0" y="6426"/>
                  </a:lnTo>
                  <a:lnTo>
                    <a:pt x="3594" y="12484"/>
                  </a:lnTo>
                  <a:lnTo>
                    <a:pt x="7772" y="17945"/>
                  </a:lnTo>
                  <a:lnTo>
                    <a:pt x="12357" y="23012"/>
                  </a:lnTo>
                  <a:lnTo>
                    <a:pt x="17157" y="27863"/>
                  </a:lnTo>
                  <a:lnTo>
                    <a:pt x="17157" y="25717"/>
                  </a:lnTo>
                  <a:lnTo>
                    <a:pt x="19291" y="25717"/>
                  </a:lnTo>
                  <a:lnTo>
                    <a:pt x="21437" y="23583"/>
                  </a:lnTo>
                  <a:close/>
                </a:path>
                <a:path w="2480309" h="1350645">
                  <a:moveTo>
                    <a:pt x="25730" y="1226286"/>
                  </a:moveTo>
                  <a:lnTo>
                    <a:pt x="22542" y="1219860"/>
                  </a:lnTo>
                  <a:lnTo>
                    <a:pt x="19558" y="1213421"/>
                  </a:lnTo>
                  <a:lnTo>
                    <a:pt x="16979" y="1206995"/>
                  </a:lnTo>
                  <a:lnTo>
                    <a:pt x="15011" y="1200556"/>
                  </a:lnTo>
                  <a:lnTo>
                    <a:pt x="12865" y="1200556"/>
                  </a:lnTo>
                  <a:lnTo>
                    <a:pt x="10718" y="1202702"/>
                  </a:lnTo>
                  <a:lnTo>
                    <a:pt x="8585" y="1202702"/>
                  </a:lnTo>
                  <a:lnTo>
                    <a:pt x="11760" y="1209141"/>
                  </a:lnTo>
                  <a:lnTo>
                    <a:pt x="14744" y="1215567"/>
                  </a:lnTo>
                  <a:lnTo>
                    <a:pt x="17322" y="1221994"/>
                  </a:lnTo>
                  <a:lnTo>
                    <a:pt x="19291" y="1228432"/>
                  </a:lnTo>
                  <a:lnTo>
                    <a:pt x="21437" y="1228432"/>
                  </a:lnTo>
                  <a:lnTo>
                    <a:pt x="23583" y="1226286"/>
                  </a:lnTo>
                  <a:lnTo>
                    <a:pt x="25730" y="1226286"/>
                  </a:lnTo>
                  <a:close/>
                </a:path>
                <a:path w="2480309" h="1350645">
                  <a:moveTo>
                    <a:pt x="64300" y="85750"/>
                  </a:moveTo>
                  <a:lnTo>
                    <a:pt x="56603" y="85420"/>
                  </a:lnTo>
                  <a:lnTo>
                    <a:pt x="41998" y="83947"/>
                  </a:lnTo>
                  <a:lnTo>
                    <a:pt x="34302" y="83604"/>
                  </a:lnTo>
                  <a:lnTo>
                    <a:pt x="47155" y="102895"/>
                  </a:lnTo>
                  <a:lnTo>
                    <a:pt x="55727" y="96469"/>
                  </a:lnTo>
                  <a:lnTo>
                    <a:pt x="60020" y="92176"/>
                  </a:lnTo>
                  <a:lnTo>
                    <a:pt x="64300" y="85750"/>
                  </a:lnTo>
                  <a:close/>
                </a:path>
                <a:path w="2480309" h="1350645">
                  <a:moveTo>
                    <a:pt x="105029" y="1213954"/>
                  </a:moveTo>
                  <a:lnTo>
                    <a:pt x="103555" y="1206652"/>
                  </a:lnTo>
                  <a:lnTo>
                    <a:pt x="96456" y="1194130"/>
                  </a:lnTo>
                  <a:lnTo>
                    <a:pt x="93611" y="1201839"/>
                  </a:lnTo>
                  <a:lnTo>
                    <a:pt x="91363" y="1209141"/>
                  </a:lnTo>
                  <a:lnTo>
                    <a:pt x="89522" y="1216444"/>
                  </a:lnTo>
                  <a:lnTo>
                    <a:pt x="87884" y="1224140"/>
                  </a:lnTo>
                  <a:lnTo>
                    <a:pt x="100076" y="1218844"/>
                  </a:lnTo>
                  <a:lnTo>
                    <a:pt x="105029" y="1213954"/>
                  </a:lnTo>
                  <a:close/>
                </a:path>
                <a:path w="2480309" h="1350645">
                  <a:moveTo>
                    <a:pt x="122174" y="1277734"/>
                  </a:moveTo>
                  <a:lnTo>
                    <a:pt x="112864" y="1284173"/>
                  </a:lnTo>
                  <a:lnTo>
                    <a:pt x="95046" y="1297038"/>
                  </a:lnTo>
                  <a:lnTo>
                    <a:pt x="85737" y="1303464"/>
                  </a:lnTo>
                  <a:lnTo>
                    <a:pt x="85737" y="1305610"/>
                  </a:lnTo>
                  <a:lnTo>
                    <a:pt x="87884" y="1305610"/>
                  </a:lnTo>
                  <a:lnTo>
                    <a:pt x="87884" y="1307757"/>
                  </a:lnTo>
                  <a:lnTo>
                    <a:pt x="95618" y="1305775"/>
                  </a:lnTo>
                  <a:lnTo>
                    <a:pt x="103149" y="1303197"/>
                  </a:lnTo>
                  <a:lnTo>
                    <a:pt x="111086" y="1300213"/>
                  </a:lnTo>
                  <a:lnTo>
                    <a:pt x="120027" y="1297038"/>
                  </a:lnTo>
                  <a:lnTo>
                    <a:pt x="122174" y="1290599"/>
                  </a:lnTo>
                  <a:lnTo>
                    <a:pt x="122174" y="1277734"/>
                  </a:lnTo>
                  <a:close/>
                </a:path>
                <a:path w="2480309" h="1350645">
                  <a:moveTo>
                    <a:pt x="128600" y="1106233"/>
                  </a:moveTo>
                  <a:lnTo>
                    <a:pt x="126453" y="1104087"/>
                  </a:lnTo>
                  <a:lnTo>
                    <a:pt x="122174" y="1101940"/>
                  </a:lnTo>
                  <a:lnTo>
                    <a:pt x="120027" y="1101940"/>
                  </a:lnTo>
                  <a:lnTo>
                    <a:pt x="116141" y="1109383"/>
                  </a:lnTo>
                  <a:lnTo>
                    <a:pt x="105029" y="1113193"/>
                  </a:lnTo>
                  <a:lnTo>
                    <a:pt x="97129" y="1119428"/>
                  </a:lnTo>
                  <a:lnTo>
                    <a:pt x="102882" y="1134097"/>
                  </a:lnTo>
                  <a:lnTo>
                    <a:pt x="109308" y="1126426"/>
                  </a:lnTo>
                  <a:lnTo>
                    <a:pt x="115747" y="1119365"/>
                  </a:lnTo>
                  <a:lnTo>
                    <a:pt x="122174" y="1112697"/>
                  </a:lnTo>
                  <a:lnTo>
                    <a:pt x="128600" y="1106233"/>
                  </a:lnTo>
                  <a:close/>
                </a:path>
                <a:path w="2480309" h="1350645">
                  <a:moveTo>
                    <a:pt x="137172" y="1329194"/>
                  </a:moveTo>
                  <a:lnTo>
                    <a:pt x="98602" y="1329194"/>
                  </a:lnTo>
                  <a:lnTo>
                    <a:pt x="104292" y="1336154"/>
                  </a:lnTo>
                  <a:lnTo>
                    <a:pt x="108775" y="1341513"/>
                  </a:lnTo>
                  <a:lnTo>
                    <a:pt x="112458" y="1346073"/>
                  </a:lnTo>
                  <a:lnTo>
                    <a:pt x="115747" y="1350632"/>
                  </a:lnTo>
                  <a:lnTo>
                    <a:pt x="120599" y="1346073"/>
                  </a:lnTo>
                  <a:lnTo>
                    <a:pt x="125653" y="1341513"/>
                  </a:lnTo>
                  <a:lnTo>
                    <a:pt x="131114" y="1336154"/>
                  </a:lnTo>
                  <a:lnTo>
                    <a:pt x="137172" y="1329194"/>
                  </a:lnTo>
                  <a:close/>
                </a:path>
                <a:path w="2480309" h="1350645">
                  <a:moveTo>
                    <a:pt x="162890" y="1200556"/>
                  </a:moveTo>
                  <a:lnTo>
                    <a:pt x="156794" y="1197673"/>
                  </a:lnTo>
                  <a:lnTo>
                    <a:pt x="145415" y="1192720"/>
                  </a:lnTo>
                  <a:lnTo>
                    <a:pt x="139319" y="1189837"/>
                  </a:lnTo>
                  <a:lnTo>
                    <a:pt x="137172" y="1191983"/>
                  </a:lnTo>
                  <a:lnTo>
                    <a:pt x="137172" y="1194130"/>
                  </a:lnTo>
                  <a:lnTo>
                    <a:pt x="135039" y="1196276"/>
                  </a:lnTo>
                  <a:lnTo>
                    <a:pt x="141465" y="1200556"/>
                  </a:lnTo>
                  <a:lnTo>
                    <a:pt x="150037" y="1204849"/>
                  </a:lnTo>
                  <a:lnTo>
                    <a:pt x="156464" y="1209141"/>
                  </a:lnTo>
                  <a:lnTo>
                    <a:pt x="158610" y="1204849"/>
                  </a:lnTo>
                  <a:lnTo>
                    <a:pt x="158610" y="1202702"/>
                  </a:lnTo>
                  <a:lnTo>
                    <a:pt x="162890" y="1200556"/>
                  </a:lnTo>
                  <a:close/>
                </a:path>
                <a:path w="2480309" h="1350645">
                  <a:moveTo>
                    <a:pt x="190754" y="484505"/>
                  </a:moveTo>
                  <a:lnTo>
                    <a:pt x="162890" y="484505"/>
                  </a:lnTo>
                  <a:lnTo>
                    <a:pt x="165036" y="486651"/>
                  </a:lnTo>
                  <a:lnTo>
                    <a:pt x="165036" y="490943"/>
                  </a:lnTo>
                  <a:lnTo>
                    <a:pt x="190754" y="490943"/>
                  </a:lnTo>
                  <a:lnTo>
                    <a:pt x="190754" y="484505"/>
                  </a:lnTo>
                  <a:close/>
                </a:path>
                <a:path w="2480309" h="1350645">
                  <a:moveTo>
                    <a:pt x="375081" y="1086929"/>
                  </a:moveTo>
                  <a:lnTo>
                    <a:pt x="370928" y="1079563"/>
                  </a:lnTo>
                  <a:lnTo>
                    <a:pt x="364236" y="1066431"/>
                  </a:lnTo>
                  <a:lnTo>
                    <a:pt x="360083" y="1059065"/>
                  </a:lnTo>
                  <a:lnTo>
                    <a:pt x="357936" y="1065491"/>
                  </a:lnTo>
                  <a:lnTo>
                    <a:pt x="353644" y="1069784"/>
                  </a:lnTo>
                  <a:lnTo>
                    <a:pt x="351510" y="1076210"/>
                  </a:lnTo>
                  <a:lnTo>
                    <a:pt x="356400" y="1079093"/>
                  </a:lnTo>
                  <a:lnTo>
                    <a:pt x="361683" y="1081570"/>
                  </a:lnTo>
                  <a:lnTo>
                    <a:pt x="367779" y="1084059"/>
                  </a:lnTo>
                  <a:lnTo>
                    <a:pt x="375081" y="1086929"/>
                  </a:lnTo>
                  <a:close/>
                </a:path>
                <a:path w="2480309" h="1350645">
                  <a:moveTo>
                    <a:pt x="405091" y="701040"/>
                  </a:moveTo>
                  <a:lnTo>
                    <a:pt x="402945" y="698893"/>
                  </a:lnTo>
                  <a:lnTo>
                    <a:pt x="402945" y="696747"/>
                  </a:lnTo>
                  <a:lnTo>
                    <a:pt x="396519" y="698893"/>
                  </a:lnTo>
                  <a:lnTo>
                    <a:pt x="387934" y="698893"/>
                  </a:lnTo>
                  <a:lnTo>
                    <a:pt x="379361" y="701040"/>
                  </a:lnTo>
                  <a:lnTo>
                    <a:pt x="377228" y="701040"/>
                  </a:lnTo>
                  <a:lnTo>
                    <a:pt x="375183" y="705129"/>
                  </a:lnTo>
                  <a:lnTo>
                    <a:pt x="375081" y="707466"/>
                  </a:lnTo>
                  <a:lnTo>
                    <a:pt x="372935" y="709612"/>
                  </a:lnTo>
                  <a:lnTo>
                    <a:pt x="377228" y="711758"/>
                  </a:lnTo>
                  <a:lnTo>
                    <a:pt x="383984" y="709815"/>
                  </a:lnTo>
                  <a:lnTo>
                    <a:pt x="398322" y="705129"/>
                  </a:lnTo>
                  <a:lnTo>
                    <a:pt x="405091" y="703186"/>
                  </a:lnTo>
                  <a:lnTo>
                    <a:pt x="405091" y="701040"/>
                  </a:lnTo>
                  <a:close/>
                </a:path>
                <a:path w="2480309" h="1350645">
                  <a:moveTo>
                    <a:pt x="439381" y="259397"/>
                  </a:moveTo>
                  <a:lnTo>
                    <a:pt x="432955" y="255117"/>
                  </a:lnTo>
                  <a:lnTo>
                    <a:pt x="428663" y="250825"/>
                  </a:lnTo>
                  <a:lnTo>
                    <a:pt x="424370" y="248678"/>
                  </a:lnTo>
                  <a:lnTo>
                    <a:pt x="417944" y="244398"/>
                  </a:lnTo>
                  <a:lnTo>
                    <a:pt x="413664" y="242252"/>
                  </a:lnTo>
                  <a:lnTo>
                    <a:pt x="407225" y="237959"/>
                  </a:lnTo>
                  <a:lnTo>
                    <a:pt x="402945" y="246545"/>
                  </a:lnTo>
                  <a:lnTo>
                    <a:pt x="400799" y="252971"/>
                  </a:lnTo>
                  <a:lnTo>
                    <a:pt x="426516" y="252971"/>
                  </a:lnTo>
                  <a:lnTo>
                    <a:pt x="422236" y="261543"/>
                  </a:lnTo>
                  <a:lnTo>
                    <a:pt x="422236" y="265836"/>
                  </a:lnTo>
                  <a:lnTo>
                    <a:pt x="426516" y="270116"/>
                  </a:lnTo>
                  <a:lnTo>
                    <a:pt x="430809" y="267982"/>
                  </a:lnTo>
                  <a:lnTo>
                    <a:pt x="439381" y="259397"/>
                  </a:lnTo>
                  <a:close/>
                </a:path>
                <a:path w="2480309" h="1350645">
                  <a:moveTo>
                    <a:pt x="447954" y="1039774"/>
                  </a:moveTo>
                  <a:lnTo>
                    <a:pt x="441858" y="1034580"/>
                  </a:lnTo>
                  <a:lnTo>
                    <a:pt x="436168" y="1028788"/>
                  </a:lnTo>
                  <a:lnTo>
                    <a:pt x="430466" y="1022591"/>
                  </a:lnTo>
                  <a:lnTo>
                    <a:pt x="424383" y="1016190"/>
                  </a:lnTo>
                  <a:lnTo>
                    <a:pt x="426313" y="1025194"/>
                  </a:lnTo>
                  <a:lnTo>
                    <a:pt x="428663" y="1033602"/>
                  </a:lnTo>
                  <a:lnTo>
                    <a:pt x="431012" y="1042416"/>
                  </a:lnTo>
                  <a:lnTo>
                    <a:pt x="432955" y="1052639"/>
                  </a:lnTo>
                  <a:lnTo>
                    <a:pt x="439381" y="1046200"/>
                  </a:lnTo>
                  <a:lnTo>
                    <a:pt x="445808" y="1041920"/>
                  </a:lnTo>
                  <a:lnTo>
                    <a:pt x="447954" y="1039774"/>
                  </a:lnTo>
                  <a:close/>
                </a:path>
                <a:path w="2480309" h="1350645">
                  <a:moveTo>
                    <a:pt x="484390" y="870407"/>
                  </a:moveTo>
                  <a:lnTo>
                    <a:pt x="479933" y="859523"/>
                  </a:lnTo>
                  <a:lnTo>
                    <a:pt x="476084" y="849236"/>
                  </a:lnTo>
                  <a:lnTo>
                    <a:pt x="472630" y="839355"/>
                  </a:lnTo>
                  <a:lnTo>
                    <a:pt x="469392" y="829665"/>
                  </a:lnTo>
                  <a:lnTo>
                    <a:pt x="467245" y="829665"/>
                  </a:lnTo>
                  <a:lnTo>
                    <a:pt x="465099" y="831811"/>
                  </a:lnTo>
                  <a:lnTo>
                    <a:pt x="462953" y="831811"/>
                  </a:lnTo>
                  <a:lnTo>
                    <a:pt x="466610" y="840854"/>
                  </a:lnTo>
                  <a:lnTo>
                    <a:pt x="466432" y="852716"/>
                  </a:lnTo>
                  <a:lnTo>
                    <a:pt x="469887" y="863777"/>
                  </a:lnTo>
                  <a:lnTo>
                    <a:pt x="484390" y="870407"/>
                  </a:lnTo>
                  <a:close/>
                </a:path>
                <a:path w="2480309" h="1350645">
                  <a:moveTo>
                    <a:pt x="679424" y="255117"/>
                  </a:moveTo>
                  <a:lnTo>
                    <a:pt x="670483" y="259943"/>
                  </a:lnTo>
                  <a:lnTo>
                    <a:pt x="662546" y="264756"/>
                  </a:lnTo>
                  <a:lnTo>
                    <a:pt x="655015" y="269582"/>
                  </a:lnTo>
                  <a:lnTo>
                    <a:pt x="647280" y="274408"/>
                  </a:lnTo>
                  <a:lnTo>
                    <a:pt x="654913" y="274713"/>
                  </a:lnTo>
                  <a:lnTo>
                    <a:pt x="661746" y="275209"/>
                  </a:lnTo>
                  <a:lnTo>
                    <a:pt x="667778" y="275310"/>
                  </a:lnTo>
                  <a:lnTo>
                    <a:pt x="672998" y="274408"/>
                  </a:lnTo>
                  <a:lnTo>
                    <a:pt x="675144" y="272262"/>
                  </a:lnTo>
                  <a:lnTo>
                    <a:pt x="679424" y="255117"/>
                  </a:lnTo>
                  <a:close/>
                </a:path>
                <a:path w="2480309" h="1350645">
                  <a:moveTo>
                    <a:pt x="709434" y="641007"/>
                  </a:moveTo>
                  <a:lnTo>
                    <a:pt x="707288" y="641007"/>
                  </a:lnTo>
                  <a:lnTo>
                    <a:pt x="705142" y="638873"/>
                  </a:lnTo>
                  <a:lnTo>
                    <a:pt x="703008" y="634580"/>
                  </a:lnTo>
                  <a:lnTo>
                    <a:pt x="698220" y="639775"/>
                  </a:lnTo>
                  <a:lnTo>
                    <a:pt x="693623" y="645566"/>
                  </a:lnTo>
                  <a:lnTo>
                    <a:pt x="689444" y="651764"/>
                  </a:lnTo>
                  <a:lnTo>
                    <a:pt x="685863" y="658164"/>
                  </a:lnTo>
                  <a:lnTo>
                    <a:pt x="687997" y="660311"/>
                  </a:lnTo>
                  <a:lnTo>
                    <a:pt x="687997" y="662444"/>
                  </a:lnTo>
                  <a:lnTo>
                    <a:pt x="690143" y="662444"/>
                  </a:lnTo>
                  <a:lnTo>
                    <a:pt x="694969" y="657288"/>
                  </a:lnTo>
                  <a:lnTo>
                    <a:pt x="704608" y="646176"/>
                  </a:lnTo>
                  <a:lnTo>
                    <a:pt x="709434" y="641007"/>
                  </a:lnTo>
                  <a:close/>
                </a:path>
                <a:path w="2480309" h="1350645">
                  <a:moveTo>
                    <a:pt x="715860" y="1031189"/>
                  </a:moveTo>
                  <a:lnTo>
                    <a:pt x="675144" y="1031189"/>
                  </a:lnTo>
                  <a:lnTo>
                    <a:pt x="675144" y="1037628"/>
                  </a:lnTo>
                  <a:lnTo>
                    <a:pt x="685126" y="1039202"/>
                  </a:lnTo>
                  <a:lnTo>
                    <a:pt x="695502" y="1040574"/>
                  </a:lnTo>
                  <a:lnTo>
                    <a:pt x="705878" y="1041539"/>
                  </a:lnTo>
                  <a:lnTo>
                    <a:pt x="715860" y="1041920"/>
                  </a:lnTo>
                  <a:lnTo>
                    <a:pt x="715860" y="1031189"/>
                  </a:lnTo>
                  <a:close/>
                </a:path>
                <a:path w="2480309" h="1350645">
                  <a:moveTo>
                    <a:pt x="763016" y="460921"/>
                  </a:moveTo>
                  <a:lnTo>
                    <a:pt x="756589" y="454494"/>
                  </a:lnTo>
                  <a:lnTo>
                    <a:pt x="752297" y="448068"/>
                  </a:lnTo>
                  <a:lnTo>
                    <a:pt x="745871" y="443776"/>
                  </a:lnTo>
                  <a:lnTo>
                    <a:pt x="743724" y="441629"/>
                  </a:lnTo>
                  <a:lnTo>
                    <a:pt x="737298" y="445922"/>
                  </a:lnTo>
                  <a:lnTo>
                    <a:pt x="728726" y="450202"/>
                  </a:lnTo>
                  <a:lnTo>
                    <a:pt x="737692" y="453085"/>
                  </a:lnTo>
                  <a:lnTo>
                    <a:pt x="754037" y="458050"/>
                  </a:lnTo>
                  <a:lnTo>
                    <a:pt x="763016" y="460921"/>
                  </a:lnTo>
                  <a:close/>
                </a:path>
                <a:path w="2480309" h="1350645">
                  <a:moveTo>
                    <a:pt x="795159" y="812520"/>
                  </a:moveTo>
                  <a:lnTo>
                    <a:pt x="785215" y="809142"/>
                  </a:lnTo>
                  <a:lnTo>
                    <a:pt x="779894" y="809574"/>
                  </a:lnTo>
                  <a:lnTo>
                    <a:pt x="777379" y="815238"/>
                  </a:lnTo>
                  <a:lnTo>
                    <a:pt x="775881" y="827532"/>
                  </a:lnTo>
                  <a:lnTo>
                    <a:pt x="782307" y="823239"/>
                  </a:lnTo>
                  <a:lnTo>
                    <a:pt x="786587" y="818946"/>
                  </a:lnTo>
                  <a:lnTo>
                    <a:pt x="795159" y="812520"/>
                  </a:lnTo>
                  <a:close/>
                </a:path>
                <a:path w="2480309" h="1350645">
                  <a:moveTo>
                    <a:pt x="831596" y="728903"/>
                  </a:moveTo>
                  <a:lnTo>
                    <a:pt x="828382" y="715784"/>
                  </a:lnTo>
                  <a:lnTo>
                    <a:pt x="826782" y="708710"/>
                  </a:lnTo>
                  <a:lnTo>
                    <a:pt x="825169" y="701040"/>
                  </a:lnTo>
                  <a:lnTo>
                    <a:pt x="823023" y="703186"/>
                  </a:lnTo>
                  <a:lnTo>
                    <a:pt x="818743" y="703186"/>
                  </a:lnTo>
                  <a:lnTo>
                    <a:pt x="820013" y="709955"/>
                  </a:lnTo>
                  <a:lnTo>
                    <a:pt x="821753" y="724281"/>
                  </a:lnTo>
                  <a:lnTo>
                    <a:pt x="823023" y="731050"/>
                  </a:lnTo>
                  <a:lnTo>
                    <a:pt x="825169" y="728903"/>
                  </a:lnTo>
                  <a:lnTo>
                    <a:pt x="831596" y="728903"/>
                  </a:lnTo>
                  <a:close/>
                </a:path>
                <a:path w="2480309" h="1350645">
                  <a:moveTo>
                    <a:pt x="910907" y="1176972"/>
                  </a:moveTo>
                  <a:lnTo>
                    <a:pt x="902335" y="1179118"/>
                  </a:lnTo>
                  <a:lnTo>
                    <a:pt x="889469" y="1179118"/>
                  </a:lnTo>
                  <a:lnTo>
                    <a:pt x="893762" y="1185557"/>
                  </a:lnTo>
                  <a:lnTo>
                    <a:pt x="895896" y="1189837"/>
                  </a:lnTo>
                  <a:lnTo>
                    <a:pt x="900188" y="1196276"/>
                  </a:lnTo>
                  <a:lnTo>
                    <a:pt x="902335" y="1189837"/>
                  </a:lnTo>
                  <a:lnTo>
                    <a:pt x="906614" y="1185557"/>
                  </a:lnTo>
                  <a:lnTo>
                    <a:pt x="910907" y="1176972"/>
                  </a:lnTo>
                  <a:close/>
                </a:path>
                <a:path w="2480309" h="1350645">
                  <a:moveTo>
                    <a:pt x="940904" y="1029055"/>
                  </a:moveTo>
                  <a:lnTo>
                    <a:pt x="900188" y="1029055"/>
                  </a:lnTo>
                  <a:lnTo>
                    <a:pt x="900188" y="1037628"/>
                  </a:lnTo>
                  <a:lnTo>
                    <a:pt x="910170" y="1037297"/>
                  </a:lnTo>
                  <a:lnTo>
                    <a:pt x="930922" y="1035812"/>
                  </a:lnTo>
                  <a:lnTo>
                    <a:pt x="940904" y="1035481"/>
                  </a:lnTo>
                  <a:lnTo>
                    <a:pt x="940904" y="1029055"/>
                  </a:lnTo>
                  <a:close/>
                </a:path>
                <a:path w="2480309" h="1350645">
                  <a:moveTo>
                    <a:pt x="1135951" y="688174"/>
                  </a:moveTo>
                  <a:lnTo>
                    <a:pt x="1129792" y="685266"/>
                  </a:lnTo>
                  <a:lnTo>
                    <a:pt x="1116660" y="679437"/>
                  </a:lnTo>
                  <a:lnTo>
                    <a:pt x="1108087" y="675309"/>
                  </a:lnTo>
                  <a:lnTo>
                    <a:pt x="1115758" y="691197"/>
                  </a:lnTo>
                  <a:lnTo>
                    <a:pt x="1121206" y="697826"/>
                  </a:lnTo>
                  <a:lnTo>
                    <a:pt x="1127074" y="696417"/>
                  </a:lnTo>
                  <a:lnTo>
                    <a:pt x="1135951" y="688174"/>
                  </a:lnTo>
                  <a:close/>
                </a:path>
                <a:path w="2480309" h="1350645">
                  <a:moveTo>
                    <a:pt x="1148803" y="984034"/>
                  </a:moveTo>
                  <a:lnTo>
                    <a:pt x="1135951" y="992606"/>
                  </a:lnTo>
                  <a:lnTo>
                    <a:pt x="1127379" y="996899"/>
                  </a:lnTo>
                  <a:lnTo>
                    <a:pt x="1139761" y="1003922"/>
                  </a:lnTo>
                  <a:lnTo>
                    <a:pt x="1146124" y="1004938"/>
                  </a:lnTo>
                  <a:lnTo>
                    <a:pt x="1148473" y="998702"/>
                  </a:lnTo>
                  <a:lnTo>
                    <a:pt x="1148803" y="984034"/>
                  </a:lnTo>
                  <a:close/>
                </a:path>
                <a:path w="2480309" h="1350645">
                  <a:moveTo>
                    <a:pt x="1281696" y="956157"/>
                  </a:moveTo>
                  <a:lnTo>
                    <a:pt x="1279550" y="954011"/>
                  </a:lnTo>
                  <a:lnTo>
                    <a:pt x="1279550" y="951877"/>
                  </a:lnTo>
                  <a:lnTo>
                    <a:pt x="1272781" y="954747"/>
                  </a:lnTo>
                  <a:lnTo>
                    <a:pt x="1258455" y="959713"/>
                  </a:lnTo>
                  <a:lnTo>
                    <a:pt x="1251686" y="962596"/>
                  </a:lnTo>
                  <a:lnTo>
                    <a:pt x="1251686" y="966876"/>
                  </a:lnTo>
                  <a:lnTo>
                    <a:pt x="1259382" y="965276"/>
                  </a:lnTo>
                  <a:lnTo>
                    <a:pt x="1273987" y="962050"/>
                  </a:lnTo>
                  <a:lnTo>
                    <a:pt x="1281696" y="960450"/>
                  </a:lnTo>
                  <a:lnTo>
                    <a:pt x="1281696" y="956157"/>
                  </a:lnTo>
                  <a:close/>
                </a:path>
                <a:path w="2480309" h="1350645">
                  <a:moveTo>
                    <a:pt x="1397431" y="1129817"/>
                  </a:moveTo>
                  <a:lnTo>
                    <a:pt x="1397088" y="1121435"/>
                  </a:lnTo>
                  <a:lnTo>
                    <a:pt x="1395615" y="1103884"/>
                  </a:lnTo>
                  <a:lnTo>
                    <a:pt x="1395285" y="1095514"/>
                  </a:lnTo>
                  <a:lnTo>
                    <a:pt x="1388859" y="1095514"/>
                  </a:lnTo>
                  <a:lnTo>
                    <a:pt x="1389189" y="1103884"/>
                  </a:lnTo>
                  <a:lnTo>
                    <a:pt x="1390662" y="1121435"/>
                  </a:lnTo>
                  <a:lnTo>
                    <a:pt x="1391005" y="1129817"/>
                  </a:lnTo>
                  <a:lnTo>
                    <a:pt x="1397431" y="1129817"/>
                  </a:lnTo>
                  <a:close/>
                </a:path>
                <a:path w="2480309" h="1350645">
                  <a:moveTo>
                    <a:pt x="1438148" y="1196276"/>
                  </a:moveTo>
                  <a:lnTo>
                    <a:pt x="1433868" y="1191983"/>
                  </a:lnTo>
                  <a:lnTo>
                    <a:pt x="1429575" y="1185557"/>
                  </a:lnTo>
                  <a:lnTo>
                    <a:pt x="1427429" y="1179118"/>
                  </a:lnTo>
                  <a:lnTo>
                    <a:pt x="1425295" y="1181265"/>
                  </a:lnTo>
                  <a:lnTo>
                    <a:pt x="1421003" y="1183411"/>
                  </a:lnTo>
                  <a:lnTo>
                    <a:pt x="1418856" y="1183411"/>
                  </a:lnTo>
                  <a:lnTo>
                    <a:pt x="1421003" y="1187691"/>
                  </a:lnTo>
                  <a:lnTo>
                    <a:pt x="1429575" y="1200556"/>
                  </a:lnTo>
                  <a:lnTo>
                    <a:pt x="1433868" y="1200556"/>
                  </a:lnTo>
                  <a:lnTo>
                    <a:pt x="1438148" y="1196276"/>
                  </a:lnTo>
                  <a:close/>
                </a:path>
                <a:path w="2480309" h="1350645">
                  <a:moveTo>
                    <a:pt x="1508874" y="1086929"/>
                  </a:moveTo>
                  <a:lnTo>
                    <a:pt x="1496021" y="1078357"/>
                  </a:lnTo>
                  <a:lnTo>
                    <a:pt x="1487449" y="1074077"/>
                  </a:lnTo>
                  <a:lnTo>
                    <a:pt x="1485303" y="1076210"/>
                  </a:lnTo>
                  <a:lnTo>
                    <a:pt x="1485303" y="1080503"/>
                  </a:lnTo>
                  <a:lnTo>
                    <a:pt x="1483156" y="1082649"/>
                  </a:lnTo>
                  <a:lnTo>
                    <a:pt x="1489583" y="1086929"/>
                  </a:lnTo>
                  <a:lnTo>
                    <a:pt x="1496021" y="1089075"/>
                  </a:lnTo>
                  <a:lnTo>
                    <a:pt x="1504594" y="1093368"/>
                  </a:lnTo>
                  <a:lnTo>
                    <a:pt x="1506740" y="1089075"/>
                  </a:lnTo>
                  <a:lnTo>
                    <a:pt x="1508874" y="1086929"/>
                  </a:lnTo>
                  <a:close/>
                </a:path>
                <a:path w="2480309" h="1350645">
                  <a:moveTo>
                    <a:pt x="1654619" y="986167"/>
                  </a:moveTo>
                  <a:lnTo>
                    <a:pt x="1652485" y="984034"/>
                  </a:lnTo>
                  <a:lnTo>
                    <a:pt x="1613903" y="977595"/>
                  </a:lnTo>
                  <a:lnTo>
                    <a:pt x="1613903" y="984034"/>
                  </a:lnTo>
                  <a:lnTo>
                    <a:pt x="1623542" y="985608"/>
                  </a:lnTo>
                  <a:lnTo>
                    <a:pt x="1633194" y="986980"/>
                  </a:lnTo>
                  <a:lnTo>
                    <a:pt x="1642833" y="987945"/>
                  </a:lnTo>
                  <a:lnTo>
                    <a:pt x="1652485" y="988314"/>
                  </a:lnTo>
                  <a:lnTo>
                    <a:pt x="1654619" y="986167"/>
                  </a:lnTo>
                  <a:close/>
                </a:path>
                <a:path w="2480309" h="1350645">
                  <a:moveTo>
                    <a:pt x="1701774" y="1031189"/>
                  </a:moveTo>
                  <a:lnTo>
                    <a:pt x="1699628" y="1029055"/>
                  </a:lnTo>
                  <a:lnTo>
                    <a:pt x="1676057" y="1052639"/>
                  </a:lnTo>
                  <a:lnTo>
                    <a:pt x="1678203" y="1052639"/>
                  </a:lnTo>
                  <a:lnTo>
                    <a:pt x="1678203" y="1054773"/>
                  </a:lnTo>
                  <a:lnTo>
                    <a:pt x="1680337" y="1056919"/>
                  </a:lnTo>
                  <a:lnTo>
                    <a:pt x="1685505" y="1050823"/>
                  </a:lnTo>
                  <a:lnTo>
                    <a:pt x="1696618" y="1039431"/>
                  </a:lnTo>
                  <a:lnTo>
                    <a:pt x="1701774" y="1033335"/>
                  </a:lnTo>
                  <a:lnTo>
                    <a:pt x="1701774" y="1031189"/>
                  </a:lnTo>
                  <a:close/>
                </a:path>
                <a:path w="2480309" h="1350645">
                  <a:moveTo>
                    <a:pt x="1948256" y="1016190"/>
                  </a:moveTo>
                  <a:lnTo>
                    <a:pt x="1947011" y="1008824"/>
                  </a:lnTo>
                  <a:lnTo>
                    <a:pt x="1946376" y="1002258"/>
                  </a:lnTo>
                  <a:lnTo>
                    <a:pt x="1946148" y="995692"/>
                  </a:lnTo>
                  <a:lnTo>
                    <a:pt x="1946109" y="988314"/>
                  </a:lnTo>
                  <a:lnTo>
                    <a:pt x="1939683" y="990460"/>
                  </a:lnTo>
                  <a:lnTo>
                    <a:pt x="1933244" y="990460"/>
                  </a:lnTo>
                  <a:lnTo>
                    <a:pt x="1928964" y="992606"/>
                  </a:lnTo>
                  <a:lnTo>
                    <a:pt x="1933486" y="997496"/>
                  </a:lnTo>
                  <a:lnTo>
                    <a:pt x="1937804" y="1002792"/>
                  </a:lnTo>
                  <a:lnTo>
                    <a:pt x="1948256" y="1016190"/>
                  </a:lnTo>
                  <a:close/>
                </a:path>
                <a:path w="2480309" h="1350645">
                  <a:moveTo>
                    <a:pt x="2094001" y="1181265"/>
                  </a:moveTo>
                  <a:lnTo>
                    <a:pt x="2068271" y="1172692"/>
                  </a:lnTo>
                  <a:lnTo>
                    <a:pt x="2075243" y="1181938"/>
                  </a:lnTo>
                  <a:lnTo>
                    <a:pt x="2080602" y="1190371"/>
                  </a:lnTo>
                  <a:lnTo>
                    <a:pt x="2085162" y="1198016"/>
                  </a:lnTo>
                  <a:lnTo>
                    <a:pt x="2089708" y="1204849"/>
                  </a:lnTo>
                  <a:lnTo>
                    <a:pt x="2091855" y="1198422"/>
                  </a:lnTo>
                  <a:lnTo>
                    <a:pt x="2094001" y="1189837"/>
                  </a:lnTo>
                  <a:lnTo>
                    <a:pt x="2094001" y="1181265"/>
                  </a:lnTo>
                  <a:close/>
                </a:path>
                <a:path w="2480309" h="1350645">
                  <a:moveTo>
                    <a:pt x="2149729" y="1084795"/>
                  </a:moveTo>
                  <a:lnTo>
                    <a:pt x="2142350" y="1086739"/>
                  </a:lnTo>
                  <a:lnTo>
                    <a:pt x="2129231" y="1091425"/>
                  </a:lnTo>
                  <a:lnTo>
                    <a:pt x="2121865" y="1093368"/>
                  </a:lnTo>
                  <a:lnTo>
                    <a:pt x="2126348" y="1099134"/>
                  </a:lnTo>
                  <a:lnTo>
                    <a:pt x="2134514" y="1109040"/>
                  </a:lnTo>
                  <a:lnTo>
                    <a:pt x="2139010" y="1114806"/>
                  </a:lnTo>
                  <a:lnTo>
                    <a:pt x="2141880" y="1107401"/>
                  </a:lnTo>
                  <a:lnTo>
                    <a:pt x="2144369" y="1100607"/>
                  </a:lnTo>
                  <a:lnTo>
                    <a:pt x="2146846" y="1093406"/>
                  </a:lnTo>
                  <a:lnTo>
                    <a:pt x="2149729" y="1084795"/>
                  </a:lnTo>
                  <a:close/>
                </a:path>
                <a:path w="2480309" h="1350645">
                  <a:moveTo>
                    <a:pt x="2154009" y="1144816"/>
                  </a:moveTo>
                  <a:lnTo>
                    <a:pt x="2146338" y="1143215"/>
                  </a:lnTo>
                  <a:lnTo>
                    <a:pt x="2139277" y="1141603"/>
                  </a:lnTo>
                  <a:lnTo>
                    <a:pt x="2126145" y="1138389"/>
                  </a:lnTo>
                  <a:lnTo>
                    <a:pt x="2126475" y="1146327"/>
                  </a:lnTo>
                  <a:lnTo>
                    <a:pt x="2127212" y="1153668"/>
                  </a:lnTo>
                  <a:lnTo>
                    <a:pt x="2127948" y="1159789"/>
                  </a:lnTo>
                  <a:lnTo>
                    <a:pt x="2128291" y="1164120"/>
                  </a:lnTo>
                  <a:lnTo>
                    <a:pt x="2154009" y="1144816"/>
                  </a:lnTo>
                  <a:close/>
                </a:path>
                <a:path w="2480309" h="1350645">
                  <a:moveTo>
                    <a:pt x="2479789" y="1061212"/>
                  </a:moveTo>
                  <a:lnTo>
                    <a:pt x="2475496" y="1052639"/>
                  </a:lnTo>
                  <a:lnTo>
                    <a:pt x="2475496" y="1046200"/>
                  </a:lnTo>
                  <a:lnTo>
                    <a:pt x="2473363" y="1046200"/>
                  </a:lnTo>
                  <a:lnTo>
                    <a:pt x="2464790" y="1050493"/>
                  </a:lnTo>
                  <a:lnTo>
                    <a:pt x="2469070" y="1063358"/>
                  </a:lnTo>
                  <a:lnTo>
                    <a:pt x="2469070" y="1067638"/>
                  </a:lnTo>
                  <a:lnTo>
                    <a:pt x="2460498" y="1069784"/>
                  </a:lnTo>
                  <a:lnTo>
                    <a:pt x="2456218" y="1074077"/>
                  </a:lnTo>
                  <a:lnTo>
                    <a:pt x="2449779" y="1076210"/>
                  </a:lnTo>
                  <a:lnTo>
                    <a:pt x="2451925" y="1078357"/>
                  </a:lnTo>
                  <a:lnTo>
                    <a:pt x="2451925" y="1080503"/>
                  </a:lnTo>
                  <a:lnTo>
                    <a:pt x="2454071" y="1082649"/>
                  </a:lnTo>
                  <a:lnTo>
                    <a:pt x="2460434" y="1079398"/>
                  </a:lnTo>
                  <a:lnTo>
                    <a:pt x="2466390" y="1075944"/>
                  </a:lnTo>
                  <a:lnTo>
                    <a:pt x="2471547" y="1072095"/>
                  </a:lnTo>
                  <a:lnTo>
                    <a:pt x="2475496" y="1067638"/>
                  </a:lnTo>
                  <a:lnTo>
                    <a:pt x="2479789" y="1061212"/>
                  </a:lnTo>
                  <a:close/>
                </a:path>
              </a:pathLst>
            </a:custGeom>
            <a:solidFill>
              <a:srgbClr val="000000">
                <a:alpha val="1568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5242421" y="1594033"/>
              <a:ext cx="3046095" cy="3947160"/>
            </a:xfrm>
            <a:custGeom>
              <a:avLst/>
              <a:gdLst/>
              <a:ahLst/>
              <a:cxnLst/>
              <a:rect l="l" t="t" r="r" b="b"/>
              <a:pathLst>
                <a:path w="3046094" h="3947160">
                  <a:moveTo>
                    <a:pt x="3045577" y="3947046"/>
                  </a:moveTo>
                  <a:lnTo>
                    <a:pt x="0" y="2178168"/>
                  </a:lnTo>
                  <a:lnTo>
                    <a:pt x="0" y="0"/>
                  </a:lnTo>
                  <a:lnTo>
                    <a:pt x="3045577" y="1759428"/>
                  </a:lnTo>
                  <a:lnTo>
                    <a:pt x="3045577" y="3947046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7647189" y="3161199"/>
              <a:ext cx="315595" cy="2056130"/>
            </a:xfrm>
            <a:custGeom>
              <a:avLst/>
              <a:gdLst/>
              <a:ahLst/>
              <a:cxnLst/>
              <a:rect l="l" t="t" r="r" b="b"/>
              <a:pathLst>
                <a:path w="315594" h="2056129">
                  <a:moveTo>
                    <a:pt x="315062" y="2055968"/>
                  </a:moveTo>
                  <a:lnTo>
                    <a:pt x="0" y="1873739"/>
                  </a:lnTo>
                  <a:lnTo>
                    <a:pt x="0" y="0"/>
                  </a:lnTo>
                  <a:lnTo>
                    <a:pt x="315062" y="182228"/>
                  </a:lnTo>
                  <a:lnTo>
                    <a:pt x="315062" y="2055968"/>
                  </a:lnTo>
                  <a:close/>
                </a:path>
              </a:pathLst>
            </a:custGeom>
            <a:solidFill>
              <a:srgbClr val="4577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7709338" y="3300551"/>
              <a:ext cx="191135" cy="1747520"/>
            </a:xfrm>
            <a:custGeom>
              <a:avLst/>
              <a:gdLst/>
              <a:ahLst/>
              <a:cxnLst/>
              <a:rect l="l" t="t" r="r" b="b"/>
              <a:pathLst>
                <a:path w="191134" h="1747520">
                  <a:moveTo>
                    <a:pt x="190754" y="786803"/>
                  </a:moveTo>
                  <a:lnTo>
                    <a:pt x="0" y="675322"/>
                  </a:lnTo>
                  <a:lnTo>
                    <a:pt x="0" y="1637919"/>
                  </a:lnTo>
                  <a:lnTo>
                    <a:pt x="190754" y="1747253"/>
                  </a:lnTo>
                  <a:lnTo>
                    <a:pt x="190754" y="786803"/>
                  </a:lnTo>
                  <a:close/>
                </a:path>
                <a:path w="191134" h="1747520">
                  <a:moveTo>
                    <a:pt x="190754" y="109347"/>
                  </a:moveTo>
                  <a:lnTo>
                    <a:pt x="0" y="0"/>
                  </a:lnTo>
                  <a:lnTo>
                    <a:pt x="0" y="270129"/>
                  </a:lnTo>
                  <a:lnTo>
                    <a:pt x="190754" y="379476"/>
                  </a:lnTo>
                  <a:lnTo>
                    <a:pt x="190754" y="109347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6652698" y="2597365"/>
              <a:ext cx="892175" cy="902969"/>
            </a:xfrm>
            <a:custGeom>
              <a:avLst/>
              <a:gdLst/>
              <a:ahLst/>
              <a:cxnLst/>
              <a:rect l="l" t="t" r="r" b="b"/>
              <a:pathLst>
                <a:path w="892175" h="902970">
                  <a:moveTo>
                    <a:pt x="891603" y="851115"/>
                  </a:moveTo>
                  <a:lnTo>
                    <a:pt x="503669" y="628154"/>
                  </a:lnTo>
                  <a:lnTo>
                    <a:pt x="503669" y="679615"/>
                  </a:lnTo>
                  <a:lnTo>
                    <a:pt x="891603" y="902576"/>
                  </a:lnTo>
                  <a:lnTo>
                    <a:pt x="891603" y="851115"/>
                  </a:lnTo>
                  <a:close/>
                </a:path>
                <a:path w="892175" h="902970">
                  <a:moveTo>
                    <a:pt x="891603" y="647446"/>
                  </a:moveTo>
                  <a:lnTo>
                    <a:pt x="0" y="132918"/>
                  </a:lnTo>
                  <a:lnTo>
                    <a:pt x="0" y="184378"/>
                  </a:lnTo>
                  <a:lnTo>
                    <a:pt x="891603" y="701052"/>
                  </a:lnTo>
                  <a:lnTo>
                    <a:pt x="891603" y="647446"/>
                  </a:lnTo>
                  <a:close/>
                </a:path>
                <a:path w="892175" h="902970">
                  <a:moveTo>
                    <a:pt x="891603" y="516674"/>
                  </a:moveTo>
                  <a:lnTo>
                    <a:pt x="0" y="0"/>
                  </a:lnTo>
                  <a:lnTo>
                    <a:pt x="0" y="53606"/>
                  </a:lnTo>
                  <a:lnTo>
                    <a:pt x="891603" y="568134"/>
                  </a:lnTo>
                  <a:lnTo>
                    <a:pt x="891603" y="516674"/>
                  </a:lnTo>
                  <a:close/>
                </a:path>
              </a:pathLst>
            </a:custGeom>
            <a:solidFill>
              <a:srgbClr val="4577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6652698" y="3356291"/>
              <a:ext cx="892175" cy="1631950"/>
            </a:xfrm>
            <a:custGeom>
              <a:avLst/>
              <a:gdLst/>
              <a:ahLst/>
              <a:cxnLst/>
              <a:rect l="l" t="t" r="r" b="b"/>
              <a:pathLst>
                <a:path w="892175" h="1631950">
                  <a:moveTo>
                    <a:pt x="396506" y="891857"/>
                  </a:moveTo>
                  <a:lnTo>
                    <a:pt x="0" y="662457"/>
                  </a:lnTo>
                  <a:lnTo>
                    <a:pt x="0" y="1116965"/>
                  </a:lnTo>
                  <a:lnTo>
                    <a:pt x="396506" y="1346352"/>
                  </a:lnTo>
                  <a:lnTo>
                    <a:pt x="396506" y="891857"/>
                  </a:lnTo>
                  <a:close/>
                </a:path>
                <a:path w="892175" h="1631950">
                  <a:moveTo>
                    <a:pt x="396506" y="229400"/>
                  </a:moveTo>
                  <a:lnTo>
                    <a:pt x="0" y="0"/>
                  </a:lnTo>
                  <a:lnTo>
                    <a:pt x="0" y="454507"/>
                  </a:lnTo>
                  <a:lnTo>
                    <a:pt x="396506" y="683895"/>
                  </a:lnTo>
                  <a:lnTo>
                    <a:pt x="396506" y="229400"/>
                  </a:lnTo>
                  <a:close/>
                </a:path>
                <a:path w="892175" h="1631950">
                  <a:moveTo>
                    <a:pt x="891603" y="1176985"/>
                  </a:moveTo>
                  <a:lnTo>
                    <a:pt x="497243" y="947597"/>
                  </a:lnTo>
                  <a:lnTo>
                    <a:pt x="497243" y="1402092"/>
                  </a:lnTo>
                  <a:lnTo>
                    <a:pt x="891603" y="1631492"/>
                  </a:lnTo>
                  <a:lnTo>
                    <a:pt x="891603" y="1176985"/>
                  </a:lnTo>
                  <a:close/>
                </a:path>
                <a:path w="892175" h="1631950">
                  <a:moveTo>
                    <a:pt x="891603" y="514527"/>
                  </a:moveTo>
                  <a:lnTo>
                    <a:pt x="497243" y="287286"/>
                  </a:lnTo>
                  <a:lnTo>
                    <a:pt x="497243" y="741781"/>
                  </a:lnTo>
                  <a:lnTo>
                    <a:pt x="891603" y="969035"/>
                  </a:lnTo>
                  <a:lnTo>
                    <a:pt x="891603" y="514527"/>
                  </a:lnTo>
                  <a:close/>
                </a:path>
              </a:pathLst>
            </a:custGeom>
            <a:solidFill>
              <a:srgbClr val="FB9D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5889694" y="2157881"/>
              <a:ext cx="613410" cy="2227580"/>
            </a:xfrm>
            <a:custGeom>
              <a:avLst/>
              <a:gdLst/>
              <a:ahLst/>
              <a:cxnLst/>
              <a:rect l="l" t="t" r="r" b="b"/>
              <a:pathLst>
                <a:path w="613409" h="2227579">
                  <a:moveTo>
                    <a:pt x="128587" y="75031"/>
                  </a:moveTo>
                  <a:lnTo>
                    <a:pt x="0" y="0"/>
                  </a:lnTo>
                  <a:lnTo>
                    <a:pt x="0" y="1875878"/>
                  </a:lnTo>
                  <a:lnTo>
                    <a:pt x="128587" y="1948764"/>
                  </a:lnTo>
                  <a:lnTo>
                    <a:pt x="128587" y="75031"/>
                  </a:lnTo>
                  <a:close/>
                </a:path>
                <a:path w="613409" h="2227579">
                  <a:moveTo>
                    <a:pt x="360070" y="207949"/>
                  </a:moveTo>
                  <a:lnTo>
                    <a:pt x="231470" y="132918"/>
                  </a:lnTo>
                  <a:lnTo>
                    <a:pt x="231470" y="2008797"/>
                  </a:lnTo>
                  <a:lnTo>
                    <a:pt x="360070" y="2081695"/>
                  </a:lnTo>
                  <a:lnTo>
                    <a:pt x="360070" y="207949"/>
                  </a:lnTo>
                  <a:close/>
                </a:path>
                <a:path w="613409" h="2227579">
                  <a:moveTo>
                    <a:pt x="612978" y="716051"/>
                  </a:moveTo>
                  <a:lnTo>
                    <a:pt x="484378" y="641007"/>
                  </a:lnTo>
                  <a:lnTo>
                    <a:pt x="484378" y="2154580"/>
                  </a:lnTo>
                  <a:lnTo>
                    <a:pt x="612978" y="2227465"/>
                  </a:lnTo>
                  <a:lnTo>
                    <a:pt x="612978" y="716051"/>
                  </a:lnTo>
                  <a:close/>
                </a:path>
              </a:pathLst>
            </a:custGeom>
            <a:solidFill>
              <a:srgbClr val="4577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2149290" y="3478639"/>
              <a:ext cx="1786255" cy="1031240"/>
            </a:xfrm>
            <a:custGeom>
              <a:avLst/>
              <a:gdLst/>
              <a:ahLst/>
              <a:cxnLst/>
              <a:rect l="l" t="t" r="r" b="b"/>
              <a:pathLst>
                <a:path w="1786255" h="1031239">
                  <a:moveTo>
                    <a:pt x="921382" y="1030904"/>
                  </a:moveTo>
                  <a:lnTo>
                    <a:pt x="870604" y="1030785"/>
                  </a:lnTo>
                  <a:lnTo>
                    <a:pt x="819883" y="1029008"/>
                  </a:lnTo>
                  <a:lnTo>
                    <a:pt x="769352" y="1025574"/>
                  </a:lnTo>
                  <a:lnTo>
                    <a:pt x="719144" y="1020485"/>
                  </a:lnTo>
                  <a:lnTo>
                    <a:pt x="669391" y="1013742"/>
                  </a:lnTo>
                  <a:lnTo>
                    <a:pt x="620226" y="1005346"/>
                  </a:lnTo>
                  <a:lnTo>
                    <a:pt x="571782" y="995299"/>
                  </a:lnTo>
                  <a:lnTo>
                    <a:pt x="524191" y="983601"/>
                  </a:lnTo>
                  <a:lnTo>
                    <a:pt x="477586" y="970255"/>
                  </a:lnTo>
                  <a:lnTo>
                    <a:pt x="432100" y="955261"/>
                  </a:lnTo>
                  <a:lnTo>
                    <a:pt x="387865" y="938621"/>
                  </a:lnTo>
                  <a:lnTo>
                    <a:pt x="345013" y="920336"/>
                  </a:lnTo>
                  <a:lnTo>
                    <a:pt x="303678" y="900408"/>
                  </a:lnTo>
                  <a:lnTo>
                    <a:pt x="263992" y="878837"/>
                  </a:lnTo>
                  <a:lnTo>
                    <a:pt x="213390" y="847148"/>
                  </a:lnTo>
                  <a:lnTo>
                    <a:pt x="167812" y="813449"/>
                  </a:lnTo>
                  <a:lnTo>
                    <a:pt x="127458" y="778142"/>
                  </a:lnTo>
                  <a:lnTo>
                    <a:pt x="92529" y="741630"/>
                  </a:lnTo>
                  <a:lnTo>
                    <a:pt x="64172" y="704954"/>
                  </a:lnTo>
                  <a:lnTo>
                    <a:pt x="40990" y="667402"/>
                  </a:lnTo>
                  <a:lnTo>
                    <a:pt x="22981" y="629153"/>
                  </a:lnTo>
                  <a:lnTo>
                    <a:pt x="10147" y="590386"/>
                  </a:lnTo>
                  <a:lnTo>
                    <a:pt x="2486" y="551280"/>
                  </a:lnTo>
                  <a:lnTo>
                    <a:pt x="0" y="512014"/>
                  </a:lnTo>
                  <a:lnTo>
                    <a:pt x="2687" y="472766"/>
                  </a:lnTo>
                  <a:lnTo>
                    <a:pt x="10548" y="433717"/>
                  </a:lnTo>
                  <a:lnTo>
                    <a:pt x="23584" y="395044"/>
                  </a:lnTo>
                  <a:lnTo>
                    <a:pt x="41794" y="356927"/>
                  </a:lnTo>
                  <a:lnTo>
                    <a:pt x="65177" y="319545"/>
                  </a:lnTo>
                  <a:lnTo>
                    <a:pt x="93735" y="283077"/>
                  </a:lnTo>
                  <a:lnTo>
                    <a:pt x="127466" y="247701"/>
                  </a:lnTo>
                  <a:lnTo>
                    <a:pt x="166372" y="213598"/>
                  </a:lnTo>
                  <a:lnTo>
                    <a:pt x="210452" y="180945"/>
                  </a:lnTo>
                  <a:lnTo>
                    <a:pt x="259706" y="149922"/>
                  </a:lnTo>
                  <a:lnTo>
                    <a:pt x="299162" y="128369"/>
                  </a:lnTo>
                  <a:lnTo>
                    <a:pt x="340286" y="108490"/>
                  </a:lnTo>
                  <a:lnTo>
                    <a:pt x="382943" y="90285"/>
                  </a:lnTo>
                  <a:lnTo>
                    <a:pt x="427002" y="73753"/>
                  </a:lnTo>
                  <a:lnTo>
                    <a:pt x="472330" y="58891"/>
                  </a:lnTo>
                  <a:lnTo>
                    <a:pt x="518793" y="45699"/>
                  </a:lnTo>
                  <a:lnTo>
                    <a:pt x="566261" y="34176"/>
                  </a:lnTo>
                  <a:lnTo>
                    <a:pt x="614599" y="24320"/>
                  </a:lnTo>
                  <a:lnTo>
                    <a:pt x="663676" y="16129"/>
                  </a:lnTo>
                  <a:lnTo>
                    <a:pt x="713358" y="9603"/>
                  </a:lnTo>
                  <a:lnTo>
                    <a:pt x="763513" y="4741"/>
                  </a:lnTo>
                  <a:lnTo>
                    <a:pt x="814008" y="1540"/>
                  </a:lnTo>
                  <a:lnTo>
                    <a:pt x="864712" y="0"/>
                  </a:lnTo>
                  <a:lnTo>
                    <a:pt x="915490" y="119"/>
                  </a:lnTo>
                  <a:lnTo>
                    <a:pt x="966211" y="1896"/>
                  </a:lnTo>
                  <a:lnTo>
                    <a:pt x="1016742" y="5329"/>
                  </a:lnTo>
                  <a:lnTo>
                    <a:pt x="1066950" y="10418"/>
                  </a:lnTo>
                  <a:lnTo>
                    <a:pt x="1116703" y="17161"/>
                  </a:lnTo>
                  <a:lnTo>
                    <a:pt x="1165868" y="25557"/>
                  </a:lnTo>
                  <a:lnTo>
                    <a:pt x="1214312" y="35605"/>
                  </a:lnTo>
                  <a:lnTo>
                    <a:pt x="1261902" y="47302"/>
                  </a:lnTo>
                  <a:lnTo>
                    <a:pt x="1308507" y="60648"/>
                  </a:lnTo>
                  <a:lnTo>
                    <a:pt x="1353994" y="75642"/>
                  </a:lnTo>
                  <a:lnTo>
                    <a:pt x="1398229" y="92282"/>
                  </a:lnTo>
                  <a:lnTo>
                    <a:pt x="1441081" y="110567"/>
                  </a:lnTo>
                  <a:lnTo>
                    <a:pt x="1482416" y="130495"/>
                  </a:lnTo>
                  <a:lnTo>
                    <a:pt x="1522102" y="152066"/>
                  </a:lnTo>
                  <a:lnTo>
                    <a:pt x="1572110" y="183113"/>
                  </a:lnTo>
                  <a:lnTo>
                    <a:pt x="1616850" y="215834"/>
                  </a:lnTo>
                  <a:lnTo>
                    <a:pt x="1656328" y="250043"/>
                  </a:lnTo>
                  <a:lnTo>
                    <a:pt x="1690550" y="285555"/>
                  </a:lnTo>
                  <a:lnTo>
                    <a:pt x="1719524" y="322186"/>
                  </a:lnTo>
                  <a:lnTo>
                    <a:pt x="1743254" y="359749"/>
                  </a:lnTo>
                  <a:lnTo>
                    <a:pt x="1761747" y="398060"/>
                  </a:lnTo>
                  <a:lnTo>
                    <a:pt x="1775009" y="436932"/>
                  </a:lnTo>
                  <a:lnTo>
                    <a:pt x="1783048" y="476182"/>
                  </a:lnTo>
                  <a:lnTo>
                    <a:pt x="1785868" y="515623"/>
                  </a:lnTo>
                  <a:lnTo>
                    <a:pt x="1783477" y="555071"/>
                  </a:lnTo>
                  <a:lnTo>
                    <a:pt x="1775880" y="594339"/>
                  </a:lnTo>
                  <a:lnTo>
                    <a:pt x="1763084" y="633243"/>
                  </a:lnTo>
                  <a:lnTo>
                    <a:pt x="1745096" y="671598"/>
                  </a:lnTo>
                  <a:lnTo>
                    <a:pt x="1721920" y="709218"/>
                  </a:lnTo>
                  <a:lnTo>
                    <a:pt x="1693565" y="745917"/>
                  </a:lnTo>
                  <a:lnTo>
                    <a:pt x="1659908" y="782095"/>
                  </a:lnTo>
                  <a:lnTo>
                    <a:pt x="1620425" y="816665"/>
                  </a:lnTo>
                  <a:lnTo>
                    <a:pt x="1575717" y="849627"/>
                  </a:lnTo>
                  <a:lnTo>
                    <a:pt x="1526388" y="880981"/>
                  </a:lnTo>
                  <a:lnTo>
                    <a:pt x="1486931" y="902534"/>
                  </a:lnTo>
                  <a:lnTo>
                    <a:pt x="1445808" y="922413"/>
                  </a:lnTo>
                  <a:lnTo>
                    <a:pt x="1403151" y="940618"/>
                  </a:lnTo>
                  <a:lnTo>
                    <a:pt x="1359092" y="957151"/>
                  </a:lnTo>
                  <a:lnTo>
                    <a:pt x="1313764" y="972012"/>
                  </a:lnTo>
                  <a:lnTo>
                    <a:pt x="1267300" y="985204"/>
                  </a:lnTo>
                  <a:lnTo>
                    <a:pt x="1219833" y="996727"/>
                  </a:lnTo>
                  <a:lnTo>
                    <a:pt x="1171495" y="1006584"/>
                  </a:lnTo>
                  <a:lnTo>
                    <a:pt x="1122418" y="1014774"/>
                  </a:lnTo>
                  <a:lnTo>
                    <a:pt x="1072736" y="1021300"/>
                  </a:lnTo>
                  <a:lnTo>
                    <a:pt x="1022581" y="1026163"/>
                  </a:lnTo>
                  <a:lnTo>
                    <a:pt x="972085" y="1029363"/>
                  </a:lnTo>
                  <a:lnTo>
                    <a:pt x="921382" y="103090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2149290" y="3412180"/>
              <a:ext cx="1786255" cy="1031240"/>
            </a:xfrm>
            <a:custGeom>
              <a:avLst/>
              <a:gdLst/>
              <a:ahLst/>
              <a:cxnLst/>
              <a:rect l="l" t="t" r="r" b="b"/>
              <a:pathLst>
                <a:path w="1786255" h="1031239">
                  <a:moveTo>
                    <a:pt x="921382" y="1030904"/>
                  </a:moveTo>
                  <a:lnTo>
                    <a:pt x="870604" y="1030785"/>
                  </a:lnTo>
                  <a:lnTo>
                    <a:pt x="819883" y="1029008"/>
                  </a:lnTo>
                  <a:lnTo>
                    <a:pt x="769352" y="1025574"/>
                  </a:lnTo>
                  <a:lnTo>
                    <a:pt x="719144" y="1020485"/>
                  </a:lnTo>
                  <a:lnTo>
                    <a:pt x="669391" y="1013742"/>
                  </a:lnTo>
                  <a:lnTo>
                    <a:pt x="620226" y="1005346"/>
                  </a:lnTo>
                  <a:lnTo>
                    <a:pt x="571782" y="995299"/>
                  </a:lnTo>
                  <a:lnTo>
                    <a:pt x="524191" y="983601"/>
                  </a:lnTo>
                  <a:lnTo>
                    <a:pt x="477586" y="970255"/>
                  </a:lnTo>
                  <a:lnTo>
                    <a:pt x="432100" y="955261"/>
                  </a:lnTo>
                  <a:lnTo>
                    <a:pt x="387865" y="938621"/>
                  </a:lnTo>
                  <a:lnTo>
                    <a:pt x="345013" y="920336"/>
                  </a:lnTo>
                  <a:lnTo>
                    <a:pt x="303678" y="900408"/>
                  </a:lnTo>
                  <a:lnTo>
                    <a:pt x="263992" y="878837"/>
                  </a:lnTo>
                  <a:lnTo>
                    <a:pt x="213390" y="847148"/>
                  </a:lnTo>
                  <a:lnTo>
                    <a:pt x="167812" y="813449"/>
                  </a:lnTo>
                  <a:lnTo>
                    <a:pt x="127458" y="778142"/>
                  </a:lnTo>
                  <a:lnTo>
                    <a:pt x="92529" y="741630"/>
                  </a:lnTo>
                  <a:lnTo>
                    <a:pt x="64172" y="704954"/>
                  </a:lnTo>
                  <a:lnTo>
                    <a:pt x="40990" y="667402"/>
                  </a:lnTo>
                  <a:lnTo>
                    <a:pt x="22981" y="629153"/>
                  </a:lnTo>
                  <a:lnTo>
                    <a:pt x="10147" y="590386"/>
                  </a:lnTo>
                  <a:lnTo>
                    <a:pt x="2486" y="551280"/>
                  </a:lnTo>
                  <a:lnTo>
                    <a:pt x="0" y="512014"/>
                  </a:lnTo>
                  <a:lnTo>
                    <a:pt x="2687" y="472766"/>
                  </a:lnTo>
                  <a:lnTo>
                    <a:pt x="10548" y="433717"/>
                  </a:lnTo>
                  <a:lnTo>
                    <a:pt x="23584" y="395044"/>
                  </a:lnTo>
                  <a:lnTo>
                    <a:pt x="41794" y="356927"/>
                  </a:lnTo>
                  <a:lnTo>
                    <a:pt x="65177" y="319545"/>
                  </a:lnTo>
                  <a:lnTo>
                    <a:pt x="93735" y="283077"/>
                  </a:lnTo>
                  <a:lnTo>
                    <a:pt x="127466" y="247701"/>
                  </a:lnTo>
                  <a:lnTo>
                    <a:pt x="166372" y="213598"/>
                  </a:lnTo>
                  <a:lnTo>
                    <a:pt x="210452" y="180945"/>
                  </a:lnTo>
                  <a:lnTo>
                    <a:pt x="259706" y="149922"/>
                  </a:lnTo>
                  <a:lnTo>
                    <a:pt x="299162" y="128369"/>
                  </a:lnTo>
                  <a:lnTo>
                    <a:pt x="340286" y="108490"/>
                  </a:lnTo>
                  <a:lnTo>
                    <a:pt x="382943" y="90285"/>
                  </a:lnTo>
                  <a:lnTo>
                    <a:pt x="427002" y="73753"/>
                  </a:lnTo>
                  <a:lnTo>
                    <a:pt x="472330" y="58891"/>
                  </a:lnTo>
                  <a:lnTo>
                    <a:pt x="518793" y="45699"/>
                  </a:lnTo>
                  <a:lnTo>
                    <a:pt x="566261" y="34176"/>
                  </a:lnTo>
                  <a:lnTo>
                    <a:pt x="614599" y="24320"/>
                  </a:lnTo>
                  <a:lnTo>
                    <a:pt x="663676" y="16129"/>
                  </a:lnTo>
                  <a:lnTo>
                    <a:pt x="713358" y="9603"/>
                  </a:lnTo>
                  <a:lnTo>
                    <a:pt x="763513" y="4741"/>
                  </a:lnTo>
                  <a:lnTo>
                    <a:pt x="814008" y="1540"/>
                  </a:lnTo>
                  <a:lnTo>
                    <a:pt x="864712" y="0"/>
                  </a:lnTo>
                  <a:lnTo>
                    <a:pt x="915490" y="119"/>
                  </a:lnTo>
                  <a:lnTo>
                    <a:pt x="966211" y="1896"/>
                  </a:lnTo>
                  <a:lnTo>
                    <a:pt x="1016742" y="5329"/>
                  </a:lnTo>
                  <a:lnTo>
                    <a:pt x="1066950" y="10418"/>
                  </a:lnTo>
                  <a:lnTo>
                    <a:pt x="1116703" y="17161"/>
                  </a:lnTo>
                  <a:lnTo>
                    <a:pt x="1165868" y="25557"/>
                  </a:lnTo>
                  <a:lnTo>
                    <a:pt x="1214312" y="35605"/>
                  </a:lnTo>
                  <a:lnTo>
                    <a:pt x="1261902" y="47302"/>
                  </a:lnTo>
                  <a:lnTo>
                    <a:pt x="1308507" y="60648"/>
                  </a:lnTo>
                  <a:lnTo>
                    <a:pt x="1353994" y="75642"/>
                  </a:lnTo>
                  <a:lnTo>
                    <a:pt x="1398229" y="92282"/>
                  </a:lnTo>
                  <a:lnTo>
                    <a:pt x="1441081" y="110567"/>
                  </a:lnTo>
                  <a:lnTo>
                    <a:pt x="1482416" y="130495"/>
                  </a:lnTo>
                  <a:lnTo>
                    <a:pt x="1522102" y="152066"/>
                  </a:lnTo>
                  <a:lnTo>
                    <a:pt x="1572110" y="183113"/>
                  </a:lnTo>
                  <a:lnTo>
                    <a:pt x="1616850" y="215834"/>
                  </a:lnTo>
                  <a:lnTo>
                    <a:pt x="1656328" y="250043"/>
                  </a:lnTo>
                  <a:lnTo>
                    <a:pt x="1690550" y="285555"/>
                  </a:lnTo>
                  <a:lnTo>
                    <a:pt x="1719524" y="322186"/>
                  </a:lnTo>
                  <a:lnTo>
                    <a:pt x="1743254" y="359749"/>
                  </a:lnTo>
                  <a:lnTo>
                    <a:pt x="1761747" y="398060"/>
                  </a:lnTo>
                  <a:lnTo>
                    <a:pt x="1775009" y="436932"/>
                  </a:lnTo>
                  <a:lnTo>
                    <a:pt x="1783048" y="476182"/>
                  </a:lnTo>
                  <a:lnTo>
                    <a:pt x="1785868" y="515623"/>
                  </a:lnTo>
                  <a:lnTo>
                    <a:pt x="1783477" y="555071"/>
                  </a:lnTo>
                  <a:lnTo>
                    <a:pt x="1775880" y="594339"/>
                  </a:lnTo>
                  <a:lnTo>
                    <a:pt x="1763084" y="633243"/>
                  </a:lnTo>
                  <a:lnTo>
                    <a:pt x="1745096" y="671598"/>
                  </a:lnTo>
                  <a:lnTo>
                    <a:pt x="1721920" y="709218"/>
                  </a:lnTo>
                  <a:lnTo>
                    <a:pt x="1693565" y="745917"/>
                  </a:lnTo>
                  <a:lnTo>
                    <a:pt x="1659908" y="782095"/>
                  </a:lnTo>
                  <a:lnTo>
                    <a:pt x="1620425" y="816665"/>
                  </a:lnTo>
                  <a:lnTo>
                    <a:pt x="1575717" y="849627"/>
                  </a:lnTo>
                  <a:lnTo>
                    <a:pt x="1526388" y="880981"/>
                  </a:lnTo>
                  <a:lnTo>
                    <a:pt x="1486931" y="902534"/>
                  </a:lnTo>
                  <a:lnTo>
                    <a:pt x="1445808" y="922413"/>
                  </a:lnTo>
                  <a:lnTo>
                    <a:pt x="1403151" y="940618"/>
                  </a:lnTo>
                  <a:lnTo>
                    <a:pt x="1359092" y="957151"/>
                  </a:lnTo>
                  <a:lnTo>
                    <a:pt x="1313764" y="972012"/>
                  </a:lnTo>
                  <a:lnTo>
                    <a:pt x="1267300" y="985204"/>
                  </a:lnTo>
                  <a:lnTo>
                    <a:pt x="1219833" y="996727"/>
                  </a:lnTo>
                  <a:lnTo>
                    <a:pt x="1171495" y="1006584"/>
                  </a:lnTo>
                  <a:lnTo>
                    <a:pt x="1122418" y="1014774"/>
                  </a:lnTo>
                  <a:lnTo>
                    <a:pt x="1072736" y="1021300"/>
                  </a:lnTo>
                  <a:lnTo>
                    <a:pt x="1022581" y="1026163"/>
                  </a:lnTo>
                  <a:lnTo>
                    <a:pt x="972085" y="1029363"/>
                  </a:lnTo>
                  <a:lnTo>
                    <a:pt x="921382" y="1030904"/>
                  </a:lnTo>
                  <a:close/>
                </a:path>
              </a:pathLst>
            </a:custGeom>
            <a:solidFill>
              <a:srgbClr val="FB9D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2186095" y="2432285"/>
              <a:ext cx="1710689" cy="1800860"/>
            </a:xfrm>
            <a:custGeom>
              <a:avLst/>
              <a:gdLst/>
              <a:ahLst/>
              <a:cxnLst/>
              <a:rect l="l" t="t" r="r" b="b"/>
              <a:pathLst>
                <a:path w="1710690" h="1800860">
                  <a:moveTo>
                    <a:pt x="855975" y="1800579"/>
                  </a:moveTo>
                  <a:lnTo>
                    <a:pt x="805773" y="1799397"/>
                  </a:lnTo>
                  <a:lnTo>
                    <a:pt x="755791" y="1796011"/>
                  </a:lnTo>
                  <a:lnTo>
                    <a:pt x="706266" y="1790418"/>
                  </a:lnTo>
                  <a:lnTo>
                    <a:pt x="657433" y="1782618"/>
                  </a:lnTo>
                  <a:lnTo>
                    <a:pt x="609530" y="1772608"/>
                  </a:lnTo>
                  <a:lnTo>
                    <a:pt x="562792" y="1760388"/>
                  </a:lnTo>
                  <a:lnTo>
                    <a:pt x="517456" y="1745955"/>
                  </a:lnTo>
                  <a:lnTo>
                    <a:pt x="473758" y="1729309"/>
                  </a:lnTo>
                  <a:lnTo>
                    <a:pt x="431934" y="1710446"/>
                  </a:lnTo>
                  <a:lnTo>
                    <a:pt x="392221" y="1689366"/>
                  </a:lnTo>
                  <a:lnTo>
                    <a:pt x="341832" y="1656752"/>
                  </a:lnTo>
                  <a:lnTo>
                    <a:pt x="299054" y="1621663"/>
                  </a:lnTo>
                  <a:lnTo>
                    <a:pt x="263886" y="1584511"/>
                  </a:lnTo>
                  <a:lnTo>
                    <a:pt x="236330" y="1545709"/>
                  </a:lnTo>
                  <a:lnTo>
                    <a:pt x="216384" y="1505669"/>
                  </a:lnTo>
                  <a:lnTo>
                    <a:pt x="204049" y="1464804"/>
                  </a:lnTo>
                  <a:lnTo>
                    <a:pt x="199325" y="1423527"/>
                  </a:lnTo>
                  <a:lnTo>
                    <a:pt x="0" y="0"/>
                  </a:lnTo>
                  <a:lnTo>
                    <a:pt x="1710342" y="0"/>
                  </a:lnTo>
                  <a:lnTo>
                    <a:pt x="1508873" y="1423527"/>
                  </a:lnTo>
                  <a:lnTo>
                    <a:pt x="1505056" y="1464923"/>
                  </a:lnTo>
                  <a:lnTo>
                    <a:pt x="1493552" y="1506094"/>
                  </a:lnTo>
                  <a:lnTo>
                    <a:pt x="1474287" y="1546552"/>
                  </a:lnTo>
                  <a:lnTo>
                    <a:pt x="1447187" y="1585811"/>
                  </a:lnTo>
                  <a:lnTo>
                    <a:pt x="1412176" y="1623382"/>
                  </a:lnTo>
                  <a:lnTo>
                    <a:pt x="1369179" y="1658777"/>
                  </a:lnTo>
                  <a:lnTo>
                    <a:pt x="1318121" y="1691510"/>
                  </a:lnTo>
                  <a:lnTo>
                    <a:pt x="1278713" y="1712284"/>
                  </a:lnTo>
                  <a:lnTo>
                    <a:pt x="1237163" y="1730869"/>
                  </a:lnTo>
                  <a:lnTo>
                    <a:pt x="1193706" y="1747265"/>
                  </a:lnTo>
                  <a:lnTo>
                    <a:pt x="1148578" y="1761469"/>
                  </a:lnTo>
                  <a:lnTo>
                    <a:pt x="1102017" y="1773479"/>
                  </a:lnTo>
                  <a:lnTo>
                    <a:pt x="1054259" y="1783295"/>
                  </a:lnTo>
                  <a:lnTo>
                    <a:pt x="1005539" y="1790915"/>
                  </a:lnTo>
                  <a:lnTo>
                    <a:pt x="956094" y="1796337"/>
                  </a:lnTo>
                  <a:lnTo>
                    <a:pt x="906161" y="1799558"/>
                  </a:lnTo>
                  <a:lnTo>
                    <a:pt x="855975" y="1800579"/>
                  </a:lnTo>
                  <a:close/>
                </a:path>
              </a:pathLst>
            </a:custGeom>
            <a:solidFill>
              <a:srgbClr val="4577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2189493" y="1939196"/>
              <a:ext cx="1708150" cy="989330"/>
            </a:xfrm>
            <a:custGeom>
              <a:avLst/>
              <a:gdLst/>
              <a:ahLst/>
              <a:cxnLst/>
              <a:rect l="l" t="t" r="r" b="b"/>
              <a:pathLst>
                <a:path w="1708150" h="989330">
                  <a:moveTo>
                    <a:pt x="845423" y="988818"/>
                  </a:moveTo>
                  <a:lnTo>
                    <a:pt x="791875" y="987340"/>
                  </a:lnTo>
                  <a:lnTo>
                    <a:pt x="738462" y="983896"/>
                  </a:lnTo>
                  <a:lnTo>
                    <a:pt x="685364" y="978490"/>
                  </a:lnTo>
                  <a:lnTo>
                    <a:pt x="632764" y="971128"/>
                  </a:lnTo>
                  <a:lnTo>
                    <a:pt x="580844" y="961817"/>
                  </a:lnTo>
                  <a:lnTo>
                    <a:pt x="529783" y="950562"/>
                  </a:lnTo>
                  <a:lnTo>
                    <a:pt x="479765" y="937369"/>
                  </a:lnTo>
                  <a:lnTo>
                    <a:pt x="430970" y="922244"/>
                  </a:lnTo>
                  <a:lnTo>
                    <a:pt x="383579" y="905192"/>
                  </a:lnTo>
                  <a:lnTo>
                    <a:pt x="337775" y="886220"/>
                  </a:lnTo>
                  <a:lnTo>
                    <a:pt x="293739" y="865334"/>
                  </a:lnTo>
                  <a:lnTo>
                    <a:pt x="251652" y="842539"/>
                  </a:lnTo>
                  <a:lnTo>
                    <a:pt x="206147" y="814184"/>
                  </a:lnTo>
                  <a:lnTo>
                    <a:pt x="165164" y="784352"/>
                  </a:lnTo>
                  <a:lnTo>
                    <a:pt x="128703" y="753197"/>
                  </a:lnTo>
                  <a:lnTo>
                    <a:pt x="96767" y="720875"/>
                  </a:lnTo>
                  <a:lnTo>
                    <a:pt x="69355" y="687542"/>
                  </a:lnTo>
                  <a:lnTo>
                    <a:pt x="46471" y="653354"/>
                  </a:lnTo>
                  <a:lnTo>
                    <a:pt x="28115" y="618465"/>
                  </a:lnTo>
                  <a:lnTo>
                    <a:pt x="4992" y="547210"/>
                  </a:lnTo>
                  <a:lnTo>
                    <a:pt x="0" y="475022"/>
                  </a:lnTo>
                  <a:lnTo>
                    <a:pt x="4305" y="438967"/>
                  </a:lnTo>
                  <a:lnTo>
                    <a:pt x="26527" y="367712"/>
                  </a:lnTo>
                  <a:lnTo>
                    <a:pt x="44446" y="332824"/>
                  </a:lnTo>
                  <a:lnTo>
                    <a:pt x="66906" y="298635"/>
                  </a:lnTo>
                  <a:lnTo>
                    <a:pt x="93908" y="265303"/>
                  </a:lnTo>
                  <a:lnTo>
                    <a:pt x="125454" y="232981"/>
                  </a:lnTo>
                  <a:lnTo>
                    <a:pt x="161544" y="201826"/>
                  </a:lnTo>
                  <a:lnTo>
                    <a:pt x="202181" y="171993"/>
                  </a:lnTo>
                  <a:lnTo>
                    <a:pt x="247365" y="143639"/>
                  </a:lnTo>
                  <a:lnTo>
                    <a:pt x="286605" y="122241"/>
                  </a:lnTo>
                  <a:lnTo>
                    <a:pt x="327567" y="102573"/>
                  </a:lnTo>
                  <a:lnTo>
                    <a:pt x="370108" y="84634"/>
                  </a:lnTo>
                  <a:lnTo>
                    <a:pt x="414085" y="68423"/>
                  </a:lnTo>
                  <a:lnTo>
                    <a:pt x="459355" y="53937"/>
                  </a:lnTo>
                  <a:lnTo>
                    <a:pt x="505777" y="41175"/>
                  </a:lnTo>
                  <a:lnTo>
                    <a:pt x="553207" y="30136"/>
                  </a:lnTo>
                  <a:lnTo>
                    <a:pt x="601502" y="20819"/>
                  </a:lnTo>
                  <a:lnTo>
                    <a:pt x="650520" y="13221"/>
                  </a:lnTo>
                  <a:lnTo>
                    <a:pt x="700119" y="7342"/>
                  </a:lnTo>
                  <a:lnTo>
                    <a:pt x="750154" y="3179"/>
                  </a:lnTo>
                  <a:lnTo>
                    <a:pt x="800485" y="732"/>
                  </a:lnTo>
                  <a:lnTo>
                    <a:pt x="850968" y="0"/>
                  </a:lnTo>
                  <a:lnTo>
                    <a:pt x="901461" y="979"/>
                  </a:lnTo>
                  <a:lnTo>
                    <a:pt x="951820" y="3670"/>
                  </a:lnTo>
                  <a:lnTo>
                    <a:pt x="1001903" y="8070"/>
                  </a:lnTo>
                  <a:lnTo>
                    <a:pt x="1051568" y="14179"/>
                  </a:lnTo>
                  <a:lnTo>
                    <a:pt x="1100672" y="21994"/>
                  </a:lnTo>
                  <a:lnTo>
                    <a:pt x="1149072" y="31515"/>
                  </a:lnTo>
                  <a:lnTo>
                    <a:pt x="1196625" y="42739"/>
                  </a:lnTo>
                  <a:lnTo>
                    <a:pt x="1243190" y="55666"/>
                  </a:lnTo>
                  <a:lnTo>
                    <a:pt x="1288622" y="70293"/>
                  </a:lnTo>
                  <a:lnTo>
                    <a:pt x="1332780" y="86620"/>
                  </a:lnTo>
                  <a:lnTo>
                    <a:pt x="1375520" y="104645"/>
                  </a:lnTo>
                  <a:lnTo>
                    <a:pt x="1416701" y="124366"/>
                  </a:lnTo>
                  <a:lnTo>
                    <a:pt x="1456179" y="145782"/>
                  </a:lnTo>
                  <a:lnTo>
                    <a:pt x="1501683" y="174137"/>
                  </a:lnTo>
                  <a:lnTo>
                    <a:pt x="1542667" y="203972"/>
                  </a:lnTo>
                  <a:lnTo>
                    <a:pt x="1579127" y="235131"/>
                  </a:lnTo>
                  <a:lnTo>
                    <a:pt x="1611064" y="267461"/>
                  </a:lnTo>
                  <a:lnTo>
                    <a:pt x="1638475" y="300808"/>
                  </a:lnTo>
                  <a:lnTo>
                    <a:pt x="1661360" y="335018"/>
                  </a:lnTo>
                  <a:lnTo>
                    <a:pt x="1679716" y="369936"/>
                  </a:lnTo>
                  <a:lnTo>
                    <a:pt x="1702375" y="439492"/>
                  </a:lnTo>
                  <a:lnTo>
                    <a:pt x="849897" y="439492"/>
                  </a:lnTo>
                  <a:lnTo>
                    <a:pt x="800165" y="440274"/>
                  </a:lnTo>
                  <a:lnTo>
                    <a:pt x="750610" y="442889"/>
                  </a:lnTo>
                  <a:lnTo>
                    <a:pt x="701395" y="447339"/>
                  </a:lnTo>
                  <a:lnTo>
                    <a:pt x="652685" y="453626"/>
                  </a:lnTo>
                  <a:lnTo>
                    <a:pt x="604644" y="461751"/>
                  </a:lnTo>
                  <a:lnTo>
                    <a:pt x="557439" y="471717"/>
                  </a:lnTo>
                  <a:lnTo>
                    <a:pt x="511232" y="483526"/>
                  </a:lnTo>
                  <a:lnTo>
                    <a:pt x="466189" y="497178"/>
                  </a:lnTo>
                  <a:lnTo>
                    <a:pt x="422474" y="512677"/>
                  </a:lnTo>
                  <a:lnTo>
                    <a:pt x="380253" y="530023"/>
                  </a:lnTo>
                  <a:lnTo>
                    <a:pt x="339689" y="549220"/>
                  </a:lnTo>
                  <a:lnTo>
                    <a:pt x="300947" y="570268"/>
                  </a:lnTo>
                  <a:lnTo>
                    <a:pt x="257981" y="598038"/>
                  </a:lnTo>
                  <a:lnTo>
                    <a:pt x="219234" y="626813"/>
                  </a:lnTo>
                  <a:lnTo>
                    <a:pt x="184908" y="656793"/>
                  </a:lnTo>
                  <a:lnTo>
                    <a:pt x="155204" y="688181"/>
                  </a:lnTo>
                  <a:lnTo>
                    <a:pt x="186181" y="719903"/>
                  </a:lnTo>
                  <a:lnTo>
                    <a:pt x="221378" y="750621"/>
                  </a:lnTo>
                  <a:lnTo>
                    <a:pt x="260995" y="780132"/>
                  </a:lnTo>
                  <a:lnTo>
                    <a:pt x="305234" y="808237"/>
                  </a:lnTo>
                  <a:lnTo>
                    <a:pt x="347081" y="830791"/>
                  </a:lnTo>
                  <a:lnTo>
                    <a:pt x="391035" y="851283"/>
                  </a:lnTo>
                  <a:lnTo>
                    <a:pt x="436879" y="869706"/>
                  </a:lnTo>
                  <a:lnTo>
                    <a:pt x="484397" y="886052"/>
                  </a:lnTo>
                  <a:lnTo>
                    <a:pt x="533374" y="900313"/>
                  </a:lnTo>
                  <a:lnTo>
                    <a:pt x="583593" y="912483"/>
                  </a:lnTo>
                  <a:lnTo>
                    <a:pt x="634840" y="922553"/>
                  </a:lnTo>
                  <a:lnTo>
                    <a:pt x="686898" y="930517"/>
                  </a:lnTo>
                  <a:lnTo>
                    <a:pt x="739551" y="936367"/>
                  </a:lnTo>
                  <a:lnTo>
                    <a:pt x="792584" y="940095"/>
                  </a:lnTo>
                  <a:lnTo>
                    <a:pt x="845780" y="941694"/>
                  </a:lnTo>
                  <a:lnTo>
                    <a:pt x="1226595" y="941694"/>
                  </a:lnTo>
                  <a:lnTo>
                    <a:pt x="1180672" y="953579"/>
                  </a:lnTo>
                  <a:lnTo>
                    <a:pt x="1129317" y="964606"/>
                  </a:lnTo>
                  <a:lnTo>
                    <a:pt x="1077025" y="973623"/>
                  </a:lnTo>
                  <a:lnTo>
                    <a:pt x="1023950" y="980600"/>
                  </a:lnTo>
                  <a:lnTo>
                    <a:pt x="970247" y="985510"/>
                  </a:lnTo>
                  <a:lnTo>
                    <a:pt x="916071" y="988322"/>
                  </a:lnTo>
                  <a:lnTo>
                    <a:pt x="898924" y="988322"/>
                  </a:lnTo>
                  <a:lnTo>
                    <a:pt x="845423" y="988818"/>
                  </a:lnTo>
                  <a:close/>
                </a:path>
                <a:path w="1708150" h="989330">
                  <a:moveTo>
                    <a:pt x="1226595" y="941694"/>
                  </a:moveTo>
                  <a:lnTo>
                    <a:pt x="845780" y="941694"/>
                  </a:lnTo>
                  <a:lnTo>
                    <a:pt x="898924" y="941157"/>
                  </a:lnTo>
                  <a:lnTo>
                    <a:pt x="916071" y="941157"/>
                  </a:lnTo>
                  <a:lnTo>
                    <a:pt x="969278" y="938134"/>
                  </a:lnTo>
                  <a:lnTo>
                    <a:pt x="1022035" y="932924"/>
                  </a:lnTo>
                  <a:lnTo>
                    <a:pt x="1074149" y="925528"/>
                  </a:lnTo>
                  <a:lnTo>
                    <a:pt x="1125427" y="915945"/>
                  </a:lnTo>
                  <a:lnTo>
                    <a:pt x="1175676" y="904175"/>
                  </a:lnTo>
                  <a:lnTo>
                    <a:pt x="1224704" y="890219"/>
                  </a:lnTo>
                  <a:lnTo>
                    <a:pt x="1272317" y="874075"/>
                  </a:lnTo>
                  <a:lnTo>
                    <a:pt x="1318323" y="855745"/>
                  </a:lnTo>
                  <a:lnTo>
                    <a:pt x="1362528" y="835228"/>
                  </a:lnTo>
                  <a:lnTo>
                    <a:pt x="1404740" y="812525"/>
                  </a:lnTo>
                  <a:lnTo>
                    <a:pt x="1447706" y="784722"/>
                  </a:lnTo>
                  <a:lnTo>
                    <a:pt x="1486453" y="755712"/>
                  </a:lnTo>
                  <a:lnTo>
                    <a:pt x="1520779" y="725095"/>
                  </a:lnTo>
                  <a:lnTo>
                    <a:pt x="1550484" y="692468"/>
                  </a:lnTo>
                  <a:lnTo>
                    <a:pt x="1519506" y="660746"/>
                  </a:lnTo>
                  <a:lnTo>
                    <a:pt x="1484310" y="630028"/>
                  </a:lnTo>
                  <a:lnTo>
                    <a:pt x="1444692" y="600517"/>
                  </a:lnTo>
                  <a:lnTo>
                    <a:pt x="1400454" y="572412"/>
                  </a:lnTo>
                  <a:lnTo>
                    <a:pt x="1361455" y="551342"/>
                  </a:lnTo>
                  <a:lnTo>
                    <a:pt x="1320657" y="532083"/>
                  </a:lnTo>
                  <a:lnTo>
                    <a:pt x="1278223" y="514636"/>
                  </a:lnTo>
                  <a:lnTo>
                    <a:pt x="1234319" y="499004"/>
                  </a:lnTo>
                  <a:lnTo>
                    <a:pt x="1189109" y="485189"/>
                  </a:lnTo>
                  <a:lnTo>
                    <a:pt x="1142757" y="473191"/>
                  </a:lnTo>
                  <a:lnTo>
                    <a:pt x="1095428" y="463014"/>
                  </a:lnTo>
                  <a:lnTo>
                    <a:pt x="1047288" y="454658"/>
                  </a:lnTo>
                  <a:lnTo>
                    <a:pt x="998499" y="448126"/>
                  </a:lnTo>
                  <a:lnTo>
                    <a:pt x="949228" y="443420"/>
                  </a:lnTo>
                  <a:lnTo>
                    <a:pt x="899639" y="440541"/>
                  </a:lnTo>
                  <a:lnTo>
                    <a:pt x="849897" y="439492"/>
                  </a:lnTo>
                  <a:lnTo>
                    <a:pt x="1702375" y="439492"/>
                  </a:lnTo>
                  <a:lnTo>
                    <a:pt x="1702838" y="441280"/>
                  </a:lnTo>
                  <a:lnTo>
                    <a:pt x="1707602" y="477398"/>
                  </a:lnTo>
                  <a:lnTo>
                    <a:pt x="1707727" y="497178"/>
                  </a:lnTo>
                  <a:lnTo>
                    <a:pt x="1707709" y="514636"/>
                  </a:lnTo>
                  <a:lnTo>
                    <a:pt x="1694683" y="585685"/>
                  </a:lnTo>
                  <a:lnTo>
                    <a:pt x="1663384" y="656279"/>
                  </a:lnTo>
                  <a:lnTo>
                    <a:pt x="1640924" y="690634"/>
                  </a:lnTo>
                  <a:lnTo>
                    <a:pt x="1613922" y="724156"/>
                  </a:lnTo>
                  <a:lnTo>
                    <a:pt x="1582377" y="756691"/>
                  </a:lnTo>
                  <a:lnTo>
                    <a:pt x="1546286" y="788083"/>
                  </a:lnTo>
                  <a:lnTo>
                    <a:pt x="1505650" y="818180"/>
                  </a:lnTo>
                  <a:lnTo>
                    <a:pt x="1460465" y="846827"/>
                  </a:lnTo>
                  <a:lnTo>
                    <a:pt x="1417980" y="869306"/>
                  </a:lnTo>
                  <a:lnTo>
                    <a:pt x="1373629" y="889949"/>
                  </a:lnTo>
                  <a:lnTo>
                    <a:pt x="1327569" y="908727"/>
                  </a:lnTo>
                  <a:lnTo>
                    <a:pt x="1279953" y="925610"/>
                  </a:lnTo>
                  <a:lnTo>
                    <a:pt x="1230936" y="940571"/>
                  </a:lnTo>
                  <a:lnTo>
                    <a:pt x="1226595" y="941694"/>
                  </a:lnTo>
                  <a:close/>
                </a:path>
              </a:pathLst>
            </a:custGeom>
            <a:solidFill>
              <a:srgbClr val="81A7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2264555" y="1985233"/>
              <a:ext cx="1555750" cy="897890"/>
            </a:xfrm>
            <a:custGeom>
              <a:avLst/>
              <a:gdLst/>
              <a:ahLst/>
              <a:cxnLst/>
              <a:rect l="l" t="t" r="r" b="b"/>
              <a:pathLst>
                <a:path w="1555750" h="897889">
                  <a:moveTo>
                    <a:pt x="780729" y="897263"/>
                  </a:moveTo>
                  <a:lnTo>
                    <a:pt x="730987" y="896213"/>
                  </a:lnTo>
                  <a:lnTo>
                    <a:pt x="681397" y="893335"/>
                  </a:lnTo>
                  <a:lnTo>
                    <a:pt x="632127" y="888629"/>
                  </a:lnTo>
                  <a:lnTo>
                    <a:pt x="583338" y="882097"/>
                  </a:lnTo>
                  <a:lnTo>
                    <a:pt x="535198" y="873741"/>
                  </a:lnTo>
                  <a:lnTo>
                    <a:pt x="487869" y="863564"/>
                  </a:lnTo>
                  <a:lnTo>
                    <a:pt x="441517" y="851566"/>
                  </a:lnTo>
                  <a:lnTo>
                    <a:pt x="396307" y="837751"/>
                  </a:lnTo>
                  <a:lnTo>
                    <a:pt x="352403" y="822119"/>
                  </a:lnTo>
                  <a:lnTo>
                    <a:pt x="309969" y="804672"/>
                  </a:lnTo>
                  <a:lnTo>
                    <a:pt x="269171" y="785413"/>
                  </a:lnTo>
                  <a:lnTo>
                    <a:pt x="230172" y="764343"/>
                  </a:lnTo>
                  <a:lnTo>
                    <a:pt x="185934" y="736238"/>
                  </a:lnTo>
                  <a:lnTo>
                    <a:pt x="146316" y="706727"/>
                  </a:lnTo>
                  <a:lnTo>
                    <a:pt x="111120" y="676009"/>
                  </a:lnTo>
                  <a:lnTo>
                    <a:pt x="80142" y="644287"/>
                  </a:lnTo>
                  <a:lnTo>
                    <a:pt x="52323" y="607870"/>
                  </a:lnTo>
                  <a:lnTo>
                    <a:pt x="30403" y="570445"/>
                  </a:lnTo>
                  <a:lnTo>
                    <a:pt x="14379" y="532252"/>
                  </a:lnTo>
                  <a:lnTo>
                    <a:pt x="4246" y="493528"/>
                  </a:lnTo>
                  <a:lnTo>
                    <a:pt x="0" y="454515"/>
                  </a:lnTo>
                  <a:lnTo>
                    <a:pt x="1634" y="415449"/>
                  </a:lnTo>
                  <a:lnTo>
                    <a:pt x="9146" y="376571"/>
                  </a:lnTo>
                  <a:lnTo>
                    <a:pt x="22530" y="338120"/>
                  </a:lnTo>
                  <a:lnTo>
                    <a:pt x="41781" y="300334"/>
                  </a:lnTo>
                  <a:lnTo>
                    <a:pt x="66895" y="263453"/>
                  </a:lnTo>
                  <a:lnTo>
                    <a:pt x="97867" y="227716"/>
                  </a:lnTo>
                  <a:lnTo>
                    <a:pt x="134693" y="193362"/>
                  </a:lnTo>
                  <a:lnTo>
                    <a:pt x="177367" y="160630"/>
                  </a:lnTo>
                  <a:lnTo>
                    <a:pt x="225886" y="129759"/>
                  </a:lnTo>
                  <a:lnTo>
                    <a:pt x="266354" y="108093"/>
                  </a:lnTo>
                  <a:lnTo>
                    <a:pt x="308799" y="88398"/>
                  </a:lnTo>
                  <a:lnTo>
                    <a:pt x="353034" y="70675"/>
                  </a:lnTo>
                  <a:lnTo>
                    <a:pt x="398870" y="54925"/>
                  </a:lnTo>
                  <a:lnTo>
                    <a:pt x="446122" y="41149"/>
                  </a:lnTo>
                  <a:lnTo>
                    <a:pt x="494602" y="29347"/>
                  </a:lnTo>
                  <a:lnTo>
                    <a:pt x="544123" y="19521"/>
                  </a:lnTo>
                  <a:lnTo>
                    <a:pt x="594498" y="11673"/>
                  </a:lnTo>
                  <a:lnTo>
                    <a:pt x="645540" y="5802"/>
                  </a:lnTo>
                  <a:lnTo>
                    <a:pt x="697062" y="1911"/>
                  </a:lnTo>
                  <a:lnTo>
                    <a:pt x="748877" y="0"/>
                  </a:lnTo>
                  <a:lnTo>
                    <a:pt x="800797" y="69"/>
                  </a:lnTo>
                  <a:lnTo>
                    <a:pt x="852636" y="2122"/>
                  </a:lnTo>
                  <a:lnTo>
                    <a:pt x="904206" y="6157"/>
                  </a:lnTo>
                  <a:lnTo>
                    <a:pt x="955321" y="12177"/>
                  </a:lnTo>
                  <a:lnTo>
                    <a:pt x="1005794" y="20183"/>
                  </a:lnTo>
                  <a:lnTo>
                    <a:pt x="1055436" y="30175"/>
                  </a:lnTo>
                  <a:lnTo>
                    <a:pt x="1104062" y="42154"/>
                  </a:lnTo>
                  <a:lnTo>
                    <a:pt x="1151484" y="56122"/>
                  </a:lnTo>
                  <a:lnTo>
                    <a:pt x="1197515" y="72080"/>
                  </a:lnTo>
                  <a:lnTo>
                    <a:pt x="1241968" y="90029"/>
                  </a:lnTo>
                  <a:lnTo>
                    <a:pt x="1284656" y="109969"/>
                  </a:lnTo>
                  <a:lnTo>
                    <a:pt x="1325392" y="131902"/>
                  </a:lnTo>
                  <a:lnTo>
                    <a:pt x="1374765" y="162805"/>
                  </a:lnTo>
                  <a:lnTo>
                    <a:pt x="1418172" y="195625"/>
                  </a:lnTo>
                  <a:lnTo>
                    <a:pt x="1455618" y="230113"/>
                  </a:lnTo>
                  <a:lnTo>
                    <a:pt x="1487107" y="266022"/>
                  </a:lnTo>
                  <a:lnTo>
                    <a:pt x="1512645" y="303103"/>
                  </a:lnTo>
                  <a:lnTo>
                    <a:pt x="1532235" y="341108"/>
                  </a:lnTo>
                  <a:lnTo>
                    <a:pt x="1545883" y="379787"/>
                  </a:lnTo>
                  <a:lnTo>
                    <a:pt x="1553593" y="418893"/>
                  </a:lnTo>
                  <a:lnTo>
                    <a:pt x="1555370" y="458177"/>
                  </a:lnTo>
                  <a:lnTo>
                    <a:pt x="1551218" y="497391"/>
                  </a:lnTo>
                  <a:lnTo>
                    <a:pt x="1541143" y="536286"/>
                  </a:lnTo>
                  <a:lnTo>
                    <a:pt x="1525149" y="574614"/>
                  </a:lnTo>
                  <a:lnTo>
                    <a:pt x="1503240" y="612126"/>
                  </a:lnTo>
                  <a:lnTo>
                    <a:pt x="1475422" y="648574"/>
                  </a:lnTo>
                  <a:lnTo>
                    <a:pt x="1445718" y="679962"/>
                  </a:lnTo>
                  <a:lnTo>
                    <a:pt x="1411392" y="709942"/>
                  </a:lnTo>
                  <a:lnTo>
                    <a:pt x="1372645" y="738717"/>
                  </a:lnTo>
                  <a:lnTo>
                    <a:pt x="1329679" y="766487"/>
                  </a:lnTo>
                  <a:lnTo>
                    <a:pt x="1290937" y="787535"/>
                  </a:lnTo>
                  <a:lnTo>
                    <a:pt x="1250373" y="806732"/>
                  </a:lnTo>
                  <a:lnTo>
                    <a:pt x="1208152" y="824078"/>
                  </a:lnTo>
                  <a:lnTo>
                    <a:pt x="1164437" y="839577"/>
                  </a:lnTo>
                  <a:lnTo>
                    <a:pt x="1119394" y="853229"/>
                  </a:lnTo>
                  <a:lnTo>
                    <a:pt x="1073187" y="865038"/>
                  </a:lnTo>
                  <a:lnTo>
                    <a:pt x="1025982" y="875004"/>
                  </a:lnTo>
                  <a:lnTo>
                    <a:pt x="977941" y="883129"/>
                  </a:lnTo>
                  <a:lnTo>
                    <a:pt x="929231" y="889416"/>
                  </a:lnTo>
                  <a:lnTo>
                    <a:pt x="880016" y="893866"/>
                  </a:lnTo>
                  <a:lnTo>
                    <a:pt x="830461" y="896481"/>
                  </a:lnTo>
                  <a:lnTo>
                    <a:pt x="780729" y="897263"/>
                  </a:lnTo>
                  <a:close/>
                </a:path>
              </a:pathLst>
            </a:custGeom>
            <a:solidFill>
              <a:srgbClr val="4577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2344698" y="2380832"/>
              <a:ext cx="1395730" cy="502284"/>
            </a:xfrm>
            <a:custGeom>
              <a:avLst/>
              <a:gdLst/>
              <a:ahLst/>
              <a:cxnLst/>
              <a:rect l="l" t="t" r="r" b="b"/>
              <a:pathLst>
                <a:path w="1395730" h="502285">
                  <a:moveTo>
                    <a:pt x="700586" y="501664"/>
                  </a:moveTo>
                  <a:lnTo>
                    <a:pt x="650844" y="500615"/>
                  </a:lnTo>
                  <a:lnTo>
                    <a:pt x="601255" y="497736"/>
                  </a:lnTo>
                  <a:lnTo>
                    <a:pt x="551984" y="493030"/>
                  </a:lnTo>
                  <a:lnTo>
                    <a:pt x="503196" y="486498"/>
                  </a:lnTo>
                  <a:lnTo>
                    <a:pt x="455055" y="478143"/>
                  </a:lnTo>
                  <a:lnTo>
                    <a:pt x="407726" y="467965"/>
                  </a:lnTo>
                  <a:lnTo>
                    <a:pt x="361374" y="455968"/>
                  </a:lnTo>
                  <a:lnTo>
                    <a:pt x="316164" y="442152"/>
                  </a:lnTo>
                  <a:lnTo>
                    <a:pt x="272260" y="426520"/>
                  </a:lnTo>
                  <a:lnTo>
                    <a:pt x="229826" y="409074"/>
                  </a:lnTo>
                  <a:lnTo>
                    <a:pt x="189028" y="389814"/>
                  </a:lnTo>
                  <a:lnTo>
                    <a:pt x="150030" y="368745"/>
                  </a:lnTo>
                  <a:lnTo>
                    <a:pt x="105791" y="340640"/>
                  </a:lnTo>
                  <a:lnTo>
                    <a:pt x="66173" y="311128"/>
                  </a:lnTo>
                  <a:lnTo>
                    <a:pt x="30977" y="280411"/>
                  </a:lnTo>
                  <a:lnTo>
                    <a:pt x="0" y="248688"/>
                  </a:lnTo>
                  <a:lnTo>
                    <a:pt x="29704" y="217300"/>
                  </a:lnTo>
                  <a:lnTo>
                    <a:pt x="64030" y="187320"/>
                  </a:lnTo>
                  <a:lnTo>
                    <a:pt x="102777" y="158545"/>
                  </a:lnTo>
                  <a:lnTo>
                    <a:pt x="145743" y="130775"/>
                  </a:lnTo>
                  <a:lnTo>
                    <a:pt x="184485" y="109727"/>
                  </a:lnTo>
                  <a:lnTo>
                    <a:pt x="225048" y="90531"/>
                  </a:lnTo>
                  <a:lnTo>
                    <a:pt x="267270" y="73184"/>
                  </a:lnTo>
                  <a:lnTo>
                    <a:pt x="310985" y="57685"/>
                  </a:lnTo>
                  <a:lnTo>
                    <a:pt x="356028" y="44033"/>
                  </a:lnTo>
                  <a:lnTo>
                    <a:pt x="402234" y="32224"/>
                  </a:lnTo>
                  <a:lnTo>
                    <a:pt x="449440" y="22259"/>
                  </a:lnTo>
                  <a:lnTo>
                    <a:pt x="497480" y="14133"/>
                  </a:lnTo>
                  <a:lnTo>
                    <a:pt x="546190" y="7846"/>
                  </a:lnTo>
                  <a:lnTo>
                    <a:pt x="595405" y="3396"/>
                  </a:lnTo>
                  <a:lnTo>
                    <a:pt x="644961" y="781"/>
                  </a:lnTo>
                  <a:lnTo>
                    <a:pt x="694693" y="0"/>
                  </a:lnTo>
                  <a:lnTo>
                    <a:pt x="744435" y="1049"/>
                  </a:lnTo>
                  <a:lnTo>
                    <a:pt x="794024" y="3927"/>
                  </a:lnTo>
                  <a:lnTo>
                    <a:pt x="843295" y="8634"/>
                  </a:lnTo>
                  <a:lnTo>
                    <a:pt x="892083" y="15165"/>
                  </a:lnTo>
                  <a:lnTo>
                    <a:pt x="940224" y="23521"/>
                  </a:lnTo>
                  <a:lnTo>
                    <a:pt x="987553" y="33698"/>
                  </a:lnTo>
                  <a:lnTo>
                    <a:pt x="1033904" y="45696"/>
                  </a:lnTo>
                  <a:lnTo>
                    <a:pt x="1079115" y="59512"/>
                  </a:lnTo>
                  <a:lnTo>
                    <a:pt x="1123019" y="75144"/>
                  </a:lnTo>
                  <a:lnTo>
                    <a:pt x="1165453" y="92590"/>
                  </a:lnTo>
                  <a:lnTo>
                    <a:pt x="1206251" y="111849"/>
                  </a:lnTo>
                  <a:lnTo>
                    <a:pt x="1245249" y="132919"/>
                  </a:lnTo>
                  <a:lnTo>
                    <a:pt x="1290694" y="161024"/>
                  </a:lnTo>
                  <a:lnTo>
                    <a:pt x="1330713" y="190536"/>
                  </a:lnTo>
                  <a:lnTo>
                    <a:pt x="1365508" y="221253"/>
                  </a:lnTo>
                  <a:lnTo>
                    <a:pt x="1395279" y="252976"/>
                  </a:lnTo>
                  <a:lnTo>
                    <a:pt x="1365575" y="284363"/>
                  </a:lnTo>
                  <a:lnTo>
                    <a:pt x="1331249" y="314344"/>
                  </a:lnTo>
                  <a:lnTo>
                    <a:pt x="1292502" y="343119"/>
                  </a:lnTo>
                  <a:lnTo>
                    <a:pt x="1249536" y="370888"/>
                  </a:lnTo>
                  <a:lnTo>
                    <a:pt x="1210794" y="391937"/>
                  </a:lnTo>
                  <a:lnTo>
                    <a:pt x="1170230" y="411133"/>
                  </a:lnTo>
                  <a:lnTo>
                    <a:pt x="1128009" y="428480"/>
                  </a:lnTo>
                  <a:lnTo>
                    <a:pt x="1084294" y="443978"/>
                  </a:lnTo>
                  <a:lnTo>
                    <a:pt x="1039251" y="457631"/>
                  </a:lnTo>
                  <a:lnTo>
                    <a:pt x="993045" y="469439"/>
                  </a:lnTo>
                  <a:lnTo>
                    <a:pt x="945839" y="479405"/>
                  </a:lnTo>
                  <a:lnTo>
                    <a:pt x="897799" y="487531"/>
                  </a:lnTo>
                  <a:lnTo>
                    <a:pt x="849089" y="493817"/>
                  </a:lnTo>
                  <a:lnTo>
                    <a:pt x="799873" y="498267"/>
                  </a:lnTo>
                  <a:lnTo>
                    <a:pt x="750318" y="500882"/>
                  </a:lnTo>
                  <a:lnTo>
                    <a:pt x="700586" y="5016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2964108" y="3300551"/>
              <a:ext cx="266065" cy="313055"/>
            </a:xfrm>
            <a:custGeom>
              <a:avLst/>
              <a:gdLst/>
              <a:ahLst/>
              <a:cxnLst/>
              <a:rect l="l" t="t" r="r" b="b"/>
              <a:pathLst>
                <a:path w="266065" h="313054">
                  <a:moveTo>
                    <a:pt x="265767" y="313004"/>
                  </a:moveTo>
                  <a:lnTo>
                    <a:pt x="0" y="313004"/>
                  </a:lnTo>
                  <a:lnTo>
                    <a:pt x="0" y="0"/>
                  </a:lnTo>
                  <a:lnTo>
                    <a:pt x="265767" y="0"/>
                  </a:lnTo>
                  <a:lnTo>
                    <a:pt x="265767" y="313004"/>
                  </a:lnTo>
                  <a:close/>
                </a:path>
              </a:pathLst>
            </a:custGeom>
            <a:solidFill>
              <a:srgbClr val="FB9D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3088418" y="2880353"/>
              <a:ext cx="17145" cy="418465"/>
            </a:xfrm>
            <a:custGeom>
              <a:avLst/>
              <a:gdLst/>
              <a:ahLst/>
              <a:cxnLst/>
              <a:rect l="l" t="t" r="r" b="b"/>
              <a:pathLst>
                <a:path w="17144" h="418464">
                  <a:moveTo>
                    <a:pt x="17146" y="418053"/>
                  </a:moveTo>
                  <a:lnTo>
                    <a:pt x="0" y="418053"/>
                  </a:lnTo>
                  <a:lnTo>
                    <a:pt x="0" y="2143"/>
                  </a:lnTo>
                  <a:lnTo>
                    <a:pt x="4286" y="2143"/>
                  </a:lnTo>
                  <a:lnTo>
                    <a:pt x="10716" y="0"/>
                  </a:lnTo>
                  <a:lnTo>
                    <a:pt x="17146" y="0"/>
                  </a:lnTo>
                  <a:lnTo>
                    <a:pt x="17146" y="418053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9982784" y="6150901"/>
              <a:ext cx="5499735" cy="3179445"/>
            </a:xfrm>
            <a:custGeom>
              <a:avLst/>
              <a:gdLst/>
              <a:ahLst/>
              <a:cxnLst/>
              <a:rect l="l" t="t" r="r" b="b"/>
              <a:pathLst>
                <a:path w="5499734" h="3179445">
                  <a:moveTo>
                    <a:pt x="5499684" y="1666786"/>
                  </a:moveTo>
                  <a:lnTo>
                    <a:pt x="5422519" y="1660347"/>
                  </a:lnTo>
                  <a:lnTo>
                    <a:pt x="5410530" y="1650707"/>
                  </a:lnTo>
                  <a:lnTo>
                    <a:pt x="5397335" y="1641055"/>
                  </a:lnTo>
                  <a:lnTo>
                    <a:pt x="2691968" y="76034"/>
                  </a:lnTo>
                  <a:lnTo>
                    <a:pt x="2650731" y="54686"/>
                  </a:lnTo>
                  <a:lnTo>
                    <a:pt x="2606725" y="36779"/>
                  </a:lnTo>
                  <a:lnTo>
                    <a:pt x="2560599" y="22339"/>
                  </a:lnTo>
                  <a:lnTo>
                    <a:pt x="2512974" y="11404"/>
                  </a:lnTo>
                  <a:lnTo>
                    <a:pt x="2464473" y="4013"/>
                  </a:lnTo>
                  <a:lnTo>
                    <a:pt x="2415756" y="190"/>
                  </a:lnTo>
                  <a:lnTo>
                    <a:pt x="2367432" y="0"/>
                  </a:lnTo>
                  <a:lnTo>
                    <a:pt x="2320150" y="3454"/>
                  </a:lnTo>
                  <a:lnTo>
                    <a:pt x="2274532" y="10617"/>
                  </a:lnTo>
                  <a:lnTo>
                    <a:pt x="2231212" y="21488"/>
                  </a:lnTo>
                  <a:lnTo>
                    <a:pt x="2190826" y="36144"/>
                  </a:lnTo>
                  <a:lnTo>
                    <a:pt x="2154009" y="54597"/>
                  </a:lnTo>
                  <a:lnTo>
                    <a:pt x="86067" y="1250137"/>
                  </a:lnTo>
                  <a:lnTo>
                    <a:pt x="74688" y="1258036"/>
                  </a:lnTo>
                  <a:lnTo>
                    <a:pt x="68592" y="1261592"/>
                  </a:lnTo>
                  <a:lnTo>
                    <a:pt x="0" y="1257300"/>
                  </a:lnTo>
                  <a:lnTo>
                    <a:pt x="0" y="1390218"/>
                  </a:lnTo>
                  <a:lnTo>
                    <a:pt x="22872" y="1461566"/>
                  </a:lnTo>
                  <a:lnTo>
                    <a:pt x="49237" y="1495958"/>
                  </a:lnTo>
                  <a:lnTo>
                    <a:pt x="85255" y="1528800"/>
                  </a:lnTo>
                  <a:lnTo>
                    <a:pt x="130746" y="1559585"/>
                  </a:lnTo>
                  <a:lnTo>
                    <a:pt x="2807716" y="3103168"/>
                  </a:lnTo>
                  <a:lnTo>
                    <a:pt x="2848953" y="3124517"/>
                  </a:lnTo>
                  <a:lnTo>
                    <a:pt x="2892958" y="3142424"/>
                  </a:lnTo>
                  <a:lnTo>
                    <a:pt x="2939084" y="3156864"/>
                  </a:lnTo>
                  <a:lnTo>
                    <a:pt x="2986709" y="3167811"/>
                  </a:lnTo>
                  <a:lnTo>
                    <a:pt x="3035211" y="3175203"/>
                  </a:lnTo>
                  <a:lnTo>
                    <a:pt x="3083928" y="3179013"/>
                  </a:lnTo>
                  <a:lnTo>
                    <a:pt x="3132251" y="3179203"/>
                  </a:lnTo>
                  <a:lnTo>
                    <a:pt x="3179534" y="3175749"/>
                  </a:lnTo>
                  <a:lnTo>
                    <a:pt x="3225152" y="3168599"/>
                  </a:lnTo>
                  <a:lnTo>
                    <a:pt x="3268472" y="3157715"/>
                  </a:lnTo>
                  <a:lnTo>
                    <a:pt x="3308858" y="3143059"/>
                  </a:lnTo>
                  <a:lnTo>
                    <a:pt x="3345675" y="3124606"/>
                  </a:lnTo>
                  <a:lnTo>
                    <a:pt x="5407520" y="1934768"/>
                  </a:lnTo>
                  <a:lnTo>
                    <a:pt x="5445734" y="1908441"/>
                  </a:lnTo>
                  <a:lnTo>
                    <a:pt x="5473687" y="1878495"/>
                  </a:lnTo>
                  <a:lnTo>
                    <a:pt x="5499684" y="1812569"/>
                  </a:lnTo>
                  <a:lnTo>
                    <a:pt x="5499684" y="1793265"/>
                  </a:lnTo>
                  <a:lnTo>
                    <a:pt x="5499684" y="1666786"/>
                  </a:lnTo>
                  <a:close/>
                </a:path>
              </a:pathLst>
            </a:custGeom>
            <a:solidFill>
              <a:srgbClr val="4577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9982381" y="6022263"/>
              <a:ext cx="5501005" cy="3175635"/>
            </a:xfrm>
            <a:custGeom>
              <a:avLst/>
              <a:gdLst/>
              <a:ahLst/>
              <a:cxnLst/>
              <a:rect l="l" t="t" r="r" b="b"/>
              <a:pathLst>
                <a:path w="5501005" h="3175634">
                  <a:moveTo>
                    <a:pt x="3133567" y="3175345"/>
                  </a:moveTo>
                  <a:lnTo>
                    <a:pt x="3085140" y="3174992"/>
                  </a:lnTo>
                  <a:lnTo>
                    <a:pt x="3036266" y="3171067"/>
                  </a:lnTo>
                  <a:lnTo>
                    <a:pt x="2987600" y="3163598"/>
                  </a:lnTo>
                  <a:lnTo>
                    <a:pt x="2939798" y="3152616"/>
                  </a:lnTo>
                  <a:lnTo>
                    <a:pt x="2893514" y="3138150"/>
                  </a:lnTo>
                  <a:lnTo>
                    <a:pt x="2849403" y="3120230"/>
                  </a:lnTo>
                  <a:lnTo>
                    <a:pt x="2808120" y="3098886"/>
                  </a:lnTo>
                  <a:lnTo>
                    <a:pt x="131155" y="1555302"/>
                  </a:lnTo>
                  <a:lnTo>
                    <a:pt x="83544" y="1522973"/>
                  </a:lnTo>
                  <a:lnTo>
                    <a:pt x="46517" y="1488033"/>
                  </a:lnTo>
                  <a:lnTo>
                    <a:pt x="20180" y="1451364"/>
                  </a:lnTo>
                  <a:lnTo>
                    <a:pt x="4639" y="1413848"/>
                  </a:lnTo>
                  <a:lnTo>
                    <a:pt x="0" y="1376367"/>
                  </a:lnTo>
                  <a:lnTo>
                    <a:pt x="6368" y="1339803"/>
                  </a:lnTo>
                  <a:lnTo>
                    <a:pt x="23849" y="1305040"/>
                  </a:lnTo>
                  <a:lnTo>
                    <a:pt x="52550" y="1272958"/>
                  </a:lnTo>
                  <a:lnTo>
                    <a:pt x="92575" y="1244441"/>
                  </a:lnTo>
                  <a:lnTo>
                    <a:pt x="2154417" y="54595"/>
                  </a:lnTo>
                  <a:lnTo>
                    <a:pt x="2191239" y="36143"/>
                  </a:lnTo>
                  <a:lnTo>
                    <a:pt x="2231625" y="21494"/>
                  </a:lnTo>
                  <a:lnTo>
                    <a:pt x="2274944" y="10612"/>
                  </a:lnTo>
                  <a:lnTo>
                    <a:pt x="2320562" y="3460"/>
                  </a:lnTo>
                  <a:lnTo>
                    <a:pt x="2367847" y="0"/>
                  </a:lnTo>
                  <a:lnTo>
                    <a:pt x="2416166" y="194"/>
                  </a:lnTo>
                  <a:lnTo>
                    <a:pt x="2464888" y="4007"/>
                  </a:lnTo>
                  <a:lnTo>
                    <a:pt x="2513378" y="11400"/>
                  </a:lnTo>
                  <a:lnTo>
                    <a:pt x="2561005" y="22336"/>
                  </a:lnTo>
                  <a:lnTo>
                    <a:pt x="2607137" y="36779"/>
                  </a:lnTo>
                  <a:lnTo>
                    <a:pt x="2651140" y="54691"/>
                  </a:lnTo>
                  <a:lnTo>
                    <a:pt x="2692382" y="76034"/>
                  </a:lnTo>
                  <a:lnTo>
                    <a:pt x="5369348" y="1621761"/>
                  </a:lnTo>
                  <a:lnTo>
                    <a:pt x="5416958" y="1654090"/>
                  </a:lnTo>
                  <a:lnTo>
                    <a:pt x="5453985" y="1689030"/>
                  </a:lnTo>
                  <a:lnTo>
                    <a:pt x="5480322" y="1725699"/>
                  </a:lnTo>
                  <a:lnTo>
                    <a:pt x="5495863" y="1763215"/>
                  </a:lnTo>
                  <a:lnTo>
                    <a:pt x="5500503" y="1800696"/>
                  </a:lnTo>
                  <a:lnTo>
                    <a:pt x="5494135" y="1837260"/>
                  </a:lnTo>
                  <a:lnTo>
                    <a:pt x="5476653" y="1872023"/>
                  </a:lnTo>
                  <a:lnTo>
                    <a:pt x="5447952" y="1904105"/>
                  </a:lnTo>
                  <a:lnTo>
                    <a:pt x="5407927" y="1932622"/>
                  </a:lnTo>
                  <a:lnTo>
                    <a:pt x="3346085" y="3122468"/>
                  </a:lnTo>
                  <a:lnTo>
                    <a:pt x="3309714" y="3140428"/>
                  </a:lnTo>
                  <a:lnTo>
                    <a:pt x="3269621" y="3154666"/>
                  </a:lnTo>
                  <a:lnTo>
                    <a:pt x="3226463" y="3165211"/>
                  </a:lnTo>
                  <a:lnTo>
                    <a:pt x="3180893" y="3172094"/>
                  </a:lnTo>
                  <a:lnTo>
                    <a:pt x="3133567" y="3175345"/>
                  </a:lnTo>
                  <a:close/>
                </a:path>
              </a:pathLst>
            </a:custGeom>
            <a:solidFill>
              <a:srgbClr val="FB9D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0275354" y="6189621"/>
              <a:ext cx="4895850" cy="2827655"/>
            </a:xfrm>
            <a:custGeom>
              <a:avLst/>
              <a:gdLst/>
              <a:ahLst/>
              <a:cxnLst/>
              <a:rect l="l" t="t" r="r" b="b"/>
              <a:pathLst>
                <a:path w="4895850" h="2827654">
                  <a:moveTo>
                    <a:pt x="2718771" y="2827341"/>
                  </a:moveTo>
                  <a:lnTo>
                    <a:pt x="2666039" y="2825047"/>
                  </a:lnTo>
                  <a:lnTo>
                    <a:pt x="2613532" y="2816227"/>
                  </a:lnTo>
                  <a:lnTo>
                    <a:pt x="2563274" y="2800958"/>
                  </a:lnTo>
                  <a:lnTo>
                    <a:pt x="2517290" y="2779313"/>
                  </a:lnTo>
                  <a:lnTo>
                    <a:pt x="82516" y="1372937"/>
                  </a:lnTo>
                  <a:lnTo>
                    <a:pt x="39690" y="1341801"/>
                  </a:lnTo>
                  <a:lnTo>
                    <a:pt x="12105" y="1307509"/>
                  </a:lnTo>
                  <a:lnTo>
                    <a:pt x="0" y="1271907"/>
                  </a:lnTo>
                  <a:lnTo>
                    <a:pt x="3611" y="1236841"/>
                  </a:lnTo>
                  <a:lnTo>
                    <a:pt x="58940" y="1175701"/>
                  </a:lnTo>
                  <a:lnTo>
                    <a:pt x="2037194" y="33020"/>
                  </a:lnTo>
                  <a:lnTo>
                    <a:pt x="2078454" y="15288"/>
                  </a:lnTo>
                  <a:lnTo>
                    <a:pt x="2125562" y="4306"/>
                  </a:lnTo>
                  <a:lnTo>
                    <a:pt x="2176495" y="0"/>
                  </a:lnTo>
                  <a:lnTo>
                    <a:pt x="2229227" y="2293"/>
                  </a:lnTo>
                  <a:lnTo>
                    <a:pt x="2281735" y="11113"/>
                  </a:lnTo>
                  <a:lnTo>
                    <a:pt x="2331993" y="26382"/>
                  </a:lnTo>
                  <a:lnTo>
                    <a:pt x="2377976" y="48027"/>
                  </a:lnTo>
                  <a:lnTo>
                    <a:pt x="4812750" y="1454404"/>
                  </a:lnTo>
                  <a:lnTo>
                    <a:pt x="4855576" y="1485539"/>
                  </a:lnTo>
                  <a:lnTo>
                    <a:pt x="4883161" y="1519831"/>
                  </a:lnTo>
                  <a:lnTo>
                    <a:pt x="4895267" y="1555434"/>
                  </a:lnTo>
                  <a:lnTo>
                    <a:pt x="4891655" y="1590500"/>
                  </a:lnTo>
                  <a:lnTo>
                    <a:pt x="4836326" y="1651639"/>
                  </a:lnTo>
                  <a:lnTo>
                    <a:pt x="2858073" y="2794320"/>
                  </a:lnTo>
                  <a:lnTo>
                    <a:pt x="2816813" y="2812052"/>
                  </a:lnTo>
                  <a:lnTo>
                    <a:pt x="2769704" y="2823034"/>
                  </a:lnTo>
                  <a:lnTo>
                    <a:pt x="2718771" y="2827341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0855109" y="6505638"/>
              <a:ext cx="3888104" cy="2230120"/>
            </a:xfrm>
            <a:custGeom>
              <a:avLst/>
              <a:gdLst/>
              <a:ahLst/>
              <a:cxnLst/>
              <a:rect l="l" t="t" r="r" b="b"/>
              <a:pathLst>
                <a:path w="3888105" h="2230120">
                  <a:moveTo>
                    <a:pt x="1568881" y="53594"/>
                  </a:moveTo>
                  <a:lnTo>
                    <a:pt x="1511020" y="19291"/>
                  </a:lnTo>
                  <a:lnTo>
                    <a:pt x="0" y="891844"/>
                  </a:lnTo>
                  <a:lnTo>
                    <a:pt x="57861" y="926147"/>
                  </a:lnTo>
                  <a:lnTo>
                    <a:pt x="1568881" y="53594"/>
                  </a:lnTo>
                  <a:close/>
                </a:path>
                <a:path w="3888105" h="2230120">
                  <a:moveTo>
                    <a:pt x="2057552" y="12865"/>
                  </a:moveTo>
                  <a:lnTo>
                    <a:pt x="2033981" y="0"/>
                  </a:lnTo>
                  <a:lnTo>
                    <a:pt x="25717" y="1159827"/>
                  </a:lnTo>
                  <a:lnTo>
                    <a:pt x="49288" y="1172692"/>
                  </a:lnTo>
                  <a:lnTo>
                    <a:pt x="2057552" y="12865"/>
                  </a:lnTo>
                  <a:close/>
                </a:path>
                <a:path w="3888105" h="2230120">
                  <a:moveTo>
                    <a:pt x="2171154" y="79324"/>
                  </a:moveTo>
                  <a:lnTo>
                    <a:pt x="2147570" y="66459"/>
                  </a:lnTo>
                  <a:lnTo>
                    <a:pt x="139306" y="1226286"/>
                  </a:lnTo>
                  <a:lnTo>
                    <a:pt x="162890" y="1239151"/>
                  </a:lnTo>
                  <a:lnTo>
                    <a:pt x="2171154" y="79324"/>
                  </a:lnTo>
                  <a:close/>
                </a:path>
                <a:path w="3888105" h="2230120">
                  <a:moveTo>
                    <a:pt x="2286889" y="145783"/>
                  </a:moveTo>
                  <a:lnTo>
                    <a:pt x="2263305" y="130771"/>
                  </a:lnTo>
                  <a:lnTo>
                    <a:pt x="255054" y="1290612"/>
                  </a:lnTo>
                  <a:lnTo>
                    <a:pt x="278625" y="1305610"/>
                  </a:lnTo>
                  <a:lnTo>
                    <a:pt x="2286889" y="145783"/>
                  </a:lnTo>
                  <a:close/>
                </a:path>
                <a:path w="3888105" h="2230120">
                  <a:moveTo>
                    <a:pt x="2400477" y="210096"/>
                  </a:moveTo>
                  <a:lnTo>
                    <a:pt x="2376906" y="197231"/>
                  </a:lnTo>
                  <a:lnTo>
                    <a:pt x="368642" y="1357071"/>
                  </a:lnTo>
                  <a:lnTo>
                    <a:pt x="392214" y="1369936"/>
                  </a:lnTo>
                  <a:lnTo>
                    <a:pt x="2400477" y="210096"/>
                  </a:lnTo>
                  <a:close/>
                </a:path>
                <a:path w="3888105" h="2230120">
                  <a:moveTo>
                    <a:pt x="2514079" y="276555"/>
                  </a:moveTo>
                  <a:lnTo>
                    <a:pt x="2492641" y="263690"/>
                  </a:lnTo>
                  <a:lnTo>
                    <a:pt x="482231" y="1423530"/>
                  </a:lnTo>
                  <a:lnTo>
                    <a:pt x="505815" y="1436395"/>
                  </a:lnTo>
                  <a:lnTo>
                    <a:pt x="2514079" y="276555"/>
                  </a:lnTo>
                  <a:close/>
                </a:path>
                <a:path w="3888105" h="2230120">
                  <a:moveTo>
                    <a:pt x="2629814" y="343014"/>
                  </a:moveTo>
                  <a:lnTo>
                    <a:pt x="2606230" y="330149"/>
                  </a:lnTo>
                  <a:lnTo>
                    <a:pt x="597979" y="1489989"/>
                  </a:lnTo>
                  <a:lnTo>
                    <a:pt x="621550" y="1502854"/>
                  </a:lnTo>
                  <a:lnTo>
                    <a:pt x="2629814" y="343014"/>
                  </a:lnTo>
                  <a:close/>
                </a:path>
                <a:path w="3888105" h="2230120">
                  <a:moveTo>
                    <a:pt x="2857004" y="475932"/>
                  </a:moveTo>
                  <a:lnTo>
                    <a:pt x="2835567" y="460933"/>
                  </a:lnTo>
                  <a:lnTo>
                    <a:pt x="1791792" y="1065504"/>
                  </a:lnTo>
                  <a:lnTo>
                    <a:pt x="1813217" y="1078369"/>
                  </a:lnTo>
                  <a:lnTo>
                    <a:pt x="2857004" y="475932"/>
                  </a:lnTo>
                  <a:close/>
                </a:path>
                <a:path w="3888105" h="2230120">
                  <a:moveTo>
                    <a:pt x="2972739" y="542391"/>
                  </a:moveTo>
                  <a:lnTo>
                    <a:pt x="2949156" y="527392"/>
                  </a:lnTo>
                  <a:lnTo>
                    <a:pt x="1905381" y="1129817"/>
                  </a:lnTo>
                  <a:lnTo>
                    <a:pt x="1928952" y="1144828"/>
                  </a:lnTo>
                  <a:lnTo>
                    <a:pt x="2972739" y="542391"/>
                  </a:lnTo>
                  <a:close/>
                </a:path>
                <a:path w="3888105" h="2230120">
                  <a:moveTo>
                    <a:pt x="3086328" y="606717"/>
                  </a:moveTo>
                  <a:lnTo>
                    <a:pt x="3062757" y="593852"/>
                  </a:lnTo>
                  <a:lnTo>
                    <a:pt x="2018969" y="1196276"/>
                  </a:lnTo>
                  <a:lnTo>
                    <a:pt x="2042553" y="1209141"/>
                  </a:lnTo>
                  <a:lnTo>
                    <a:pt x="3086328" y="606717"/>
                  </a:lnTo>
                  <a:close/>
                </a:path>
                <a:path w="3888105" h="2230120">
                  <a:moveTo>
                    <a:pt x="3772179" y="1003325"/>
                  </a:moveTo>
                  <a:lnTo>
                    <a:pt x="3750754" y="990460"/>
                  </a:lnTo>
                  <a:lnTo>
                    <a:pt x="1742490" y="2150300"/>
                  </a:lnTo>
                  <a:lnTo>
                    <a:pt x="1763928" y="2163165"/>
                  </a:lnTo>
                  <a:lnTo>
                    <a:pt x="3772179" y="1003325"/>
                  </a:lnTo>
                  <a:close/>
                </a:path>
                <a:path w="3888105" h="2230120">
                  <a:moveTo>
                    <a:pt x="3887914" y="1069784"/>
                  </a:moveTo>
                  <a:lnTo>
                    <a:pt x="3864343" y="1056919"/>
                  </a:lnTo>
                  <a:lnTo>
                    <a:pt x="1856079" y="2216759"/>
                  </a:lnTo>
                  <a:lnTo>
                    <a:pt x="1879663" y="2229624"/>
                  </a:lnTo>
                  <a:lnTo>
                    <a:pt x="3887914" y="1069784"/>
                  </a:lnTo>
                  <a:close/>
                </a:path>
              </a:pathLst>
            </a:custGeom>
            <a:solidFill>
              <a:srgbClr val="4577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2462574" y="5570918"/>
              <a:ext cx="2820670" cy="3707129"/>
            </a:xfrm>
            <a:custGeom>
              <a:avLst/>
              <a:gdLst/>
              <a:ahLst/>
              <a:cxnLst/>
              <a:rect l="l" t="t" r="r" b="b"/>
              <a:pathLst>
                <a:path w="2820669" h="3707129">
                  <a:moveTo>
                    <a:pt x="30010" y="3333712"/>
                  </a:moveTo>
                  <a:lnTo>
                    <a:pt x="23241" y="3330829"/>
                  </a:lnTo>
                  <a:lnTo>
                    <a:pt x="8902" y="3325863"/>
                  </a:lnTo>
                  <a:lnTo>
                    <a:pt x="2146" y="3322993"/>
                  </a:lnTo>
                  <a:lnTo>
                    <a:pt x="2146" y="3327273"/>
                  </a:lnTo>
                  <a:lnTo>
                    <a:pt x="0" y="3329419"/>
                  </a:lnTo>
                  <a:lnTo>
                    <a:pt x="6769" y="3332607"/>
                  </a:lnTo>
                  <a:lnTo>
                    <a:pt x="13931" y="3335578"/>
                  </a:lnTo>
                  <a:lnTo>
                    <a:pt x="21094" y="3338157"/>
                  </a:lnTo>
                  <a:lnTo>
                    <a:pt x="27863" y="3340138"/>
                  </a:lnTo>
                  <a:lnTo>
                    <a:pt x="27863" y="3337991"/>
                  </a:lnTo>
                  <a:lnTo>
                    <a:pt x="30010" y="3335845"/>
                  </a:lnTo>
                  <a:lnTo>
                    <a:pt x="30010" y="3333712"/>
                  </a:lnTo>
                  <a:close/>
                </a:path>
                <a:path w="2820669" h="3707129">
                  <a:moveTo>
                    <a:pt x="398653" y="3610267"/>
                  </a:moveTo>
                  <a:lnTo>
                    <a:pt x="392214" y="3610267"/>
                  </a:lnTo>
                  <a:lnTo>
                    <a:pt x="390944" y="3617061"/>
                  </a:lnTo>
                  <a:lnTo>
                    <a:pt x="389204" y="3632276"/>
                  </a:lnTo>
                  <a:lnTo>
                    <a:pt x="387934" y="3640277"/>
                  </a:lnTo>
                  <a:lnTo>
                    <a:pt x="394360" y="3640277"/>
                  </a:lnTo>
                  <a:lnTo>
                    <a:pt x="398653" y="3642423"/>
                  </a:lnTo>
                  <a:lnTo>
                    <a:pt x="398653" y="3610267"/>
                  </a:lnTo>
                  <a:close/>
                </a:path>
                <a:path w="2820669" h="3707129">
                  <a:moveTo>
                    <a:pt x="430796" y="3430181"/>
                  </a:moveTo>
                  <a:lnTo>
                    <a:pt x="424370" y="3421608"/>
                  </a:lnTo>
                  <a:lnTo>
                    <a:pt x="420077" y="3413023"/>
                  </a:lnTo>
                  <a:lnTo>
                    <a:pt x="415556" y="3417519"/>
                  </a:lnTo>
                  <a:lnTo>
                    <a:pt x="411238" y="3421608"/>
                  </a:lnTo>
                  <a:lnTo>
                    <a:pt x="406514" y="3425698"/>
                  </a:lnTo>
                  <a:lnTo>
                    <a:pt x="400799" y="3430181"/>
                  </a:lnTo>
                  <a:lnTo>
                    <a:pt x="430796" y="3430181"/>
                  </a:lnTo>
                  <a:close/>
                </a:path>
                <a:path w="2820669" h="3707129">
                  <a:moveTo>
                    <a:pt x="514388" y="3648849"/>
                  </a:moveTo>
                  <a:lnTo>
                    <a:pt x="508254" y="3645636"/>
                  </a:lnTo>
                  <a:lnTo>
                    <a:pt x="502335" y="3642423"/>
                  </a:lnTo>
                  <a:lnTo>
                    <a:pt x="495998" y="3639210"/>
                  </a:lnTo>
                  <a:lnTo>
                    <a:pt x="488670" y="3635997"/>
                  </a:lnTo>
                  <a:lnTo>
                    <a:pt x="492785" y="3642995"/>
                  </a:lnTo>
                  <a:lnTo>
                    <a:pt x="495896" y="3648583"/>
                  </a:lnTo>
                  <a:lnTo>
                    <a:pt x="498614" y="3653777"/>
                  </a:lnTo>
                  <a:lnTo>
                    <a:pt x="501523" y="3659568"/>
                  </a:lnTo>
                  <a:lnTo>
                    <a:pt x="507961" y="3653142"/>
                  </a:lnTo>
                  <a:lnTo>
                    <a:pt x="514388" y="3648849"/>
                  </a:lnTo>
                  <a:close/>
                </a:path>
                <a:path w="2820669" h="3707129">
                  <a:moveTo>
                    <a:pt x="687997" y="3706736"/>
                  </a:moveTo>
                  <a:lnTo>
                    <a:pt x="683602" y="3694049"/>
                  </a:lnTo>
                  <a:lnTo>
                    <a:pt x="678611" y="3683965"/>
                  </a:lnTo>
                  <a:lnTo>
                    <a:pt x="670814" y="3679901"/>
                  </a:lnTo>
                  <a:lnTo>
                    <a:pt x="657987" y="3685298"/>
                  </a:lnTo>
                  <a:lnTo>
                    <a:pt x="665695" y="3691064"/>
                  </a:lnTo>
                  <a:lnTo>
                    <a:pt x="680288" y="3700983"/>
                  </a:lnTo>
                  <a:lnTo>
                    <a:pt x="687997" y="3706736"/>
                  </a:lnTo>
                  <a:close/>
                </a:path>
                <a:path w="2820669" h="3707129">
                  <a:moveTo>
                    <a:pt x="778014" y="3558806"/>
                  </a:moveTo>
                  <a:lnTo>
                    <a:pt x="773722" y="3554526"/>
                  </a:lnTo>
                  <a:lnTo>
                    <a:pt x="771588" y="3554526"/>
                  </a:lnTo>
                  <a:lnTo>
                    <a:pt x="768362" y="3560622"/>
                  </a:lnTo>
                  <a:lnTo>
                    <a:pt x="761936" y="3572014"/>
                  </a:lnTo>
                  <a:lnTo>
                    <a:pt x="758723" y="3578110"/>
                  </a:lnTo>
                  <a:lnTo>
                    <a:pt x="760869" y="3580257"/>
                  </a:lnTo>
                  <a:lnTo>
                    <a:pt x="763003" y="3580257"/>
                  </a:lnTo>
                  <a:lnTo>
                    <a:pt x="765149" y="3582390"/>
                  </a:lnTo>
                  <a:lnTo>
                    <a:pt x="768362" y="3577196"/>
                  </a:lnTo>
                  <a:lnTo>
                    <a:pt x="771588" y="3571405"/>
                  </a:lnTo>
                  <a:lnTo>
                    <a:pt x="774801" y="3565207"/>
                  </a:lnTo>
                  <a:lnTo>
                    <a:pt x="778014" y="3558806"/>
                  </a:lnTo>
                  <a:close/>
                </a:path>
                <a:path w="2820669" h="3707129">
                  <a:moveTo>
                    <a:pt x="824623" y="3554526"/>
                  </a:moveTo>
                  <a:lnTo>
                    <a:pt x="821880" y="3550170"/>
                  </a:lnTo>
                  <a:lnTo>
                    <a:pt x="812304" y="3543808"/>
                  </a:lnTo>
                  <a:lnTo>
                    <a:pt x="812304" y="3550234"/>
                  </a:lnTo>
                  <a:lnTo>
                    <a:pt x="810158" y="3556673"/>
                  </a:lnTo>
                  <a:lnTo>
                    <a:pt x="808012" y="3565245"/>
                  </a:lnTo>
                  <a:lnTo>
                    <a:pt x="820140" y="3558883"/>
                  </a:lnTo>
                  <a:lnTo>
                    <a:pt x="824623" y="3554526"/>
                  </a:lnTo>
                  <a:close/>
                </a:path>
                <a:path w="2820669" h="3707129">
                  <a:moveTo>
                    <a:pt x="1056640" y="3372294"/>
                  </a:moveTo>
                  <a:lnTo>
                    <a:pt x="1054493" y="3368014"/>
                  </a:lnTo>
                  <a:lnTo>
                    <a:pt x="1050213" y="3365868"/>
                  </a:lnTo>
                  <a:lnTo>
                    <a:pt x="1045921" y="3361575"/>
                  </a:lnTo>
                  <a:lnTo>
                    <a:pt x="1043038" y="3370516"/>
                  </a:lnTo>
                  <a:lnTo>
                    <a:pt x="1040561" y="3378454"/>
                  </a:lnTo>
                  <a:lnTo>
                    <a:pt x="1038085" y="3385997"/>
                  </a:lnTo>
                  <a:lnTo>
                    <a:pt x="1035202" y="3393732"/>
                  </a:lnTo>
                  <a:lnTo>
                    <a:pt x="1037348" y="3393732"/>
                  </a:lnTo>
                  <a:lnTo>
                    <a:pt x="1039495" y="3395878"/>
                  </a:lnTo>
                  <a:lnTo>
                    <a:pt x="1041641" y="3395878"/>
                  </a:lnTo>
                  <a:lnTo>
                    <a:pt x="1044879" y="3390684"/>
                  </a:lnTo>
                  <a:lnTo>
                    <a:pt x="1048334" y="3384893"/>
                  </a:lnTo>
                  <a:lnTo>
                    <a:pt x="1052182" y="3378695"/>
                  </a:lnTo>
                  <a:lnTo>
                    <a:pt x="1056640" y="3372294"/>
                  </a:lnTo>
                  <a:close/>
                </a:path>
                <a:path w="2820669" h="3707129">
                  <a:moveTo>
                    <a:pt x="1180947" y="38582"/>
                  </a:moveTo>
                  <a:lnTo>
                    <a:pt x="1175194" y="30137"/>
                  </a:lnTo>
                  <a:lnTo>
                    <a:pt x="1178267" y="16078"/>
                  </a:lnTo>
                  <a:lnTo>
                    <a:pt x="1177328" y="3606"/>
                  </a:lnTo>
                  <a:lnTo>
                    <a:pt x="1159522" y="0"/>
                  </a:lnTo>
                  <a:lnTo>
                    <a:pt x="1168285" y="23507"/>
                  </a:lnTo>
                  <a:lnTo>
                    <a:pt x="1173441" y="35369"/>
                  </a:lnTo>
                  <a:lnTo>
                    <a:pt x="1176997" y="39192"/>
                  </a:lnTo>
                  <a:lnTo>
                    <a:pt x="1180947" y="38582"/>
                  </a:lnTo>
                  <a:close/>
                </a:path>
                <a:path w="2820669" h="3707129">
                  <a:moveTo>
                    <a:pt x="1712480" y="1646478"/>
                  </a:moveTo>
                  <a:lnTo>
                    <a:pt x="1710347" y="1646478"/>
                  </a:lnTo>
                  <a:lnTo>
                    <a:pt x="1706054" y="1642198"/>
                  </a:lnTo>
                  <a:lnTo>
                    <a:pt x="1701228" y="1648256"/>
                  </a:lnTo>
                  <a:lnTo>
                    <a:pt x="1696415" y="1653717"/>
                  </a:lnTo>
                  <a:lnTo>
                    <a:pt x="1691589" y="1658772"/>
                  </a:lnTo>
                  <a:lnTo>
                    <a:pt x="1686763" y="1663636"/>
                  </a:lnTo>
                  <a:lnTo>
                    <a:pt x="1691055" y="1667916"/>
                  </a:lnTo>
                  <a:lnTo>
                    <a:pt x="1693189" y="1667916"/>
                  </a:lnTo>
                  <a:lnTo>
                    <a:pt x="1698015" y="1663065"/>
                  </a:lnTo>
                  <a:lnTo>
                    <a:pt x="1702841" y="1658010"/>
                  </a:lnTo>
                  <a:lnTo>
                    <a:pt x="1707667" y="1652549"/>
                  </a:lnTo>
                  <a:lnTo>
                    <a:pt x="1712480" y="1646478"/>
                  </a:lnTo>
                  <a:close/>
                </a:path>
                <a:path w="2820669" h="3707129">
                  <a:moveTo>
                    <a:pt x="1712480" y="1414945"/>
                  </a:moveTo>
                  <a:lnTo>
                    <a:pt x="1682483" y="1384935"/>
                  </a:lnTo>
                  <a:lnTo>
                    <a:pt x="1684426" y="1398663"/>
                  </a:lnTo>
                  <a:lnTo>
                    <a:pt x="1686763" y="1411198"/>
                  </a:lnTo>
                  <a:lnTo>
                    <a:pt x="1689112" y="1422920"/>
                  </a:lnTo>
                  <a:lnTo>
                    <a:pt x="1691055" y="1434236"/>
                  </a:lnTo>
                  <a:lnTo>
                    <a:pt x="1695907" y="1428508"/>
                  </a:lnTo>
                  <a:lnTo>
                    <a:pt x="1700961" y="1423784"/>
                  </a:lnTo>
                  <a:lnTo>
                    <a:pt x="1706422" y="1419466"/>
                  </a:lnTo>
                  <a:lnTo>
                    <a:pt x="1712480" y="1414945"/>
                  </a:lnTo>
                  <a:close/>
                </a:path>
                <a:path w="2820669" h="3707129">
                  <a:moveTo>
                    <a:pt x="1746783" y="1865160"/>
                  </a:moveTo>
                  <a:lnTo>
                    <a:pt x="1744637" y="1858721"/>
                  </a:lnTo>
                  <a:lnTo>
                    <a:pt x="1744637" y="1852295"/>
                  </a:lnTo>
                  <a:lnTo>
                    <a:pt x="1742490" y="1841576"/>
                  </a:lnTo>
                  <a:lnTo>
                    <a:pt x="1738198" y="1843722"/>
                  </a:lnTo>
                  <a:lnTo>
                    <a:pt x="1729625" y="1850148"/>
                  </a:lnTo>
                  <a:lnTo>
                    <a:pt x="1731772" y="1850148"/>
                  </a:lnTo>
                  <a:lnTo>
                    <a:pt x="1733918" y="1856587"/>
                  </a:lnTo>
                  <a:lnTo>
                    <a:pt x="1738198" y="1860867"/>
                  </a:lnTo>
                  <a:lnTo>
                    <a:pt x="1742490" y="1867306"/>
                  </a:lnTo>
                  <a:lnTo>
                    <a:pt x="1744637" y="1865160"/>
                  </a:lnTo>
                  <a:lnTo>
                    <a:pt x="1746783" y="1865160"/>
                  </a:lnTo>
                  <a:close/>
                </a:path>
                <a:path w="2820669" h="3707129">
                  <a:moveTo>
                    <a:pt x="1776780" y="1772970"/>
                  </a:moveTo>
                  <a:lnTo>
                    <a:pt x="1774634" y="1770824"/>
                  </a:lnTo>
                  <a:lnTo>
                    <a:pt x="1764995" y="1775320"/>
                  </a:lnTo>
                  <a:lnTo>
                    <a:pt x="1745703" y="1783486"/>
                  </a:lnTo>
                  <a:lnTo>
                    <a:pt x="1736064" y="1787982"/>
                  </a:lnTo>
                  <a:lnTo>
                    <a:pt x="1740344" y="1796554"/>
                  </a:lnTo>
                  <a:lnTo>
                    <a:pt x="1753209" y="1792262"/>
                  </a:lnTo>
                  <a:lnTo>
                    <a:pt x="1766062" y="1783689"/>
                  </a:lnTo>
                  <a:lnTo>
                    <a:pt x="1770354" y="1777263"/>
                  </a:lnTo>
                  <a:lnTo>
                    <a:pt x="1776780" y="1772970"/>
                  </a:lnTo>
                  <a:close/>
                </a:path>
                <a:path w="2820669" h="3707129">
                  <a:moveTo>
                    <a:pt x="1781073" y="1822284"/>
                  </a:moveTo>
                  <a:lnTo>
                    <a:pt x="1778927" y="1822284"/>
                  </a:lnTo>
                  <a:lnTo>
                    <a:pt x="1778927" y="1820138"/>
                  </a:lnTo>
                  <a:lnTo>
                    <a:pt x="1776780" y="1815846"/>
                  </a:lnTo>
                  <a:lnTo>
                    <a:pt x="1770024" y="1820303"/>
                  </a:lnTo>
                  <a:lnTo>
                    <a:pt x="1762848" y="1824151"/>
                  </a:lnTo>
                  <a:lnTo>
                    <a:pt x="1748917" y="1830857"/>
                  </a:lnTo>
                  <a:lnTo>
                    <a:pt x="1751063" y="1833003"/>
                  </a:lnTo>
                  <a:lnTo>
                    <a:pt x="1751063" y="1835150"/>
                  </a:lnTo>
                  <a:lnTo>
                    <a:pt x="1753209" y="1837283"/>
                  </a:lnTo>
                  <a:lnTo>
                    <a:pt x="1759966" y="1833740"/>
                  </a:lnTo>
                  <a:lnTo>
                    <a:pt x="1774304" y="1825828"/>
                  </a:lnTo>
                  <a:lnTo>
                    <a:pt x="1781073" y="1822284"/>
                  </a:lnTo>
                  <a:close/>
                </a:path>
                <a:path w="2820669" h="3707129">
                  <a:moveTo>
                    <a:pt x="1811070" y="2257488"/>
                  </a:moveTo>
                  <a:lnTo>
                    <a:pt x="1808226" y="2245728"/>
                  </a:lnTo>
                  <a:lnTo>
                    <a:pt x="1805990" y="2235784"/>
                  </a:lnTo>
                  <a:lnTo>
                    <a:pt x="1802498" y="2218893"/>
                  </a:lnTo>
                  <a:lnTo>
                    <a:pt x="1793925" y="2227465"/>
                  </a:lnTo>
                  <a:lnTo>
                    <a:pt x="1791792" y="2231758"/>
                  </a:lnTo>
                  <a:lnTo>
                    <a:pt x="1796605" y="2237892"/>
                  </a:lnTo>
                  <a:lnTo>
                    <a:pt x="1801431" y="2243823"/>
                  </a:lnTo>
                  <a:lnTo>
                    <a:pt x="1806257" y="2250148"/>
                  </a:lnTo>
                  <a:lnTo>
                    <a:pt x="1811070" y="2257488"/>
                  </a:lnTo>
                  <a:close/>
                </a:path>
                <a:path w="2820669" h="3707129">
                  <a:moveTo>
                    <a:pt x="1830362" y="1599323"/>
                  </a:moveTo>
                  <a:lnTo>
                    <a:pt x="1828495" y="1588528"/>
                  </a:lnTo>
                  <a:lnTo>
                    <a:pt x="1825002" y="1580553"/>
                  </a:lnTo>
                  <a:lnTo>
                    <a:pt x="1818309" y="1578216"/>
                  </a:lnTo>
                  <a:lnTo>
                    <a:pt x="1806790" y="1584312"/>
                  </a:lnTo>
                  <a:lnTo>
                    <a:pt x="1813191" y="1587563"/>
                  </a:lnTo>
                  <a:lnTo>
                    <a:pt x="1819376" y="1591005"/>
                  </a:lnTo>
                  <a:lnTo>
                    <a:pt x="1825180" y="1594866"/>
                  </a:lnTo>
                  <a:lnTo>
                    <a:pt x="1830362" y="1599323"/>
                  </a:lnTo>
                  <a:close/>
                </a:path>
                <a:path w="2820669" h="3707129">
                  <a:moveTo>
                    <a:pt x="1935391" y="2148141"/>
                  </a:moveTo>
                  <a:lnTo>
                    <a:pt x="1930565" y="2143658"/>
                  </a:lnTo>
                  <a:lnTo>
                    <a:pt x="1920925" y="2135479"/>
                  </a:lnTo>
                  <a:lnTo>
                    <a:pt x="1916099" y="2130996"/>
                  </a:lnTo>
                  <a:lnTo>
                    <a:pt x="1911807" y="2135289"/>
                  </a:lnTo>
                  <a:lnTo>
                    <a:pt x="1911807" y="2137422"/>
                  </a:lnTo>
                  <a:lnTo>
                    <a:pt x="1916633" y="2141918"/>
                  </a:lnTo>
                  <a:lnTo>
                    <a:pt x="1926272" y="2150084"/>
                  </a:lnTo>
                  <a:lnTo>
                    <a:pt x="1931098" y="2154580"/>
                  </a:lnTo>
                  <a:lnTo>
                    <a:pt x="1931098" y="2152434"/>
                  </a:lnTo>
                  <a:lnTo>
                    <a:pt x="1935391" y="2148141"/>
                  </a:lnTo>
                  <a:close/>
                </a:path>
                <a:path w="2820669" h="3707129">
                  <a:moveTo>
                    <a:pt x="1937524" y="1642198"/>
                  </a:moveTo>
                  <a:lnTo>
                    <a:pt x="1923199" y="1647659"/>
                  </a:lnTo>
                  <a:lnTo>
                    <a:pt x="1919312" y="1656930"/>
                  </a:lnTo>
                  <a:lnTo>
                    <a:pt x="1921852" y="1669021"/>
                  </a:lnTo>
                  <a:lnTo>
                    <a:pt x="1926818" y="1682927"/>
                  </a:lnTo>
                  <a:lnTo>
                    <a:pt x="1932178" y="1660156"/>
                  </a:lnTo>
                  <a:lnTo>
                    <a:pt x="1934654" y="1650669"/>
                  </a:lnTo>
                  <a:lnTo>
                    <a:pt x="1937524" y="1642198"/>
                  </a:lnTo>
                  <a:close/>
                </a:path>
                <a:path w="2820669" h="3707129">
                  <a:moveTo>
                    <a:pt x="1993252" y="2999257"/>
                  </a:moveTo>
                  <a:lnTo>
                    <a:pt x="1985924" y="2995142"/>
                  </a:lnTo>
                  <a:lnTo>
                    <a:pt x="1977986" y="2992031"/>
                  </a:lnTo>
                  <a:lnTo>
                    <a:pt x="1971255" y="2994139"/>
                  </a:lnTo>
                  <a:lnTo>
                    <a:pt x="1967534" y="3005696"/>
                  </a:lnTo>
                  <a:lnTo>
                    <a:pt x="1973961" y="3006928"/>
                  </a:lnTo>
                  <a:lnTo>
                    <a:pt x="1980399" y="3007576"/>
                  </a:lnTo>
                  <a:lnTo>
                    <a:pt x="1986826" y="3007804"/>
                  </a:lnTo>
                  <a:lnTo>
                    <a:pt x="1993252" y="3007842"/>
                  </a:lnTo>
                  <a:lnTo>
                    <a:pt x="1993252" y="2999257"/>
                  </a:lnTo>
                  <a:close/>
                </a:path>
                <a:path w="2820669" h="3707129">
                  <a:moveTo>
                    <a:pt x="1995398" y="2311082"/>
                  </a:moveTo>
                  <a:lnTo>
                    <a:pt x="1988972" y="2306790"/>
                  </a:lnTo>
                  <a:lnTo>
                    <a:pt x="1984679" y="2300363"/>
                  </a:lnTo>
                  <a:lnTo>
                    <a:pt x="1978253" y="2296071"/>
                  </a:lnTo>
                  <a:lnTo>
                    <a:pt x="1976107" y="2298217"/>
                  </a:lnTo>
                  <a:lnTo>
                    <a:pt x="1976107" y="2300363"/>
                  </a:lnTo>
                  <a:lnTo>
                    <a:pt x="1971827" y="2300363"/>
                  </a:lnTo>
                  <a:lnTo>
                    <a:pt x="1978253" y="2306790"/>
                  </a:lnTo>
                  <a:lnTo>
                    <a:pt x="1982533" y="2313228"/>
                  </a:lnTo>
                  <a:lnTo>
                    <a:pt x="1988972" y="2317508"/>
                  </a:lnTo>
                  <a:lnTo>
                    <a:pt x="1995398" y="2311082"/>
                  </a:lnTo>
                  <a:close/>
                </a:path>
                <a:path w="2820669" h="3707129">
                  <a:moveTo>
                    <a:pt x="2016836" y="2527617"/>
                  </a:moveTo>
                  <a:lnTo>
                    <a:pt x="2012543" y="2525471"/>
                  </a:lnTo>
                  <a:lnTo>
                    <a:pt x="2008263" y="2525471"/>
                  </a:lnTo>
                  <a:lnTo>
                    <a:pt x="2008263" y="2540470"/>
                  </a:lnTo>
                  <a:lnTo>
                    <a:pt x="2006117" y="2549055"/>
                  </a:lnTo>
                  <a:lnTo>
                    <a:pt x="2008263" y="2551188"/>
                  </a:lnTo>
                  <a:lnTo>
                    <a:pt x="2012543" y="2551188"/>
                  </a:lnTo>
                  <a:lnTo>
                    <a:pt x="2014689" y="2542616"/>
                  </a:lnTo>
                  <a:lnTo>
                    <a:pt x="2014689" y="2536190"/>
                  </a:lnTo>
                  <a:lnTo>
                    <a:pt x="2016836" y="2527617"/>
                  </a:lnTo>
                  <a:close/>
                </a:path>
                <a:path w="2820669" h="3707129">
                  <a:moveTo>
                    <a:pt x="2025408" y="1610042"/>
                  </a:moveTo>
                  <a:lnTo>
                    <a:pt x="2023465" y="1603235"/>
                  </a:lnTo>
                  <a:lnTo>
                    <a:pt x="2021116" y="1595831"/>
                  </a:lnTo>
                  <a:lnTo>
                    <a:pt x="2018779" y="1588033"/>
                  </a:lnTo>
                  <a:lnTo>
                    <a:pt x="2016836" y="1580019"/>
                  </a:lnTo>
                  <a:lnTo>
                    <a:pt x="2010397" y="1580019"/>
                  </a:lnTo>
                  <a:lnTo>
                    <a:pt x="2012340" y="1588058"/>
                  </a:lnTo>
                  <a:lnTo>
                    <a:pt x="2017026" y="1604137"/>
                  </a:lnTo>
                  <a:lnTo>
                    <a:pt x="2018969" y="1612176"/>
                  </a:lnTo>
                  <a:lnTo>
                    <a:pt x="2021116" y="1610042"/>
                  </a:lnTo>
                  <a:lnTo>
                    <a:pt x="2025408" y="1610042"/>
                  </a:lnTo>
                  <a:close/>
                </a:path>
                <a:path w="2820669" h="3707129">
                  <a:moveTo>
                    <a:pt x="2042553" y="2778442"/>
                  </a:moveTo>
                  <a:lnTo>
                    <a:pt x="2031568" y="2770936"/>
                  </a:lnTo>
                  <a:lnTo>
                    <a:pt x="2025370" y="2766987"/>
                  </a:lnTo>
                  <a:lnTo>
                    <a:pt x="2018969" y="2763443"/>
                  </a:lnTo>
                  <a:lnTo>
                    <a:pt x="2016836" y="2767723"/>
                  </a:lnTo>
                  <a:lnTo>
                    <a:pt x="2012543" y="2772016"/>
                  </a:lnTo>
                  <a:lnTo>
                    <a:pt x="2018969" y="2776474"/>
                  </a:lnTo>
                  <a:lnTo>
                    <a:pt x="2025408" y="2780322"/>
                  </a:lnTo>
                  <a:lnTo>
                    <a:pt x="2031834" y="2783776"/>
                  </a:lnTo>
                  <a:lnTo>
                    <a:pt x="2038261" y="2787015"/>
                  </a:lnTo>
                  <a:lnTo>
                    <a:pt x="2038261" y="2782735"/>
                  </a:lnTo>
                  <a:lnTo>
                    <a:pt x="2042553" y="2778442"/>
                  </a:lnTo>
                  <a:close/>
                </a:path>
                <a:path w="2820669" h="3707129">
                  <a:moveTo>
                    <a:pt x="2051126" y="2079548"/>
                  </a:moveTo>
                  <a:lnTo>
                    <a:pt x="2042553" y="2073109"/>
                  </a:lnTo>
                  <a:lnTo>
                    <a:pt x="2038261" y="2066683"/>
                  </a:lnTo>
                  <a:lnTo>
                    <a:pt x="2036660" y="2074684"/>
                  </a:lnTo>
                  <a:lnTo>
                    <a:pt x="2035048" y="2082495"/>
                  </a:lnTo>
                  <a:lnTo>
                    <a:pt x="2033447" y="2089899"/>
                  </a:lnTo>
                  <a:lnTo>
                    <a:pt x="2031834" y="2096693"/>
                  </a:lnTo>
                  <a:lnTo>
                    <a:pt x="2033981" y="2098840"/>
                  </a:lnTo>
                  <a:lnTo>
                    <a:pt x="2036127" y="2098840"/>
                  </a:lnTo>
                  <a:lnTo>
                    <a:pt x="2046833" y="2088121"/>
                  </a:lnTo>
                  <a:lnTo>
                    <a:pt x="2051126" y="2081682"/>
                  </a:lnTo>
                  <a:lnTo>
                    <a:pt x="2051126" y="2079548"/>
                  </a:lnTo>
                  <a:close/>
                </a:path>
                <a:path w="2820669" h="3707129">
                  <a:moveTo>
                    <a:pt x="2115426" y="2021662"/>
                  </a:moveTo>
                  <a:lnTo>
                    <a:pt x="2108657" y="2016836"/>
                  </a:lnTo>
                  <a:lnTo>
                    <a:pt x="2094318" y="2007184"/>
                  </a:lnTo>
                  <a:lnTo>
                    <a:pt x="2087562" y="2002370"/>
                  </a:lnTo>
                  <a:lnTo>
                    <a:pt x="2083269" y="2006650"/>
                  </a:lnTo>
                  <a:lnTo>
                    <a:pt x="2083269" y="2008797"/>
                  </a:lnTo>
                  <a:lnTo>
                    <a:pt x="2090077" y="2013280"/>
                  </a:lnTo>
                  <a:lnTo>
                    <a:pt x="2097468" y="2017369"/>
                  </a:lnTo>
                  <a:lnTo>
                    <a:pt x="2105279" y="2021459"/>
                  </a:lnTo>
                  <a:lnTo>
                    <a:pt x="2113280" y="2025942"/>
                  </a:lnTo>
                  <a:lnTo>
                    <a:pt x="2113280" y="2023808"/>
                  </a:lnTo>
                  <a:lnTo>
                    <a:pt x="2115426" y="2023808"/>
                  </a:lnTo>
                  <a:lnTo>
                    <a:pt x="2115426" y="2021662"/>
                  </a:lnTo>
                  <a:close/>
                </a:path>
                <a:path w="2820669" h="3707129">
                  <a:moveTo>
                    <a:pt x="2136851" y="1708658"/>
                  </a:moveTo>
                  <a:lnTo>
                    <a:pt x="2128812" y="1699717"/>
                  </a:lnTo>
                  <a:lnTo>
                    <a:pt x="2120785" y="1691767"/>
                  </a:lnTo>
                  <a:lnTo>
                    <a:pt x="2112746" y="1684235"/>
                  </a:lnTo>
                  <a:lnTo>
                    <a:pt x="2104707" y="1676501"/>
                  </a:lnTo>
                  <a:lnTo>
                    <a:pt x="2105037" y="1682927"/>
                  </a:lnTo>
                  <a:lnTo>
                    <a:pt x="2106511" y="1695792"/>
                  </a:lnTo>
                  <a:lnTo>
                    <a:pt x="2106853" y="1702219"/>
                  </a:lnTo>
                  <a:lnTo>
                    <a:pt x="2114550" y="1703832"/>
                  </a:lnTo>
                  <a:lnTo>
                    <a:pt x="2129155" y="1707045"/>
                  </a:lnTo>
                  <a:lnTo>
                    <a:pt x="2136851" y="1708658"/>
                  </a:lnTo>
                  <a:close/>
                </a:path>
                <a:path w="2820669" h="3707129">
                  <a:moveTo>
                    <a:pt x="2185886" y="1896783"/>
                  </a:moveTo>
                  <a:lnTo>
                    <a:pt x="2183777" y="1886064"/>
                  </a:lnTo>
                  <a:lnTo>
                    <a:pt x="2181860" y="1873732"/>
                  </a:lnTo>
                  <a:lnTo>
                    <a:pt x="2178647" y="1883956"/>
                  </a:lnTo>
                  <a:lnTo>
                    <a:pt x="2175433" y="1892757"/>
                  </a:lnTo>
                  <a:lnTo>
                    <a:pt x="2172220" y="1901164"/>
                  </a:lnTo>
                  <a:lnTo>
                    <a:pt x="2169007" y="1910181"/>
                  </a:lnTo>
                  <a:lnTo>
                    <a:pt x="2182774" y="1905088"/>
                  </a:lnTo>
                  <a:lnTo>
                    <a:pt x="2185886" y="1896783"/>
                  </a:lnTo>
                  <a:close/>
                </a:path>
                <a:path w="2820669" h="3707129">
                  <a:moveTo>
                    <a:pt x="2192578" y="2681973"/>
                  </a:moveTo>
                  <a:lnTo>
                    <a:pt x="2188299" y="2677680"/>
                  </a:lnTo>
                  <a:lnTo>
                    <a:pt x="2188299" y="2675534"/>
                  </a:lnTo>
                  <a:lnTo>
                    <a:pt x="2169007" y="2688399"/>
                  </a:lnTo>
                  <a:lnTo>
                    <a:pt x="2169007" y="2690545"/>
                  </a:lnTo>
                  <a:lnTo>
                    <a:pt x="2171154" y="2692692"/>
                  </a:lnTo>
                  <a:lnTo>
                    <a:pt x="2177580" y="2688399"/>
                  </a:lnTo>
                  <a:lnTo>
                    <a:pt x="2186152" y="2686253"/>
                  </a:lnTo>
                  <a:lnTo>
                    <a:pt x="2192578" y="2681973"/>
                  </a:lnTo>
                  <a:close/>
                </a:path>
                <a:path w="2820669" h="3707129">
                  <a:moveTo>
                    <a:pt x="2203297" y="2163153"/>
                  </a:moveTo>
                  <a:lnTo>
                    <a:pt x="2201151" y="2163153"/>
                  </a:lnTo>
                  <a:lnTo>
                    <a:pt x="2202078" y="2164080"/>
                  </a:lnTo>
                  <a:lnTo>
                    <a:pt x="2203297" y="2163153"/>
                  </a:lnTo>
                  <a:close/>
                </a:path>
                <a:path w="2820669" h="3707129">
                  <a:moveTo>
                    <a:pt x="2205444" y="2167445"/>
                  </a:moveTo>
                  <a:lnTo>
                    <a:pt x="2202078" y="2164080"/>
                  </a:lnTo>
                  <a:lnTo>
                    <a:pt x="2195296" y="2169223"/>
                  </a:lnTo>
                  <a:lnTo>
                    <a:pt x="2187486" y="2174684"/>
                  </a:lnTo>
                  <a:lnTo>
                    <a:pt x="2180094" y="2179739"/>
                  </a:lnTo>
                  <a:lnTo>
                    <a:pt x="2173287" y="2184590"/>
                  </a:lnTo>
                  <a:lnTo>
                    <a:pt x="2175433" y="2186736"/>
                  </a:lnTo>
                  <a:lnTo>
                    <a:pt x="2175433" y="2188883"/>
                  </a:lnTo>
                  <a:lnTo>
                    <a:pt x="2177580" y="2191029"/>
                  </a:lnTo>
                  <a:lnTo>
                    <a:pt x="2184349" y="2184933"/>
                  </a:lnTo>
                  <a:lnTo>
                    <a:pt x="2198674" y="2173541"/>
                  </a:lnTo>
                  <a:lnTo>
                    <a:pt x="2205444" y="2167445"/>
                  </a:lnTo>
                  <a:close/>
                </a:path>
                <a:path w="2820669" h="3707129">
                  <a:moveTo>
                    <a:pt x="2224735" y="1777263"/>
                  </a:moveTo>
                  <a:lnTo>
                    <a:pt x="2205444" y="1777263"/>
                  </a:lnTo>
                  <a:lnTo>
                    <a:pt x="2209723" y="1783689"/>
                  </a:lnTo>
                  <a:lnTo>
                    <a:pt x="2211870" y="1790128"/>
                  </a:lnTo>
                  <a:lnTo>
                    <a:pt x="2214016" y="1798701"/>
                  </a:lnTo>
                  <a:lnTo>
                    <a:pt x="2218296" y="1790128"/>
                  </a:lnTo>
                  <a:lnTo>
                    <a:pt x="2222589" y="1783689"/>
                  </a:lnTo>
                  <a:lnTo>
                    <a:pt x="2224735" y="1777263"/>
                  </a:lnTo>
                  <a:close/>
                </a:path>
                <a:path w="2820669" h="3707129">
                  <a:moveTo>
                    <a:pt x="2259025" y="1721523"/>
                  </a:moveTo>
                  <a:lnTo>
                    <a:pt x="2254732" y="1717230"/>
                  </a:lnTo>
                  <a:lnTo>
                    <a:pt x="2248306" y="1715084"/>
                  </a:lnTo>
                  <a:lnTo>
                    <a:pt x="2241880" y="1710804"/>
                  </a:lnTo>
                  <a:lnTo>
                    <a:pt x="2239734" y="1712937"/>
                  </a:lnTo>
                  <a:lnTo>
                    <a:pt x="2239734" y="1715084"/>
                  </a:lnTo>
                  <a:lnTo>
                    <a:pt x="2237587" y="1717230"/>
                  </a:lnTo>
                  <a:lnTo>
                    <a:pt x="2241880" y="1721523"/>
                  </a:lnTo>
                  <a:lnTo>
                    <a:pt x="2248306" y="1725803"/>
                  </a:lnTo>
                  <a:lnTo>
                    <a:pt x="2252599" y="1730095"/>
                  </a:lnTo>
                  <a:lnTo>
                    <a:pt x="2256879" y="1725803"/>
                  </a:lnTo>
                  <a:lnTo>
                    <a:pt x="2259025" y="1721523"/>
                  </a:lnTo>
                  <a:close/>
                </a:path>
                <a:path w="2820669" h="3707129">
                  <a:moveTo>
                    <a:pt x="2280450" y="2034527"/>
                  </a:moveTo>
                  <a:lnTo>
                    <a:pt x="2278316" y="2021928"/>
                  </a:lnTo>
                  <a:lnTo>
                    <a:pt x="2274557" y="2015769"/>
                  </a:lnTo>
                  <a:lnTo>
                    <a:pt x="2268397" y="2015223"/>
                  </a:lnTo>
                  <a:lnTo>
                    <a:pt x="2259025" y="2019515"/>
                  </a:lnTo>
                  <a:lnTo>
                    <a:pt x="2264181" y="2023071"/>
                  </a:lnTo>
                  <a:lnTo>
                    <a:pt x="2275294" y="2030971"/>
                  </a:lnTo>
                  <a:lnTo>
                    <a:pt x="2280450" y="2034527"/>
                  </a:lnTo>
                  <a:close/>
                </a:path>
                <a:path w="2820669" h="3707129">
                  <a:moveTo>
                    <a:pt x="2282596" y="2085975"/>
                  </a:moveTo>
                  <a:lnTo>
                    <a:pt x="2274900" y="2084362"/>
                  </a:lnTo>
                  <a:lnTo>
                    <a:pt x="2260295" y="2081149"/>
                  </a:lnTo>
                  <a:lnTo>
                    <a:pt x="2252599" y="2079548"/>
                  </a:lnTo>
                  <a:lnTo>
                    <a:pt x="2254732" y="2088121"/>
                  </a:lnTo>
                  <a:lnTo>
                    <a:pt x="2254732" y="2092413"/>
                  </a:lnTo>
                  <a:lnTo>
                    <a:pt x="2256879" y="2098840"/>
                  </a:lnTo>
                  <a:lnTo>
                    <a:pt x="2264219" y="2095995"/>
                  </a:lnTo>
                  <a:lnTo>
                    <a:pt x="2270544" y="2093747"/>
                  </a:lnTo>
                  <a:lnTo>
                    <a:pt x="2276475" y="2091905"/>
                  </a:lnTo>
                  <a:lnTo>
                    <a:pt x="2282596" y="2090267"/>
                  </a:lnTo>
                  <a:lnTo>
                    <a:pt x="2282596" y="2085975"/>
                  </a:lnTo>
                  <a:close/>
                </a:path>
                <a:path w="2820669" h="3707129">
                  <a:moveTo>
                    <a:pt x="2301887" y="1910181"/>
                  </a:moveTo>
                  <a:lnTo>
                    <a:pt x="2299741" y="1908035"/>
                  </a:lnTo>
                  <a:lnTo>
                    <a:pt x="2288489" y="1910918"/>
                  </a:lnTo>
                  <a:lnTo>
                    <a:pt x="2265984" y="1915871"/>
                  </a:lnTo>
                  <a:lnTo>
                    <a:pt x="2254732" y="1918754"/>
                  </a:lnTo>
                  <a:lnTo>
                    <a:pt x="2254732" y="1920900"/>
                  </a:lnTo>
                  <a:lnTo>
                    <a:pt x="2256879" y="1923046"/>
                  </a:lnTo>
                  <a:lnTo>
                    <a:pt x="2256879" y="1925180"/>
                  </a:lnTo>
                  <a:lnTo>
                    <a:pt x="2268131" y="1923237"/>
                  </a:lnTo>
                  <a:lnTo>
                    <a:pt x="2290635" y="1918550"/>
                  </a:lnTo>
                  <a:lnTo>
                    <a:pt x="2301887" y="1916607"/>
                  </a:lnTo>
                  <a:lnTo>
                    <a:pt x="2301887" y="1910181"/>
                  </a:lnTo>
                  <a:close/>
                </a:path>
                <a:path w="2820669" h="3707129">
                  <a:moveTo>
                    <a:pt x="2634094" y="2643378"/>
                  </a:moveTo>
                  <a:lnTo>
                    <a:pt x="2631960" y="2634805"/>
                  </a:lnTo>
                  <a:lnTo>
                    <a:pt x="2631960" y="2628379"/>
                  </a:lnTo>
                  <a:lnTo>
                    <a:pt x="2629814" y="2619794"/>
                  </a:lnTo>
                  <a:lnTo>
                    <a:pt x="2627668" y="2619794"/>
                  </a:lnTo>
                  <a:lnTo>
                    <a:pt x="2625521" y="2621940"/>
                  </a:lnTo>
                  <a:lnTo>
                    <a:pt x="2623375" y="2619794"/>
                  </a:lnTo>
                  <a:lnTo>
                    <a:pt x="2623375" y="2628379"/>
                  </a:lnTo>
                  <a:lnTo>
                    <a:pt x="2625521" y="2634805"/>
                  </a:lnTo>
                  <a:lnTo>
                    <a:pt x="2625521" y="2643378"/>
                  </a:lnTo>
                  <a:lnTo>
                    <a:pt x="2634094" y="2643378"/>
                  </a:lnTo>
                  <a:close/>
                </a:path>
                <a:path w="2820669" h="3707129">
                  <a:moveTo>
                    <a:pt x="2674823" y="2444000"/>
                  </a:moveTo>
                  <a:lnTo>
                    <a:pt x="2668422" y="2436368"/>
                  </a:lnTo>
                  <a:lnTo>
                    <a:pt x="2662224" y="2429535"/>
                  </a:lnTo>
                  <a:lnTo>
                    <a:pt x="2656433" y="2423503"/>
                  </a:lnTo>
                  <a:lnTo>
                    <a:pt x="2651239" y="2418270"/>
                  </a:lnTo>
                  <a:lnTo>
                    <a:pt x="2651239" y="2420416"/>
                  </a:lnTo>
                  <a:lnTo>
                    <a:pt x="2646959" y="2424709"/>
                  </a:lnTo>
                  <a:lnTo>
                    <a:pt x="2651239" y="2424709"/>
                  </a:lnTo>
                  <a:lnTo>
                    <a:pt x="2659811" y="2428989"/>
                  </a:lnTo>
                  <a:lnTo>
                    <a:pt x="2646959" y="2448293"/>
                  </a:lnTo>
                  <a:lnTo>
                    <a:pt x="2653119" y="2446718"/>
                  </a:lnTo>
                  <a:lnTo>
                    <a:pt x="2659278" y="2445347"/>
                  </a:lnTo>
                  <a:lnTo>
                    <a:pt x="2666250" y="2444369"/>
                  </a:lnTo>
                  <a:lnTo>
                    <a:pt x="2674823" y="2444000"/>
                  </a:lnTo>
                  <a:close/>
                </a:path>
                <a:path w="2820669" h="3707129">
                  <a:moveTo>
                    <a:pt x="2676969" y="2070963"/>
                  </a:moveTo>
                  <a:lnTo>
                    <a:pt x="2674086" y="2064867"/>
                  </a:lnTo>
                  <a:lnTo>
                    <a:pt x="2669133" y="2053488"/>
                  </a:lnTo>
                  <a:lnTo>
                    <a:pt x="2666250" y="2047392"/>
                  </a:lnTo>
                  <a:lnTo>
                    <a:pt x="2661958" y="2051672"/>
                  </a:lnTo>
                  <a:lnTo>
                    <a:pt x="2657678" y="2051672"/>
                  </a:lnTo>
                  <a:lnTo>
                    <a:pt x="2666250" y="2064537"/>
                  </a:lnTo>
                  <a:lnTo>
                    <a:pt x="2670530" y="2073109"/>
                  </a:lnTo>
                  <a:lnTo>
                    <a:pt x="2672677" y="2073109"/>
                  </a:lnTo>
                  <a:lnTo>
                    <a:pt x="2674823" y="2070963"/>
                  </a:lnTo>
                  <a:lnTo>
                    <a:pt x="2676969" y="2070963"/>
                  </a:lnTo>
                  <a:close/>
                </a:path>
                <a:path w="2820669" h="3707129">
                  <a:moveTo>
                    <a:pt x="2820568" y="2383967"/>
                  </a:moveTo>
                  <a:lnTo>
                    <a:pt x="2818422" y="2381834"/>
                  </a:lnTo>
                  <a:lnTo>
                    <a:pt x="2818422" y="2379688"/>
                  </a:lnTo>
                  <a:lnTo>
                    <a:pt x="2816275" y="2377541"/>
                  </a:lnTo>
                  <a:lnTo>
                    <a:pt x="2809849" y="2379688"/>
                  </a:lnTo>
                  <a:lnTo>
                    <a:pt x="2796984" y="2388260"/>
                  </a:lnTo>
                  <a:lnTo>
                    <a:pt x="2799130" y="2390406"/>
                  </a:lnTo>
                  <a:lnTo>
                    <a:pt x="2803423" y="2398979"/>
                  </a:lnTo>
                  <a:lnTo>
                    <a:pt x="2814129" y="2388260"/>
                  </a:lnTo>
                  <a:lnTo>
                    <a:pt x="2820568" y="2383967"/>
                  </a:lnTo>
                  <a:close/>
                </a:path>
              </a:pathLst>
            </a:custGeom>
            <a:solidFill>
              <a:srgbClr val="000000">
                <a:alpha val="1568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987082" y="2880353"/>
              <a:ext cx="8300917" cy="7409015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12272353" y="2500896"/>
              <a:ext cx="1525905" cy="544830"/>
            </a:xfrm>
            <a:custGeom>
              <a:avLst/>
              <a:gdLst/>
              <a:ahLst/>
              <a:cxnLst/>
              <a:rect l="l" t="t" r="r" b="b"/>
              <a:pathLst>
                <a:path w="1525905" h="544830">
                  <a:moveTo>
                    <a:pt x="16611" y="340868"/>
                  </a:moveTo>
                  <a:lnTo>
                    <a:pt x="4495" y="360743"/>
                  </a:lnTo>
                  <a:lnTo>
                    <a:pt x="0" y="371157"/>
                  </a:lnTo>
                  <a:lnTo>
                    <a:pt x="2743" y="375539"/>
                  </a:lnTo>
                  <a:lnTo>
                    <a:pt x="12331" y="377317"/>
                  </a:lnTo>
                  <a:lnTo>
                    <a:pt x="13601" y="369519"/>
                  </a:lnTo>
                  <a:lnTo>
                    <a:pt x="14465" y="361505"/>
                  </a:lnTo>
                  <a:lnTo>
                    <a:pt x="15341" y="352298"/>
                  </a:lnTo>
                  <a:lnTo>
                    <a:pt x="16611" y="340868"/>
                  </a:lnTo>
                  <a:close/>
                </a:path>
                <a:path w="1525905" h="544830">
                  <a:moveTo>
                    <a:pt x="65913" y="289420"/>
                  </a:moveTo>
                  <a:lnTo>
                    <a:pt x="63766" y="278701"/>
                  </a:lnTo>
                  <a:lnTo>
                    <a:pt x="61620" y="270129"/>
                  </a:lnTo>
                  <a:lnTo>
                    <a:pt x="59474" y="265836"/>
                  </a:lnTo>
                  <a:lnTo>
                    <a:pt x="55194" y="263690"/>
                  </a:lnTo>
                  <a:lnTo>
                    <a:pt x="46621" y="265836"/>
                  </a:lnTo>
                  <a:lnTo>
                    <a:pt x="42329" y="265836"/>
                  </a:lnTo>
                  <a:lnTo>
                    <a:pt x="65913" y="289420"/>
                  </a:lnTo>
                  <a:close/>
                </a:path>
                <a:path w="1525905" h="544830">
                  <a:moveTo>
                    <a:pt x="78765" y="505955"/>
                  </a:moveTo>
                  <a:lnTo>
                    <a:pt x="74485" y="505955"/>
                  </a:lnTo>
                  <a:lnTo>
                    <a:pt x="70192" y="503809"/>
                  </a:lnTo>
                  <a:lnTo>
                    <a:pt x="65913" y="503809"/>
                  </a:lnTo>
                  <a:lnTo>
                    <a:pt x="64630" y="513791"/>
                  </a:lnTo>
                  <a:lnTo>
                    <a:pt x="62890" y="534555"/>
                  </a:lnTo>
                  <a:lnTo>
                    <a:pt x="61620" y="544537"/>
                  </a:lnTo>
                  <a:lnTo>
                    <a:pt x="68046" y="544537"/>
                  </a:lnTo>
                  <a:lnTo>
                    <a:pt x="70929" y="534898"/>
                  </a:lnTo>
                  <a:lnTo>
                    <a:pt x="75882" y="515594"/>
                  </a:lnTo>
                  <a:lnTo>
                    <a:pt x="78765" y="505955"/>
                  </a:lnTo>
                  <a:close/>
                </a:path>
                <a:path w="1525905" h="544830">
                  <a:moveTo>
                    <a:pt x="123774" y="415912"/>
                  </a:moveTo>
                  <a:lnTo>
                    <a:pt x="112356" y="414337"/>
                  </a:lnTo>
                  <a:lnTo>
                    <a:pt x="103149" y="412965"/>
                  </a:lnTo>
                  <a:lnTo>
                    <a:pt x="95148" y="411988"/>
                  </a:lnTo>
                  <a:lnTo>
                    <a:pt x="87337" y="411619"/>
                  </a:lnTo>
                  <a:lnTo>
                    <a:pt x="87337" y="418058"/>
                  </a:lnTo>
                  <a:lnTo>
                    <a:pt x="93840" y="418084"/>
                  </a:lnTo>
                  <a:lnTo>
                    <a:pt x="100736" y="418325"/>
                  </a:lnTo>
                  <a:lnTo>
                    <a:pt x="108445" y="418960"/>
                  </a:lnTo>
                  <a:lnTo>
                    <a:pt x="117348" y="420192"/>
                  </a:lnTo>
                  <a:lnTo>
                    <a:pt x="110921" y="428777"/>
                  </a:lnTo>
                  <a:lnTo>
                    <a:pt x="108775" y="435203"/>
                  </a:lnTo>
                  <a:lnTo>
                    <a:pt x="104482" y="441629"/>
                  </a:lnTo>
                  <a:lnTo>
                    <a:pt x="106629" y="443776"/>
                  </a:lnTo>
                  <a:lnTo>
                    <a:pt x="108775" y="443776"/>
                  </a:lnTo>
                  <a:lnTo>
                    <a:pt x="113055" y="445922"/>
                  </a:lnTo>
                  <a:lnTo>
                    <a:pt x="115938" y="439420"/>
                  </a:lnTo>
                  <a:lnTo>
                    <a:pt x="118414" y="432523"/>
                  </a:lnTo>
                  <a:lnTo>
                    <a:pt x="123774" y="415912"/>
                  </a:lnTo>
                  <a:close/>
                </a:path>
                <a:path w="1525905" h="544830">
                  <a:moveTo>
                    <a:pt x="164503" y="366598"/>
                  </a:moveTo>
                  <a:lnTo>
                    <a:pt x="138785" y="360172"/>
                  </a:lnTo>
                  <a:lnTo>
                    <a:pt x="136639" y="362318"/>
                  </a:lnTo>
                  <a:lnTo>
                    <a:pt x="136639" y="366598"/>
                  </a:lnTo>
                  <a:lnTo>
                    <a:pt x="134493" y="368744"/>
                  </a:lnTo>
                  <a:lnTo>
                    <a:pt x="142163" y="370014"/>
                  </a:lnTo>
                  <a:lnTo>
                    <a:pt x="155892" y="371754"/>
                  </a:lnTo>
                  <a:lnTo>
                    <a:pt x="162356" y="373037"/>
                  </a:lnTo>
                  <a:lnTo>
                    <a:pt x="164503" y="370890"/>
                  </a:lnTo>
                  <a:lnTo>
                    <a:pt x="164503" y="366598"/>
                  </a:lnTo>
                  <a:close/>
                </a:path>
                <a:path w="1525905" h="544830">
                  <a:moveTo>
                    <a:pt x="198793" y="77177"/>
                  </a:moveTo>
                  <a:lnTo>
                    <a:pt x="198462" y="70751"/>
                  </a:lnTo>
                  <a:lnTo>
                    <a:pt x="196989" y="57886"/>
                  </a:lnTo>
                  <a:lnTo>
                    <a:pt x="196646" y="51447"/>
                  </a:lnTo>
                  <a:lnTo>
                    <a:pt x="188074" y="51447"/>
                  </a:lnTo>
                  <a:lnTo>
                    <a:pt x="187744" y="57886"/>
                  </a:lnTo>
                  <a:lnTo>
                    <a:pt x="186270" y="70751"/>
                  </a:lnTo>
                  <a:lnTo>
                    <a:pt x="185928" y="77177"/>
                  </a:lnTo>
                  <a:lnTo>
                    <a:pt x="198793" y="77177"/>
                  </a:lnTo>
                  <a:close/>
                </a:path>
                <a:path w="1525905" h="544830">
                  <a:moveTo>
                    <a:pt x="451700" y="261556"/>
                  </a:moveTo>
                  <a:lnTo>
                    <a:pt x="442760" y="252945"/>
                  </a:lnTo>
                  <a:lnTo>
                    <a:pt x="427291" y="238937"/>
                  </a:lnTo>
                  <a:lnTo>
                    <a:pt x="419557" y="231533"/>
                  </a:lnTo>
                  <a:lnTo>
                    <a:pt x="419557" y="242252"/>
                  </a:lnTo>
                  <a:lnTo>
                    <a:pt x="417410" y="248691"/>
                  </a:lnTo>
                  <a:lnTo>
                    <a:pt x="417410" y="252971"/>
                  </a:lnTo>
                  <a:lnTo>
                    <a:pt x="451700" y="261556"/>
                  </a:lnTo>
                  <a:close/>
                </a:path>
                <a:path w="1525905" h="544830">
                  <a:moveTo>
                    <a:pt x="496709" y="291566"/>
                  </a:moveTo>
                  <a:lnTo>
                    <a:pt x="490283" y="291566"/>
                  </a:lnTo>
                  <a:lnTo>
                    <a:pt x="481711" y="289420"/>
                  </a:lnTo>
                  <a:lnTo>
                    <a:pt x="475272" y="289420"/>
                  </a:lnTo>
                  <a:lnTo>
                    <a:pt x="477418" y="293712"/>
                  </a:lnTo>
                  <a:lnTo>
                    <a:pt x="477418" y="295846"/>
                  </a:lnTo>
                  <a:lnTo>
                    <a:pt x="475272" y="297992"/>
                  </a:lnTo>
                  <a:lnTo>
                    <a:pt x="483844" y="297992"/>
                  </a:lnTo>
                  <a:lnTo>
                    <a:pt x="490283" y="300139"/>
                  </a:lnTo>
                  <a:lnTo>
                    <a:pt x="496709" y="300139"/>
                  </a:lnTo>
                  <a:lnTo>
                    <a:pt x="496709" y="291566"/>
                  </a:lnTo>
                  <a:close/>
                </a:path>
                <a:path w="1525905" h="544830">
                  <a:moveTo>
                    <a:pt x="569582" y="205816"/>
                  </a:moveTo>
                  <a:lnTo>
                    <a:pt x="563156" y="205816"/>
                  </a:lnTo>
                  <a:lnTo>
                    <a:pt x="546011" y="201523"/>
                  </a:lnTo>
                  <a:lnTo>
                    <a:pt x="552704" y="214858"/>
                  </a:lnTo>
                  <a:lnTo>
                    <a:pt x="557796" y="219748"/>
                  </a:lnTo>
                  <a:lnTo>
                    <a:pt x="562889" y="216598"/>
                  </a:lnTo>
                  <a:lnTo>
                    <a:pt x="569582" y="205816"/>
                  </a:lnTo>
                  <a:close/>
                </a:path>
                <a:path w="1525905" h="544830">
                  <a:moveTo>
                    <a:pt x="661746" y="310857"/>
                  </a:moveTo>
                  <a:lnTo>
                    <a:pt x="657288" y="304431"/>
                  </a:lnTo>
                  <a:lnTo>
                    <a:pt x="653440" y="297992"/>
                  </a:lnTo>
                  <a:lnTo>
                    <a:pt x="649986" y="291566"/>
                  </a:lnTo>
                  <a:lnTo>
                    <a:pt x="646734" y="285127"/>
                  </a:lnTo>
                  <a:lnTo>
                    <a:pt x="640308" y="304431"/>
                  </a:lnTo>
                  <a:lnTo>
                    <a:pt x="646734" y="306578"/>
                  </a:lnTo>
                  <a:lnTo>
                    <a:pt x="655307" y="308711"/>
                  </a:lnTo>
                  <a:lnTo>
                    <a:pt x="661746" y="310857"/>
                  </a:lnTo>
                  <a:close/>
                </a:path>
                <a:path w="1525905" h="544830">
                  <a:moveTo>
                    <a:pt x="796772" y="400900"/>
                  </a:moveTo>
                  <a:lnTo>
                    <a:pt x="792480" y="394474"/>
                  </a:lnTo>
                  <a:lnTo>
                    <a:pt x="788200" y="390182"/>
                  </a:lnTo>
                  <a:lnTo>
                    <a:pt x="783907" y="383755"/>
                  </a:lnTo>
                  <a:lnTo>
                    <a:pt x="777849" y="386994"/>
                  </a:lnTo>
                  <a:lnTo>
                    <a:pt x="772388" y="390448"/>
                  </a:lnTo>
                  <a:lnTo>
                    <a:pt x="767334" y="394296"/>
                  </a:lnTo>
                  <a:lnTo>
                    <a:pt x="762482" y="398754"/>
                  </a:lnTo>
                  <a:lnTo>
                    <a:pt x="771753" y="399097"/>
                  </a:lnTo>
                  <a:lnTo>
                    <a:pt x="788695" y="400570"/>
                  </a:lnTo>
                  <a:lnTo>
                    <a:pt x="796772" y="400900"/>
                  </a:lnTo>
                  <a:close/>
                </a:path>
                <a:path w="1525905" h="544830">
                  <a:moveTo>
                    <a:pt x="886790" y="30010"/>
                  </a:moveTo>
                  <a:lnTo>
                    <a:pt x="879119" y="26428"/>
                  </a:lnTo>
                  <a:lnTo>
                    <a:pt x="872058" y="22237"/>
                  </a:lnTo>
                  <a:lnTo>
                    <a:pt x="865390" y="17653"/>
                  </a:lnTo>
                  <a:lnTo>
                    <a:pt x="858926" y="12865"/>
                  </a:lnTo>
                  <a:lnTo>
                    <a:pt x="856780" y="17145"/>
                  </a:lnTo>
                  <a:lnTo>
                    <a:pt x="852500" y="21437"/>
                  </a:lnTo>
                  <a:lnTo>
                    <a:pt x="860501" y="25895"/>
                  </a:lnTo>
                  <a:lnTo>
                    <a:pt x="868299" y="29743"/>
                  </a:lnTo>
                  <a:lnTo>
                    <a:pt x="875703" y="33197"/>
                  </a:lnTo>
                  <a:lnTo>
                    <a:pt x="882497" y="36449"/>
                  </a:lnTo>
                  <a:lnTo>
                    <a:pt x="884643" y="34302"/>
                  </a:lnTo>
                  <a:lnTo>
                    <a:pt x="884643" y="32156"/>
                  </a:lnTo>
                  <a:lnTo>
                    <a:pt x="886790" y="30010"/>
                  </a:lnTo>
                  <a:close/>
                </a:path>
                <a:path w="1525905" h="544830">
                  <a:moveTo>
                    <a:pt x="1004671" y="15011"/>
                  </a:moveTo>
                  <a:lnTo>
                    <a:pt x="998232" y="10718"/>
                  </a:lnTo>
                  <a:lnTo>
                    <a:pt x="991806" y="4292"/>
                  </a:lnTo>
                  <a:lnTo>
                    <a:pt x="985380" y="0"/>
                  </a:lnTo>
                  <a:lnTo>
                    <a:pt x="983234" y="2146"/>
                  </a:lnTo>
                  <a:lnTo>
                    <a:pt x="983234" y="4292"/>
                  </a:lnTo>
                  <a:lnTo>
                    <a:pt x="981087" y="6426"/>
                  </a:lnTo>
                  <a:lnTo>
                    <a:pt x="986243" y="9982"/>
                  </a:lnTo>
                  <a:lnTo>
                    <a:pt x="997369" y="17881"/>
                  </a:lnTo>
                  <a:lnTo>
                    <a:pt x="1002525" y="21437"/>
                  </a:lnTo>
                  <a:lnTo>
                    <a:pt x="1002525" y="19291"/>
                  </a:lnTo>
                  <a:lnTo>
                    <a:pt x="1004671" y="17145"/>
                  </a:lnTo>
                  <a:lnTo>
                    <a:pt x="1004671" y="15011"/>
                  </a:lnTo>
                  <a:close/>
                </a:path>
                <a:path w="1525905" h="544830">
                  <a:moveTo>
                    <a:pt x="1038961" y="304431"/>
                  </a:moveTo>
                  <a:lnTo>
                    <a:pt x="1030389" y="304431"/>
                  </a:lnTo>
                  <a:lnTo>
                    <a:pt x="1030389" y="328015"/>
                  </a:lnTo>
                  <a:lnTo>
                    <a:pt x="1036815" y="328015"/>
                  </a:lnTo>
                  <a:lnTo>
                    <a:pt x="1036815" y="321576"/>
                  </a:lnTo>
                  <a:lnTo>
                    <a:pt x="1038961" y="313004"/>
                  </a:lnTo>
                  <a:lnTo>
                    <a:pt x="1038961" y="304431"/>
                  </a:lnTo>
                  <a:close/>
                </a:path>
                <a:path w="1525905" h="544830">
                  <a:moveTo>
                    <a:pt x="1118260" y="325869"/>
                  </a:moveTo>
                  <a:lnTo>
                    <a:pt x="1111872" y="319430"/>
                  </a:lnTo>
                  <a:lnTo>
                    <a:pt x="1105674" y="313004"/>
                  </a:lnTo>
                  <a:lnTo>
                    <a:pt x="1099870" y="306578"/>
                  </a:lnTo>
                  <a:lnTo>
                    <a:pt x="1094689" y="300139"/>
                  </a:lnTo>
                  <a:lnTo>
                    <a:pt x="1094689" y="302285"/>
                  </a:lnTo>
                  <a:lnTo>
                    <a:pt x="1090396" y="302285"/>
                  </a:lnTo>
                  <a:lnTo>
                    <a:pt x="1094854" y="310324"/>
                  </a:lnTo>
                  <a:lnTo>
                    <a:pt x="1098702" y="318363"/>
                  </a:lnTo>
                  <a:lnTo>
                    <a:pt x="1102156" y="326402"/>
                  </a:lnTo>
                  <a:lnTo>
                    <a:pt x="1105408" y="334441"/>
                  </a:lnTo>
                  <a:lnTo>
                    <a:pt x="1113980" y="330149"/>
                  </a:lnTo>
                  <a:lnTo>
                    <a:pt x="1118260" y="325869"/>
                  </a:lnTo>
                  <a:close/>
                </a:path>
                <a:path w="1525905" h="544830">
                  <a:moveTo>
                    <a:pt x="1154696" y="285127"/>
                  </a:moveTo>
                  <a:lnTo>
                    <a:pt x="1146124" y="280847"/>
                  </a:lnTo>
                  <a:lnTo>
                    <a:pt x="1139698" y="278701"/>
                  </a:lnTo>
                  <a:lnTo>
                    <a:pt x="1131125" y="276555"/>
                  </a:lnTo>
                  <a:lnTo>
                    <a:pt x="1128979" y="278701"/>
                  </a:lnTo>
                  <a:lnTo>
                    <a:pt x="1128979" y="280847"/>
                  </a:lnTo>
                  <a:lnTo>
                    <a:pt x="1135405" y="285127"/>
                  </a:lnTo>
                  <a:lnTo>
                    <a:pt x="1143977" y="287274"/>
                  </a:lnTo>
                  <a:lnTo>
                    <a:pt x="1150416" y="291566"/>
                  </a:lnTo>
                  <a:lnTo>
                    <a:pt x="1150416" y="289420"/>
                  </a:lnTo>
                  <a:lnTo>
                    <a:pt x="1154696" y="285127"/>
                  </a:lnTo>
                  <a:close/>
                </a:path>
                <a:path w="1525905" h="544830">
                  <a:moveTo>
                    <a:pt x="1165415" y="154355"/>
                  </a:moveTo>
                  <a:lnTo>
                    <a:pt x="1158989" y="150075"/>
                  </a:lnTo>
                  <a:lnTo>
                    <a:pt x="1154696" y="147929"/>
                  </a:lnTo>
                  <a:lnTo>
                    <a:pt x="1150416" y="143637"/>
                  </a:lnTo>
                  <a:lnTo>
                    <a:pt x="1148270" y="147929"/>
                  </a:lnTo>
                  <a:lnTo>
                    <a:pt x="1143977" y="152209"/>
                  </a:lnTo>
                  <a:lnTo>
                    <a:pt x="1148270" y="154355"/>
                  </a:lnTo>
                  <a:lnTo>
                    <a:pt x="1154696" y="158648"/>
                  </a:lnTo>
                  <a:lnTo>
                    <a:pt x="1158989" y="162928"/>
                  </a:lnTo>
                  <a:lnTo>
                    <a:pt x="1158989" y="160794"/>
                  </a:lnTo>
                  <a:lnTo>
                    <a:pt x="1165415" y="154355"/>
                  </a:lnTo>
                  <a:close/>
                </a:path>
                <a:path w="1525905" h="544830">
                  <a:moveTo>
                    <a:pt x="1296149" y="250825"/>
                  </a:moveTo>
                  <a:lnTo>
                    <a:pt x="1276870" y="237972"/>
                  </a:lnTo>
                  <a:lnTo>
                    <a:pt x="1276870" y="240106"/>
                  </a:lnTo>
                  <a:lnTo>
                    <a:pt x="1274724" y="242252"/>
                  </a:lnTo>
                  <a:lnTo>
                    <a:pt x="1274724" y="244398"/>
                  </a:lnTo>
                  <a:lnTo>
                    <a:pt x="1279004" y="248691"/>
                  </a:lnTo>
                  <a:lnTo>
                    <a:pt x="1285443" y="252971"/>
                  </a:lnTo>
                  <a:lnTo>
                    <a:pt x="1289723" y="255117"/>
                  </a:lnTo>
                  <a:lnTo>
                    <a:pt x="1294015" y="252971"/>
                  </a:lnTo>
                  <a:lnTo>
                    <a:pt x="1296149" y="250825"/>
                  </a:lnTo>
                  <a:close/>
                </a:path>
                <a:path w="1525905" h="544830">
                  <a:moveTo>
                    <a:pt x="1321879" y="310857"/>
                  </a:moveTo>
                  <a:lnTo>
                    <a:pt x="1319733" y="302285"/>
                  </a:lnTo>
                  <a:lnTo>
                    <a:pt x="1319733" y="287274"/>
                  </a:lnTo>
                  <a:lnTo>
                    <a:pt x="1311160" y="287274"/>
                  </a:lnTo>
                  <a:lnTo>
                    <a:pt x="1313307" y="295846"/>
                  </a:lnTo>
                  <a:lnTo>
                    <a:pt x="1313307" y="310857"/>
                  </a:lnTo>
                  <a:lnTo>
                    <a:pt x="1321879" y="310857"/>
                  </a:lnTo>
                  <a:close/>
                </a:path>
                <a:path w="1525905" h="544830">
                  <a:moveTo>
                    <a:pt x="1467612" y="201523"/>
                  </a:moveTo>
                  <a:lnTo>
                    <a:pt x="1464398" y="194754"/>
                  </a:lnTo>
                  <a:lnTo>
                    <a:pt x="1457972" y="180416"/>
                  </a:lnTo>
                  <a:lnTo>
                    <a:pt x="1454759" y="173647"/>
                  </a:lnTo>
                  <a:lnTo>
                    <a:pt x="1450467" y="173647"/>
                  </a:lnTo>
                  <a:lnTo>
                    <a:pt x="1448333" y="175793"/>
                  </a:lnTo>
                  <a:lnTo>
                    <a:pt x="1451203" y="183502"/>
                  </a:lnTo>
                  <a:lnTo>
                    <a:pt x="1456169" y="198107"/>
                  </a:lnTo>
                  <a:lnTo>
                    <a:pt x="1459039" y="205816"/>
                  </a:lnTo>
                  <a:lnTo>
                    <a:pt x="1463332" y="203669"/>
                  </a:lnTo>
                  <a:lnTo>
                    <a:pt x="1465478" y="201523"/>
                  </a:lnTo>
                  <a:lnTo>
                    <a:pt x="1467612" y="201523"/>
                  </a:lnTo>
                  <a:close/>
                </a:path>
                <a:path w="1525905" h="544830">
                  <a:moveTo>
                    <a:pt x="1525485" y="120053"/>
                  </a:moveTo>
                  <a:lnTo>
                    <a:pt x="1520659" y="116471"/>
                  </a:lnTo>
                  <a:lnTo>
                    <a:pt x="1515846" y="112280"/>
                  </a:lnTo>
                  <a:lnTo>
                    <a:pt x="1511020" y="107696"/>
                  </a:lnTo>
                  <a:lnTo>
                    <a:pt x="1506194" y="102908"/>
                  </a:lnTo>
                  <a:lnTo>
                    <a:pt x="1499768" y="109334"/>
                  </a:lnTo>
                  <a:lnTo>
                    <a:pt x="1504594" y="112915"/>
                  </a:lnTo>
                  <a:lnTo>
                    <a:pt x="1509407" y="117106"/>
                  </a:lnTo>
                  <a:lnTo>
                    <a:pt x="1514233" y="121691"/>
                  </a:lnTo>
                  <a:lnTo>
                    <a:pt x="1519059" y="126492"/>
                  </a:lnTo>
                  <a:lnTo>
                    <a:pt x="1521206" y="126492"/>
                  </a:lnTo>
                  <a:lnTo>
                    <a:pt x="1521206" y="124345"/>
                  </a:lnTo>
                  <a:lnTo>
                    <a:pt x="1525485" y="120053"/>
                  </a:lnTo>
                  <a:close/>
                </a:path>
              </a:pathLst>
            </a:custGeom>
            <a:solidFill>
              <a:srgbClr val="000000">
                <a:alpha val="1568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/>
          <p:nvPr/>
        </p:nvSpPr>
        <p:spPr>
          <a:xfrm>
            <a:off x="811265" y="2200850"/>
            <a:ext cx="8134350" cy="1676400"/>
          </a:xfrm>
          <a:custGeom>
            <a:avLst/>
            <a:gdLst/>
            <a:ahLst/>
            <a:cxnLst/>
            <a:rect l="l" t="t" r="r" b="b"/>
            <a:pathLst>
              <a:path w="8134350" h="1676400">
                <a:moveTo>
                  <a:pt x="8133885" y="1676399"/>
                </a:moveTo>
                <a:lnTo>
                  <a:pt x="0" y="1676399"/>
                </a:lnTo>
                <a:lnTo>
                  <a:pt x="0" y="0"/>
                </a:lnTo>
                <a:lnTo>
                  <a:pt x="8133885" y="0"/>
                </a:lnTo>
                <a:lnTo>
                  <a:pt x="8133885" y="1676399"/>
                </a:lnTo>
                <a:close/>
              </a:path>
            </a:pathLst>
          </a:custGeom>
          <a:solidFill>
            <a:srgbClr val="12588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7" name="object 37"/>
          <p:cNvGraphicFramePr>
            <a:graphicFrameLocks noGrp="1"/>
          </p:cNvGraphicFramePr>
          <p:nvPr/>
        </p:nvGraphicFramePr>
        <p:xfrm>
          <a:off x="671326" y="2045037"/>
          <a:ext cx="8312784" cy="56097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97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1730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55813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676399">
                <a:tc row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56565" marR="488950" indent="-635" algn="ctr">
                        <a:lnSpc>
                          <a:spcPct val="100000"/>
                        </a:lnSpc>
                        <a:spcBef>
                          <a:spcPts val="2085"/>
                        </a:spcBef>
                      </a:pPr>
                      <a:r>
                        <a:rPr sz="2200" b="1" spc="-5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Convo</a:t>
                      </a:r>
                      <a:r>
                        <a:rPr sz="2200" b="1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l</a:t>
                      </a:r>
                      <a:r>
                        <a:rPr sz="2200" b="1" spc="-5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ut</a:t>
                      </a:r>
                      <a:r>
                        <a:rPr sz="2200" b="1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i</a:t>
                      </a:r>
                      <a:r>
                        <a:rPr sz="2200" b="1" spc="-5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o</a:t>
                      </a:r>
                      <a:r>
                        <a:rPr sz="2200" b="1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n</a:t>
                      </a:r>
                      <a:r>
                        <a:rPr sz="2200" b="1" spc="-180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 </a:t>
                      </a:r>
                      <a:r>
                        <a:rPr sz="2200" b="1" spc="-5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put</a:t>
                      </a:r>
                      <a:r>
                        <a:rPr sz="2200" b="1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s</a:t>
                      </a:r>
                      <a:r>
                        <a:rPr sz="2200" b="1" spc="-180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 </a:t>
                      </a:r>
                      <a:r>
                        <a:rPr sz="2200" b="1" spc="-5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th</a:t>
                      </a:r>
                      <a:r>
                        <a:rPr sz="2200" b="1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e</a:t>
                      </a:r>
                      <a:r>
                        <a:rPr sz="2200" b="1" spc="-180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 </a:t>
                      </a:r>
                      <a:r>
                        <a:rPr sz="2200" b="1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i</a:t>
                      </a:r>
                      <a:r>
                        <a:rPr sz="2200" b="1" spc="-5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npu</a:t>
                      </a:r>
                      <a:r>
                        <a:rPr sz="2200" b="1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t</a:t>
                      </a:r>
                      <a:r>
                        <a:rPr sz="2200" b="1" spc="-180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 </a:t>
                      </a:r>
                      <a:r>
                        <a:rPr sz="2200" b="1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i</a:t>
                      </a:r>
                      <a:r>
                        <a:rPr sz="2200" b="1" spc="-5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mage</a:t>
                      </a:r>
                      <a:r>
                        <a:rPr sz="2200" b="1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s</a:t>
                      </a:r>
                      <a:r>
                        <a:rPr sz="2200" b="1" spc="-180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 </a:t>
                      </a:r>
                      <a:r>
                        <a:rPr sz="2200" b="1" spc="-5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throug</a:t>
                      </a:r>
                      <a:r>
                        <a:rPr sz="2200" b="1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h</a:t>
                      </a:r>
                      <a:r>
                        <a:rPr sz="2200" b="1" spc="-180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 </a:t>
                      </a:r>
                      <a:r>
                        <a:rPr sz="2200" b="1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a</a:t>
                      </a:r>
                      <a:r>
                        <a:rPr sz="2200" b="1" spc="-180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 </a:t>
                      </a:r>
                      <a:r>
                        <a:rPr sz="2200" b="1" spc="-5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se</a:t>
                      </a:r>
                      <a:r>
                        <a:rPr sz="2200" b="1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t</a:t>
                      </a:r>
                      <a:r>
                        <a:rPr sz="2200" b="1" spc="-180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 </a:t>
                      </a:r>
                      <a:r>
                        <a:rPr sz="2200" b="1" spc="-5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o</a:t>
                      </a:r>
                      <a:r>
                        <a:rPr sz="2200" b="1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f  </a:t>
                      </a:r>
                      <a:r>
                        <a:rPr sz="2200" b="1" spc="60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convolutional</a:t>
                      </a:r>
                      <a:r>
                        <a:rPr sz="2200" b="1" spc="-180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 </a:t>
                      </a:r>
                      <a:r>
                        <a:rPr sz="2200" b="1" spc="25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filters,</a:t>
                      </a:r>
                      <a:r>
                        <a:rPr sz="2200" b="1" spc="-180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 </a:t>
                      </a:r>
                      <a:r>
                        <a:rPr sz="2200" b="1" spc="90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each</a:t>
                      </a:r>
                      <a:r>
                        <a:rPr sz="2200" b="1" spc="-180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 </a:t>
                      </a:r>
                      <a:r>
                        <a:rPr sz="2200" b="1" spc="100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of</a:t>
                      </a:r>
                      <a:r>
                        <a:rPr sz="2200" b="1" spc="-180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 </a:t>
                      </a:r>
                      <a:r>
                        <a:rPr sz="2200" b="1" spc="75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which</a:t>
                      </a:r>
                      <a:r>
                        <a:rPr sz="2200" b="1" spc="-175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 </a:t>
                      </a:r>
                      <a:r>
                        <a:rPr sz="2200" b="1" spc="95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activates</a:t>
                      </a:r>
                      <a:r>
                        <a:rPr sz="2200" b="1" spc="-180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 </a:t>
                      </a:r>
                      <a:r>
                        <a:rPr sz="2200" b="1" spc="60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certain </a:t>
                      </a:r>
                      <a:r>
                        <a:rPr sz="2200" b="1" spc="-650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 </a:t>
                      </a:r>
                      <a:r>
                        <a:rPr sz="2200" b="1" spc="-5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feature</a:t>
                      </a:r>
                      <a:r>
                        <a:rPr sz="2200" b="1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s</a:t>
                      </a:r>
                      <a:r>
                        <a:rPr sz="2200" b="1" spc="-180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 </a:t>
                      </a:r>
                      <a:r>
                        <a:rPr sz="2200" b="1" spc="-5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fro</a:t>
                      </a:r>
                      <a:r>
                        <a:rPr sz="2200" b="1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m</a:t>
                      </a:r>
                      <a:r>
                        <a:rPr sz="2200" b="1" spc="-180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 </a:t>
                      </a:r>
                      <a:r>
                        <a:rPr sz="2200" b="1" spc="-5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th</a:t>
                      </a:r>
                      <a:r>
                        <a:rPr sz="2200" b="1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e</a:t>
                      </a:r>
                      <a:r>
                        <a:rPr sz="2200" b="1" spc="-180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 </a:t>
                      </a:r>
                      <a:r>
                        <a:rPr sz="2200" b="1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i</a:t>
                      </a:r>
                      <a:r>
                        <a:rPr sz="2200" b="1" spc="-5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mages</a:t>
                      </a:r>
                      <a:r>
                        <a:rPr sz="2200" b="1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.</a:t>
                      </a:r>
                      <a:endParaRPr sz="2200" dirty="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264795" marB="0">
                    <a:solidFill>
                      <a:srgbClr val="1258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429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5430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25095" marR="158115" algn="ctr">
                        <a:lnSpc>
                          <a:spcPct val="108000"/>
                        </a:lnSpc>
                        <a:spcBef>
                          <a:spcPts val="1560"/>
                        </a:spcBef>
                      </a:pPr>
                      <a:r>
                        <a:rPr sz="2200" b="1" spc="60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Rectified </a:t>
                      </a:r>
                      <a:r>
                        <a:rPr sz="2200" b="1" spc="20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linear </a:t>
                      </a:r>
                      <a:r>
                        <a:rPr sz="2200" b="1" spc="55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unit (ReLU) </a:t>
                      </a:r>
                      <a:r>
                        <a:rPr sz="2200" b="1" spc="70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allows for </a:t>
                      </a:r>
                      <a:r>
                        <a:rPr sz="2200" b="1" spc="100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faster </a:t>
                      </a:r>
                      <a:r>
                        <a:rPr sz="2200" b="1" spc="90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and </a:t>
                      </a:r>
                      <a:r>
                        <a:rPr sz="2200" b="1" spc="50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more </a:t>
                      </a:r>
                      <a:r>
                        <a:rPr sz="2200" b="1" spc="55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 </a:t>
                      </a:r>
                      <a:r>
                        <a:rPr sz="2200" b="1" spc="70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effective</a:t>
                      </a:r>
                      <a:r>
                        <a:rPr sz="2200" b="1" spc="-180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 </a:t>
                      </a:r>
                      <a:r>
                        <a:rPr sz="2200" b="1" spc="70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training</a:t>
                      </a:r>
                      <a:r>
                        <a:rPr sz="2200" b="1" spc="-180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 </a:t>
                      </a:r>
                      <a:r>
                        <a:rPr sz="2200" b="1" spc="95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by</a:t>
                      </a:r>
                      <a:r>
                        <a:rPr sz="2200" b="1" spc="-180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 </a:t>
                      </a:r>
                      <a:r>
                        <a:rPr sz="2200" b="1" spc="95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mapping</a:t>
                      </a:r>
                      <a:r>
                        <a:rPr sz="2200" b="1" spc="-175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 </a:t>
                      </a:r>
                      <a:r>
                        <a:rPr sz="2200" b="1" spc="80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negative</a:t>
                      </a:r>
                      <a:r>
                        <a:rPr sz="2200" b="1" spc="-180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 </a:t>
                      </a:r>
                      <a:r>
                        <a:rPr sz="2200" b="1" spc="85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values</a:t>
                      </a:r>
                      <a:r>
                        <a:rPr sz="2200" b="1" spc="-180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 </a:t>
                      </a:r>
                      <a:r>
                        <a:rPr sz="2200" b="1" spc="90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to</a:t>
                      </a:r>
                      <a:r>
                        <a:rPr sz="2200" b="1" spc="-175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 </a:t>
                      </a:r>
                      <a:r>
                        <a:rPr sz="2200" b="1" spc="30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zero</a:t>
                      </a:r>
                      <a:r>
                        <a:rPr sz="2200" b="1" spc="-180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 </a:t>
                      </a:r>
                      <a:r>
                        <a:rPr sz="2200" b="1" spc="90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and </a:t>
                      </a:r>
                      <a:r>
                        <a:rPr sz="2200" b="1" spc="-650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 </a:t>
                      </a:r>
                      <a:r>
                        <a:rPr sz="2200" b="1" spc="-5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ma</a:t>
                      </a:r>
                      <a:r>
                        <a:rPr sz="2200" b="1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i</a:t>
                      </a:r>
                      <a:r>
                        <a:rPr sz="2200" b="1" spc="-5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nta</a:t>
                      </a:r>
                      <a:r>
                        <a:rPr sz="2200" b="1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i</a:t>
                      </a:r>
                      <a:r>
                        <a:rPr sz="2200" b="1" spc="-5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n</a:t>
                      </a:r>
                      <a:r>
                        <a:rPr sz="2200" b="1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i</a:t>
                      </a:r>
                      <a:r>
                        <a:rPr sz="2200" b="1" spc="-5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n</a:t>
                      </a:r>
                      <a:r>
                        <a:rPr sz="2200" b="1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g</a:t>
                      </a:r>
                      <a:r>
                        <a:rPr sz="2200" b="1" spc="-180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 </a:t>
                      </a:r>
                      <a:r>
                        <a:rPr sz="2200" b="1" spc="-5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pos</a:t>
                      </a:r>
                      <a:r>
                        <a:rPr sz="2200" b="1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i</a:t>
                      </a:r>
                      <a:r>
                        <a:rPr sz="2200" b="1" spc="-5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t</a:t>
                      </a:r>
                      <a:r>
                        <a:rPr sz="2200" b="1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i</a:t>
                      </a:r>
                      <a:r>
                        <a:rPr sz="2200" b="1" spc="-5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v</a:t>
                      </a:r>
                      <a:r>
                        <a:rPr sz="2200" b="1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e</a:t>
                      </a:r>
                      <a:r>
                        <a:rPr sz="2200" b="1" spc="-180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 </a:t>
                      </a:r>
                      <a:r>
                        <a:rPr sz="2200" b="1" spc="-5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va</a:t>
                      </a:r>
                      <a:r>
                        <a:rPr sz="2200" b="1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l</a:t>
                      </a:r>
                      <a:r>
                        <a:rPr sz="2200" b="1" spc="-5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ues</a:t>
                      </a:r>
                      <a:r>
                        <a:rPr sz="2200" b="1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.</a:t>
                      </a:r>
                      <a:endParaRPr sz="22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198120" marB="0">
                    <a:solidFill>
                      <a:srgbClr val="1258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5718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50494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26060" marR="259080" algn="ctr">
                        <a:lnSpc>
                          <a:spcPct val="108000"/>
                        </a:lnSpc>
                        <a:spcBef>
                          <a:spcPts val="1410"/>
                        </a:spcBef>
                      </a:pPr>
                      <a:r>
                        <a:rPr sz="2200" b="1" spc="80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Pooling </a:t>
                      </a:r>
                      <a:r>
                        <a:rPr sz="2200" b="1" spc="60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simplifies </a:t>
                      </a:r>
                      <a:r>
                        <a:rPr sz="2200" b="1" spc="75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the </a:t>
                      </a:r>
                      <a:r>
                        <a:rPr sz="2200" b="1" spc="90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output </a:t>
                      </a:r>
                      <a:r>
                        <a:rPr sz="2200" b="1" spc="95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by </a:t>
                      </a:r>
                      <a:r>
                        <a:rPr sz="2200" b="1" spc="70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performing </a:t>
                      </a:r>
                      <a:r>
                        <a:rPr sz="2200" b="1" spc="40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nonlinear </a:t>
                      </a:r>
                      <a:r>
                        <a:rPr sz="2200" b="1" spc="45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 </a:t>
                      </a:r>
                      <a:r>
                        <a:rPr sz="2200" b="1" spc="-5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downsamp</a:t>
                      </a:r>
                      <a:r>
                        <a:rPr sz="2200" b="1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li</a:t>
                      </a:r>
                      <a:r>
                        <a:rPr sz="2200" b="1" spc="-5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ng</a:t>
                      </a:r>
                      <a:r>
                        <a:rPr sz="2200" b="1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,</a:t>
                      </a:r>
                      <a:r>
                        <a:rPr sz="2200" b="1" spc="-180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 </a:t>
                      </a:r>
                      <a:r>
                        <a:rPr sz="2200" b="1" spc="-5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reduc</a:t>
                      </a:r>
                      <a:r>
                        <a:rPr sz="2200" b="1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i</a:t>
                      </a:r>
                      <a:r>
                        <a:rPr sz="2200" b="1" spc="-5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n</a:t>
                      </a:r>
                      <a:r>
                        <a:rPr sz="2200" b="1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g</a:t>
                      </a:r>
                      <a:r>
                        <a:rPr sz="2200" b="1" spc="-180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 </a:t>
                      </a:r>
                      <a:r>
                        <a:rPr sz="2200" b="1" spc="-5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th</a:t>
                      </a:r>
                      <a:r>
                        <a:rPr sz="2200" b="1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e</a:t>
                      </a:r>
                      <a:r>
                        <a:rPr sz="2200" b="1" spc="-180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 </a:t>
                      </a:r>
                      <a:r>
                        <a:rPr sz="2200" b="1" spc="-5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numbe</a:t>
                      </a:r>
                      <a:r>
                        <a:rPr sz="2200" b="1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r</a:t>
                      </a:r>
                      <a:r>
                        <a:rPr sz="2200" b="1" spc="-180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 </a:t>
                      </a:r>
                      <a:r>
                        <a:rPr sz="2200" b="1" spc="-5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o</a:t>
                      </a:r>
                      <a:r>
                        <a:rPr sz="2200" b="1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f</a:t>
                      </a:r>
                      <a:r>
                        <a:rPr sz="2200" b="1" spc="-180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 </a:t>
                      </a:r>
                      <a:r>
                        <a:rPr sz="2200" b="1" spc="-5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parameter</a:t>
                      </a:r>
                      <a:r>
                        <a:rPr sz="2200" b="1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s</a:t>
                      </a:r>
                      <a:r>
                        <a:rPr sz="2200" b="1" spc="-180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 </a:t>
                      </a:r>
                      <a:r>
                        <a:rPr sz="2200" b="1" spc="-5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tha</a:t>
                      </a:r>
                      <a:r>
                        <a:rPr sz="2200" b="1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t  </a:t>
                      </a:r>
                      <a:r>
                        <a:rPr sz="2200" b="1" spc="-5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th</a:t>
                      </a:r>
                      <a:r>
                        <a:rPr sz="2200" b="1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e</a:t>
                      </a:r>
                      <a:r>
                        <a:rPr sz="2200" b="1" spc="-180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 </a:t>
                      </a:r>
                      <a:r>
                        <a:rPr sz="2200" b="1" spc="-5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networ</a:t>
                      </a:r>
                      <a:r>
                        <a:rPr sz="2200" b="1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k</a:t>
                      </a:r>
                      <a:r>
                        <a:rPr sz="2200" b="1" spc="-180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 </a:t>
                      </a:r>
                      <a:r>
                        <a:rPr sz="2200" b="1" spc="-5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need</a:t>
                      </a:r>
                      <a:r>
                        <a:rPr sz="2200" b="1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s</a:t>
                      </a:r>
                      <a:r>
                        <a:rPr sz="2200" b="1" spc="-180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 </a:t>
                      </a:r>
                      <a:r>
                        <a:rPr sz="2200" b="1" spc="-5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t</a:t>
                      </a:r>
                      <a:r>
                        <a:rPr sz="2200" b="1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o</a:t>
                      </a:r>
                      <a:r>
                        <a:rPr sz="2200" b="1" spc="-180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 </a:t>
                      </a:r>
                      <a:r>
                        <a:rPr sz="2200" b="1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l</a:t>
                      </a:r>
                      <a:r>
                        <a:rPr sz="2200" b="1" spc="-5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earn</a:t>
                      </a:r>
                      <a:r>
                        <a:rPr sz="2200" b="1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.</a:t>
                      </a:r>
                      <a:endParaRPr sz="22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179070" marB="0">
                    <a:solidFill>
                      <a:srgbClr val="1258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9807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38" name="object 38"/>
          <p:cNvSpPr/>
          <p:nvPr/>
        </p:nvSpPr>
        <p:spPr>
          <a:xfrm>
            <a:off x="811033" y="4151545"/>
            <a:ext cx="8134350" cy="1543050"/>
          </a:xfrm>
          <a:custGeom>
            <a:avLst/>
            <a:gdLst/>
            <a:ahLst/>
            <a:cxnLst/>
            <a:rect l="l" t="t" r="r" b="b"/>
            <a:pathLst>
              <a:path w="8134350" h="1543050">
                <a:moveTo>
                  <a:pt x="8134349" y="1543027"/>
                </a:moveTo>
                <a:lnTo>
                  <a:pt x="0" y="1543027"/>
                </a:lnTo>
                <a:lnTo>
                  <a:pt x="0" y="0"/>
                </a:lnTo>
                <a:lnTo>
                  <a:pt x="8134349" y="0"/>
                </a:lnTo>
                <a:lnTo>
                  <a:pt x="8134349" y="1543027"/>
                </a:lnTo>
                <a:close/>
              </a:path>
            </a:pathLst>
          </a:custGeom>
          <a:solidFill>
            <a:srgbClr val="125881"/>
          </a:solidFill>
        </p:spPr>
        <p:txBody>
          <a:bodyPr wrap="square" lIns="0" tIns="0" rIns="0" bIns="0" rtlCol="0" anchor="ctr"/>
          <a:lstStyle/>
          <a:p>
            <a:pPr algn="ctr"/>
            <a:r>
              <a:rPr lang="en-US" sz="2200" b="1" dirty="0">
                <a:solidFill>
                  <a:schemeClr val="bg1"/>
                </a:solidFill>
                <a:latin typeface="Trebuchet MS" panose="020B0603020202020204" pitchFamily="34" charset="0"/>
              </a:rPr>
              <a:t>Rectified linear unit (</a:t>
            </a:r>
            <a:r>
              <a:rPr lang="en-US" sz="2200" b="1" dirty="0" err="1">
                <a:solidFill>
                  <a:schemeClr val="bg1"/>
                </a:solidFill>
                <a:latin typeface="Trebuchet MS" panose="020B0603020202020204" pitchFamily="34" charset="0"/>
              </a:rPr>
              <a:t>ReLU</a:t>
            </a:r>
            <a:r>
              <a:rPr lang="en-US" sz="2200" b="1" dirty="0">
                <a:solidFill>
                  <a:schemeClr val="bg1"/>
                </a:solidFill>
                <a:latin typeface="Trebuchet MS" panose="020B0603020202020204" pitchFamily="34" charset="0"/>
              </a:rPr>
              <a:t>) allows for faster and more effective training by mapping negative values to zero and maintaining positive values.</a:t>
            </a:r>
            <a:endParaRPr sz="2200" b="1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811289" y="5951759"/>
            <a:ext cx="8134350" cy="1504950"/>
          </a:xfrm>
          <a:custGeom>
            <a:avLst/>
            <a:gdLst/>
            <a:ahLst/>
            <a:cxnLst/>
            <a:rect l="l" t="t" r="r" b="b"/>
            <a:pathLst>
              <a:path w="8134350" h="1504950">
                <a:moveTo>
                  <a:pt x="8133837" y="1504949"/>
                </a:moveTo>
                <a:lnTo>
                  <a:pt x="0" y="1504949"/>
                </a:lnTo>
                <a:lnTo>
                  <a:pt x="0" y="0"/>
                </a:lnTo>
                <a:lnTo>
                  <a:pt x="8133837" y="0"/>
                </a:lnTo>
                <a:lnTo>
                  <a:pt x="8133837" y="1504949"/>
                </a:lnTo>
                <a:close/>
              </a:path>
            </a:pathLst>
          </a:custGeom>
          <a:solidFill>
            <a:srgbClr val="125881"/>
          </a:solidFill>
        </p:spPr>
        <p:txBody>
          <a:bodyPr wrap="square" lIns="0" tIns="0" rIns="0" bIns="0" rtlCol="0" anchor="ctr"/>
          <a:lstStyle/>
          <a:p>
            <a:pPr algn="ctr"/>
            <a:r>
              <a:rPr lang="en-US" sz="2200" b="1" dirty="0">
                <a:solidFill>
                  <a:schemeClr val="bg1"/>
                </a:solidFill>
                <a:latin typeface="Trebuchet MS" panose="020B0603020202020204" pitchFamily="34" charset="0"/>
              </a:rPr>
              <a:t>Pooling simplifies the output by performing nonlinear </a:t>
            </a:r>
            <a:r>
              <a:rPr lang="en-US" sz="2200" b="1" dirty="0" err="1">
                <a:solidFill>
                  <a:schemeClr val="bg1"/>
                </a:solidFill>
                <a:latin typeface="Trebuchet MS" panose="020B0603020202020204" pitchFamily="34" charset="0"/>
              </a:rPr>
              <a:t>downsampling</a:t>
            </a:r>
            <a:r>
              <a:rPr lang="en-US" sz="2200" b="1" dirty="0">
                <a:solidFill>
                  <a:schemeClr val="bg1"/>
                </a:solidFill>
                <a:latin typeface="Trebuchet MS" panose="020B0603020202020204" pitchFamily="34" charset="0"/>
              </a:rPr>
              <a:t>, reducing the number of parameters that the network needs to learn</a:t>
            </a:r>
            <a:endParaRPr sz="2200" b="1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553288" y="1927008"/>
            <a:ext cx="8591550" cy="5848350"/>
          </a:xfrm>
          <a:custGeom>
            <a:avLst/>
            <a:gdLst/>
            <a:ahLst/>
            <a:cxnLst/>
            <a:rect l="l" t="t" r="r" b="b"/>
            <a:pathLst>
              <a:path w="8591550" h="5848350">
                <a:moveTo>
                  <a:pt x="8591347" y="0"/>
                </a:moveTo>
                <a:lnTo>
                  <a:pt x="8470798" y="0"/>
                </a:lnTo>
                <a:lnTo>
                  <a:pt x="8470798" y="118084"/>
                </a:lnTo>
                <a:lnTo>
                  <a:pt x="8470798" y="5727700"/>
                </a:lnTo>
                <a:lnTo>
                  <a:pt x="118033" y="5727700"/>
                </a:lnTo>
                <a:lnTo>
                  <a:pt x="118033" y="118084"/>
                </a:lnTo>
                <a:lnTo>
                  <a:pt x="8470798" y="118084"/>
                </a:lnTo>
                <a:lnTo>
                  <a:pt x="8470798" y="0"/>
                </a:lnTo>
                <a:lnTo>
                  <a:pt x="0" y="0"/>
                </a:lnTo>
                <a:lnTo>
                  <a:pt x="0" y="118084"/>
                </a:lnTo>
                <a:lnTo>
                  <a:pt x="0" y="5727700"/>
                </a:lnTo>
                <a:lnTo>
                  <a:pt x="0" y="5848324"/>
                </a:lnTo>
                <a:lnTo>
                  <a:pt x="8591347" y="5848324"/>
                </a:lnTo>
                <a:lnTo>
                  <a:pt x="8591347" y="5727852"/>
                </a:lnTo>
                <a:lnTo>
                  <a:pt x="8591347" y="5727700"/>
                </a:lnTo>
                <a:lnTo>
                  <a:pt x="8591347" y="118084"/>
                </a:lnTo>
                <a:lnTo>
                  <a:pt x="8591347" y="0"/>
                </a:lnTo>
                <a:close/>
              </a:path>
            </a:pathLst>
          </a:custGeom>
          <a:solidFill>
            <a:srgbClr val="1258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553602" y="8091390"/>
            <a:ext cx="8590915" cy="1266825"/>
          </a:xfrm>
          <a:prstGeom prst="rect">
            <a:avLst/>
          </a:prstGeom>
          <a:solidFill>
            <a:srgbClr val="BD2AA2"/>
          </a:solidFill>
        </p:spPr>
        <p:txBody>
          <a:bodyPr vert="horz" wrap="square" lIns="0" tIns="236220" rIns="0" bIns="0" rtlCol="0">
            <a:spAutoFit/>
          </a:bodyPr>
          <a:lstStyle/>
          <a:p>
            <a:pPr marL="2395220" marR="198755" indent="-2189480">
              <a:lnSpc>
                <a:spcPct val="108000"/>
              </a:lnSpc>
              <a:spcBef>
                <a:spcPts val="1860"/>
              </a:spcBef>
            </a:pPr>
            <a:r>
              <a:rPr sz="2200" b="1" spc="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After</a:t>
            </a:r>
            <a:r>
              <a:rPr sz="2200" b="1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00" b="1" spc="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learning</a:t>
            </a:r>
            <a:r>
              <a:rPr sz="2200" b="1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00" b="1" spc="8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features</a:t>
            </a:r>
            <a:r>
              <a:rPr sz="2200" b="1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00" b="1" spc="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in</a:t>
            </a:r>
            <a:r>
              <a:rPr sz="2200" b="1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00" b="1" spc="1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many</a:t>
            </a:r>
            <a:r>
              <a:rPr sz="2200" b="1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00" b="1" spc="3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layers,</a:t>
            </a:r>
            <a:r>
              <a:rPr sz="2200" b="1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00" b="1" spc="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2200" b="1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00" b="1" spc="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architecture</a:t>
            </a:r>
            <a:r>
              <a:rPr sz="2200" b="1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00" b="1" spc="1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2200" b="1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00" b="1" spc="1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a </a:t>
            </a:r>
            <a:r>
              <a:rPr sz="2200" b="1" spc="-6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00" b="1" spc="1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CNN</a:t>
            </a:r>
            <a:r>
              <a:rPr sz="2200" b="1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00" b="1" spc="12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shifts</a:t>
            </a:r>
            <a:r>
              <a:rPr sz="2200" b="1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00" b="1" spc="9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to</a:t>
            </a:r>
            <a:r>
              <a:rPr sz="2200" b="1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00" b="1" spc="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classification.</a:t>
            </a:r>
            <a:endParaRPr sz="2200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42" name="object 42"/>
          <p:cNvSpPr txBox="1">
            <a:spLocks noGrp="1"/>
          </p:cNvSpPr>
          <p:nvPr>
            <p:ph type="title"/>
          </p:nvPr>
        </p:nvSpPr>
        <p:spPr>
          <a:xfrm>
            <a:off x="6229172" y="640049"/>
            <a:ext cx="4913630" cy="7626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800" b="1" spc="-220" dirty="0">
                <a:solidFill>
                  <a:srgbClr val="EC8E24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4800" b="1" spc="-275" dirty="0">
                <a:solidFill>
                  <a:srgbClr val="EC8E24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4800" b="1" spc="-894" dirty="0">
                <a:solidFill>
                  <a:srgbClr val="EC8E24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4800" b="1" spc="-505" dirty="0">
                <a:solidFill>
                  <a:srgbClr val="EC8E24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b="1" spc="-95" dirty="0">
                <a:solidFill>
                  <a:srgbClr val="EC8E24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4800" b="1" spc="-285" dirty="0">
                <a:solidFill>
                  <a:srgbClr val="EC8E24"/>
                </a:solidFill>
                <a:latin typeface="Verdana" panose="020B0604030504040204"/>
                <a:cs typeface="Verdana" panose="020B0604030504040204"/>
              </a:rPr>
              <a:t>NN</a:t>
            </a:r>
            <a:r>
              <a:rPr sz="4800" b="1" spc="-450" dirty="0">
                <a:solidFill>
                  <a:srgbClr val="EC8E24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4800" b="1" spc="-505" dirty="0">
                <a:solidFill>
                  <a:srgbClr val="EC8E24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b="1" spc="-905" dirty="0">
                <a:solidFill>
                  <a:srgbClr val="EC8E24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4800" b="1" spc="-275" dirty="0">
                <a:solidFill>
                  <a:srgbClr val="EC8E24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4800" b="1" spc="-345" dirty="0">
                <a:solidFill>
                  <a:srgbClr val="EC8E24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4800" b="1" spc="-610" dirty="0">
                <a:solidFill>
                  <a:srgbClr val="EC8E24"/>
                </a:solidFill>
                <a:latin typeface="Verdana" panose="020B0604030504040204"/>
                <a:cs typeface="Verdana" panose="020B0604030504040204"/>
              </a:rPr>
              <a:t>k</a:t>
            </a:r>
            <a:endParaRPr sz="4800" dirty="0">
              <a:latin typeface="Verdana" panose="020B0604030504040204"/>
              <a:cs typeface="Verdana" panose="020B0604030504040204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593</Words>
  <Application>Microsoft Office PowerPoint</Application>
  <PresentationFormat>Custom</PresentationFormat>
  <Paragraphs>75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Tahoma</vt:lpstr>
      <vt:lpstr>Times New Roman</vt:lpstr>
      <vt:lpstr>Trebuchet MS</vt:lpstr>
      <vt:lpstr>Verdana</vt:lpstr>
      <vt:lpstr>Office Theme</vt:lpstr>
      <vt:lpstr>A system for  sign language  recognition</vt:lpstr>
      <vt:lpstr>PowerPoint Presentation</vt:lpstr>
      <vt:lpstr>PowerPoint Presentation</vt:lpstr>
      <vt:lpstr>Sign</vt:lpstr>
      <vt:lpstr>PowerPoint Presentation</vt:lpstr>
      <vt:lpstr>PowerPoint Presentation</vt:lpstr>
      <vt:lpstr>PowerPoint Presentation</vt:lpstr>
      <vt:lpstr>Technologies</vt:lpstr>
      <vt:lpstr>How CNNs Work</vt:lpstr>
      <vt:lpstr>Stakeholders of the  project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system for  sign language  recognition</dc:title>
  <dc:creator>chandini</dc:creator>
  <cp:lastModifiedBy>USER</cp:lastModifiedBy>
  <cp:revision>9</cp:revision>
  <dcterms:modified xsi:type="dcterms:W3CDTF">2022-09-17T04:38:42Z</dcterms:modified>
</cp:coreProperties>
</file>