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0" r:id="rId3"/>
    <p:sldId id="257" r:id="rId4"/>
    <p:sldId id="258" r:id="rId5"/>
    <p:sldId id="259" r:id="rId6"/>
    <p:sldId id="262" r:id="rId7"/>
    <p:sldId id="263" r:id="rId8"/>
    <p:sldId id="264" r:id="rId9"/>
    <p:sldId id="265" r:id="rId10"/>
    <p:sldId id="261" r:id="rId11"/>
    <p:sldId id="273"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5B4BD1-FACE-4D58-9EBF-C610F452AF87}" v="563" dt="2021-12-16T06:26:03.9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6102" autoAdjust="0"/>
    <p:restoredTop sz="94660"/>
  </p:normalViewPr>
  <p:slideViewPr>
    <p:cSldViewPr snapToGrid="0">
      <p:cViewPr varScale="1">
        <p:scale>
          <a:sx n="74" d="100"/>
          <a:sy n="74" d="100"/>
        </p:scale>
        <p:origin x="72" y="3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huvarshini R" userId="e4de2f1548949c10" providerId="Windows Live" clId="Web-{9C5B4BD1-FACE-4D58-9EBF-C610F452AF87}"/>
    <pc:docChg chg="addSld modSld sldOrd">
      <pc:chgData name="Madhuvarshini R" userId="e4de2f1548949c10" providerId="Windows Live" clId="Web-{9C5B4BD1-FACE-4D58-9EBF-C610F452AF87}" dt="2021-12-16T06:26:03.946" v="708"/>
      <pc:docMkLst>
        <pc:docMk/>
      </pc:docMkLst>
      <pc:sldChg chg="addSp delSp modSp new mod setBg">
        <pc:chgData name="Madhuvarshini R" userId="e4de2f1548949c10" providerId="Windows Live" clId="Web-{9C5B4BD1-FACE-4D58-9EBF-C610F452AF87}" dt="2021-12-16T05:50:06.479" v="145" actId="20577"/>
        <pc:sldMkLst>
          <pc:docMk/>
          <pc:sldMk cId="1711388577" sldId="262"/>
        </pc:sldMkLst>
        <pc:spChg chg="mod">
          <ac:chgData name="Madhuvarshini R" userId="e4de2f1548949c10" providerId="Windows Live" clId="Web-{9C5B4BD1-FACE-4D58-9EBF-C610F452AF87}" dt="2021-12-16T05:49:36.198" v="142"/>
          <ac:spMkLst>
            <pc:docMk/>
            <pc:sldMk cId="1711388577" sldId="262"/>
            <ac:spMk id="2" creationId="{7EBF45A0-A407-4C8C-9FD1-6DED39865640}"/>
          </ac:spMkLst>
        </pc:spChg>
        <pc:spChg chg="add del mod">
          <ac:chgData name="Madhuvarshini R" userId="e4de2f1548949c10" providerId="Windows Live" clId="Web-{9C5B4BD1-FACE-4D58-9EBF-C610F452AF87}" dt="2021-12-16T05:49:36.198" v="142"/>
          <ac:spMkLst>
            <pc:docMk/>
            <pc:sldMk cId="1711388577" sldId="262"/>
            <ac:spMk id="3" creationId="{0832D4AB-FC31-4EA2-843B-FB3811EED921}"/>
          </ac:spMkLst>
        </pc:spChg>
        <pc:spChg chg="add">
          <ac:chgData name="Madhuvarshini R" userId="e4de2f1548949c10" providerId="Windows Live" clId="Web-{9C5B4BD1-FACE-4D58-9EBF-C610F452AF87}" dt="2021-12-16T05:49:36.198" v="142"/>
          <ac:spMkLst>
            <pc:docMk/>
            <pc:sldMk cId="1711388577" sldId="262"/>
            <ac:spMk id="6" creationId="{8E761768-3858-4B55-A983-E0B7B1409F0F}"/>
          </ac:spMkLst>
        </pc:spChg>
        <pc:spChg chg="add">
          <ac:chgData name="Madhuvarshini R" userId="e4de2f1548949c10" providerId="Windows Live" clId="Web-{9C5B4BD1-FACE-4D58-9EBF-C610F452AF87}" dt="2021-12-16T05:49:36.198" v="142"/>
          <ac:spMkLst>
            <pc:docMk/>
            <pc:sldMk cId="1711388577" sldId="262"/>
            <ac:spMk id="7" creationId="{E3E51905-F374-4E1A-97CF-B741584B74D5}"/>
          </ac:spMkLst>
        </pc:spChg>
        <pc:spChg chg="add">
          <ac:chgData name="Madhuvarshini R" userId="e4de2f1548949c10" providerId="Windows Live" clId="Web-{9C5B4BD1-FACE-4D58-9EBF-C610F452AF87}" dt="2021-12-16T05:49:36.198" v="142"/>
          <ac:spMkLst>
            <pc:docMk/>
            <pc:sldMk cId="1711388577" sldId="262"/>
            <ac:spMk id="8" creationId="{A210685A-6235-45A7-850D-A6F555466EF7}"/>
          </ac:spMkLst>
        </pc:spChg>
        <pc:spChg chg="add del">
          <ac:chgData name="Madhuvarshini R" userId="e4de2f1548949c10" providerId="Windows Live" clId="Web-{9C5B4BD1-FACE-4D58-9EBF-C610F452AF87}" dt="2021-12-16T05:49:36.151" v="141"/>
          <ac:spMkLst>
            <pc:docMk/>
            <pc:sldMk cId="1711388577" sldId="262"/>
            <ac:spMk id="9" creationId="{BACC6370-2D7E-4714-9D71-7542949D7D5D}"/>
          </ac:spMkLst>
        </pc:spChg>
        <pc:spChg chg="add del">
          <ac:chgData name="Madhuvarshini R" userId="e4de2f1548949c10" providerId="Windows Live" clId="Web-{9C5B4BD1-FACE-4D58-9EBF-C610F452AF87}" dt="2021-12-16T05:49:36.151" v="141"/>
          <ac:spMkLst>
            <pc:docMk/>
            <pc:sldMk cId="1711388577" sldId="262"/>
            <ac:spMk id="11" creationId="{F68B3F68-107C-434F-AA38-110D5EA91B85}"/>
          </ac:spMkLst>
        </pc:spChg>
        <pc:spChg chg="add del">
          <ac:chgData name="Madhuvarshini R" userId="e4de2f1548949c10" providerId="Windows Live" clId="Web-{9C5B4BD1-FACE-4D58-9EBF-C610F452AF87}" dt="2021-12-16T05:49:36.151" v="141"/>
          <ac:spMkLst>
            <pc:docMk/>
            <pc:sldMk cId="1711388577" sldId="262"/>
            <ac:spMk id="13" creationId="{AAD0DBB9-1A4B-4391-81D4-CB19F9AB918A}"/>
          </ac:spMkLst>
        </pc:spChg>
        <pc:spChg chg="add del">
          <ac:chgData name="Madhuvarshini R" userId="e4de2f1548949c10" providerId="Windows Live" clId="Web-{9C5B4BD1-FACE-4D58-9EBF-C610F452AF87}" dt="2021-12-16T05:49:36.151" v="141"/>
          <ac:spMkLst>
            <pc:docMk/>
            <pc:sldMk cId="1711388577" sldId="262"/>
            <ac:spMk id="15" creationId="{063BBA22-50EA-4C4D-BE05-F1CE4E63AA56}"/>
          </ac:spMkLst>
        </pc:spChg>
        <pc:grpChg chg="add">
          <ac:chgData name="Madhuvarshini R" userId="e4de2f1548949c10" providerId="Windows Live" clId="Web-{9C5B4BD1-FACE-4D58-9EBF-C610F452AF87}" dt="2021-12-16T05:49:36.198" v="142"/>
          <ac:grpSpMkLst>
            <pc:docMk/>
            <pc:sldMk cId="1711388577" sldId="262"/>
            <ac:grpSpMk id="10" creationId="{AB70F8CE-E82E-416C-9783-C495D90B9EAC}"/>
          </ac:grpSpMkLst>
        </pc:grpChg>
        <pc:graphicFrameChg chg="add del">
          <ac:chgData name="Madhuvarshini R" userId="e4de2f1548949c10" providerId="Windows Live" clId="Web-{9C5B4BD1-FACE-4D58-9EBF-C610F452AF87}" dt="2021-12-16T05:49:36.151" v="141"/>
          <ac:graphicFrameMkLst>
            <pc:docMk/>
            <pc:sldMk cId="1711388577" sldId="262"/>
            <ac:graphicFrameMk id="5" creationId="{7E7F9083-3879-43CD-875C-C86671D97295}"/>
          </ac:graphicFrameMkLst>
        </pc:graphicFrameChg>
        <pc:graphicFrameChg chg="add modGraphic">
          <ac:chgData name="Madhuvarshini R" userId="e4de2f1548949c10" providerId="Windows Live" clId="Web-{9C5B4BD1-FACE-4D58-9EBF-C610F452AF87}" dt="2021-12-16T05:50:06.479" v="145" actId="20577"/>
          <ac:graphicFrameMkLst>
            <pc:docMk/>
            <pc:sldMk cId="1711388577" sldId="262"/>
            <ac:graphicFrameMk id="12" creationId="{0B41B124-81E5-4587-9522-8B7C72CD6494}"/>
          </ac:graphicFrameMkLst>
        </pc:graphicFrameChg>
      </pc:sldChg>
      <pc:sldChg chg="addSp delSp modSp new mod ord setBg setClrOvrMap">
        <pc:chgData name="Madhuvarshini R" userId="e4de2f1548949c10" providerId="Windows Live" clId="Web-{9C5B4BD1-FACE-4D58-9EBF-C610F452AF87}" dt="2021-12-16T06:26:03.946" v="708"/>
        <pc:sldMkLst>
          <pc:docMk/>
          <pc:sldMk cId="2837832846" sldId="263"/>
        </pc:sldMkLst>
        <pc:spChg chg="mod">
          <ac:chgData name="Madhuvarshini R" userId="e4de2f1548949c10" providerId="Windows Live" clId="Web-{9C5B4BD1-FACE-4D58-9EBF-C610F452AF87}" dt="2021-12-16T06:06:52.875" v="579" actId="14100"/>
          <ac:spMkLst>
            <pc:docMk/>
            <pc:sldMk cId="2837832846" sldId="263"/>
            <ac:spMk id="2" creationId="{2EA60AF7-9FD8-4CB7-9294-D9DE0FA3DCB4}"/>
          </ac:spMkLst>
        </pc:spChg>
        <pc:spChg chg="mod">
          <ac:chgData name="Madhuvarshini R" userId="e4de2f1548949c10" providerId="Windows Live" clId="Web-{9C5B4BD1-FACE-4D58-9EBF-C610F452AF87}" dt="2021-12-16T06:08:55.097" v="630" actId="20577"/>
          <ac:spMkLst>
            <pc:docMk/>
            <pc:sldMk cId="2837832846" sldId="263"/>
            <ac:spMk id="3" creationId="{ABD35986-DED4-4B8B-B0D8-15D595576F92}"/>
          </ac:spMkLst>
        </pc:spChg>
        <pc:spChg chg="add del">
          <ac:chgData name="Madhuvarshini R" userId="e4de2f1548949c10" providerId="Windows Live" clId="Web-{9C5B4BD1-FACE-4D58-9EBF-C610F452AF87}" dt="2021-12-16T06:02:37.167" v="557"/>
          <ac:spMkLst>
            <pc:docMk/>
            <pc:sldMk cId="2837832846" sldId="263"/>
            <ac:spMk id="6" creationId="{3CD9DF72-87A3-404E-A828-84CBF11A8303}"/>
          </ac:spMkLst>
        </pc:spChg>
        <pc:spChg chg="add del">
          <ac:chgData name="Madhuvarshini R" userId="e4de2f1548949c10" providerId="Windows Live" clId="Web-{9C5B4BD1-FACE-4D58-9EBF-C610F452AF87}" dt="2021-12-16T06:06:36.734" v="577"/>
          <ac:spMkLst>
            <pc:docMk/>
            <pc:sldMk cId="2837832846" sldId="263"/>
            <ac:spMk id="8" creationId="{8F23F8A3-8FD7-4779-8323-FDC26BE99889}"/>
          </ac:spMkLst>
        </pc:spChg>
        <pc:spChg chg="add del">
          <ac:chgData name="Madhuvarshini R" userId="e4de2f1548949c10" providerId="Windows Live" clId="Web-{9C5B4BD1-FACE-4D58-9EBF-C610F452AF87}" dt="2021-12-16T06:02:28.995" v="555"/>
          <ac:spMkLst>
            <pc:docMk/>
            <pc:sldMk cId="2837832846" sldId="263"/>
            <ac:spMk id="9" creationId="{8FC9BE17-9A7B-462D-AE50-3D8777387304}"/>
          </ac:spMkLst>
        </pc:spChg>
        <pc:spChg chg="add del">
          <ac:chgData name="Madhuvarshini R" userId="e4de2f1548949c10" providerId="Windows Live" clId="Web-{9C5B4BD1-FACE-4D58-9EBF-C610F452AF87}" dt="2021-12-16T06:06:36.734" v="577"/>
          <ac:spMkLst>
            <pc:docMk/>
            <pc:sldMk cId="2837832846" sldId="263"/>
            <ac:spMk id="10" creationId="{F605C4CC-A25C-416F-8333-7CB7DC97D870}"/>
          </ac:spMkLst>
        </pc:spChg>
        <pc:spChg chg="add del">
          <ac:chgData name="Madhuvarshini R" userId="e4de2f1548949c10" providerId="Windows Live" clId="Web-{9C5B4BD1-FACE-4D58-9EBF-C610F452AF87}" dt="2021-12-16T06:02:28.995" v="555"/>
          <ac:spMkLst>
            <pc:docMk/>
            <pc:sldMk cId="2837832846" sldId="263"/>
            <ac:spMk id="11" creationId="{3EBE8569-6AEC-4B8C-8D53-2DE337CDBA65}"/>
          </ac:spMkLst>
        </pc:spChg>
        <pc:spChg chg="add">
          <ac:chgData name="Madhuvarshini R" userId="e4de2f1548949c10" providerId="Windows Live" clId="Web-{9C5B4BD1-FACE-4D58-9EBF-C610F452AF87}" dt="2021-12-16T06:06:36.734" v="577"/>
          <ac:spMkLst>
            <pc:docMk/>
            <pc:sldMk cId="2837832846" sldId="263"/>
            <ac:spMk id="12" creationId="{B95B9BA8-1D69-4796-85F5-B6D0BD52354B}"/>
          </ac:spMkLst>
        </pc:spChg>
        <pc:spChg chg="add del">
          <ac:chgData name="Madhuvarshini R" userId="e4de2f1548949c10" providerId="Windows Live" clId="Web-{9C5B4BD1-FACE-4D58-9EBF-C610F452AF87}" dt="2021-12-16T06:02:28.995" v="555"/>
          <ac:spMkLst>
            <pc:docMk/>
            <pc:sldMk cId="2837832846" sldId="263"/>
            <ac:spMk id="13" creationId="{55D4142C-5077-457F-A6AD-3FECFDB39685}"/>
          </ac:spMkLst>
        </pc:spChg>
        <pc:spChg chg="add del">
          <ac:chgData name="Madhuvarshini R" userId="e4de2f1548949c10" providerId="Windows Live" clId="Web-{9C5B4BD1-FACE-4D58-9EBF-C610F452AF87}" dt="2021-12-16T06:02:28.995" v="555"/>
          <ac:spMkLst>
            <pc:docMk/>
            <pc:sldMk cId="2837832846" sldId="263"/>
            <ac:spMk id="15" creationId="{7A5F0580-5EE9-419F-96EE-B6529EF6E7D0}"/>
          </ac:spMkLst>
        </pc:spChg>
        <pc:picChg chg="add mod ord">
          <ac:chgData name="Madhuvarshini R" userId="e4de2f1548949c10" providerId="Windows Live" clId="Web-{9C5B4BD1-FACE-4D58-9EBF-C610F452AF87}" dt="2021-12-16T06:06:36.734" v="577"/>
          <ac:picMkLst>
            <pc:docMk/>
            <pc:sldMk cId="2837832846" sldId="263"/>
            <ac:picMk id="4" creationId="{9F0B4222-7687-4F77-86A0-1EEA6664C08F}"/>
          </ac:picMkLst>
        </pc:picChg>
        <pc:cxnChg chg="add del">
          <ac:chgData name="Madhuvarshini R" userId="e4de2f1548949c10" providerId="Windows Live" clId="Web-{9C5B4BD1-FACE-4D58-9EBF-C610F452AF87}" dt="2021-12-16T06:02:37.167" v="557"/>
          <ac:cxnSpMkLst>
            <pc:docMk/>
            <pc:sldMk cId="2837832846" sldId="263"/>
            <ac:cxnSpMk id="7" creationId="{20E3A342-4D61-4E3F-AF90-1AB42AEB96CC}"/>
          </ac:cxnSpMkLst>
        </pc:cxnChg>
      </pc:sldChg>
      <pc:sldChg chg="addSp delSp modSp add replId">
        <pc:chgData name="Madhuvarshini R" userId="e4de2f1548949c10" providerId="Windows Live" clId="Web-{9C5B4BD1-FACE-4D58-9EBF-C610F452AF87}" dt="2021-12-16T05:56:23.831" v="422"/>
        <pc:sldMkLst>
          <pc:docMk/>
          <pc:sldMk cId="1801431218" sldId="264"/>
        </pc:sldMkLst>
        <pc:spChg chg="mod">
          <ac:chgData name="Madhuvarshini R" userId="e4de2f1548949c10" providerId="Windows Live" clId="Web-{9C5B4BD1-FACE-4D58-9EBF-C610F452AF87}" dt="2021-12-16T05:56:23.831" v="422"/>
          <ac:spMkLst>
            <pc:docMk/>
            <pc:sldMk cId="1801431218" sldId="264"/>
            <ac:spMk id="2" creationId="{7EBF45A0-A407-4C8C-9FD1-6DED39865640}"/>
          </ac:spMkLst>
        </pc:spChg>
        <pc:spChg chg="del">
          <ac:chgData name="Madhuvarshini R" userId="e4de2f1548949c10" providerId="Windows Live" clId="Web-{9C5B4BD1-FACE-4D58-9EBF-C610F452AF87}" dt="2021-12-16T05:56:23.831" v="422"/>
          <ac:spMkLst>
            <pc:docMk/>
            <pc:sldMk cId="1801431218" sldId="264"/>
            <ac:spMk id="6" creationId="{8E761768-3858-4B55-A983-E0B7B1409F0F}"/>
          </ac:spMkLst>
        </pc:spChg>
        <pc:spChg chg="del">
          <ac:chgData name="Madhuvarshini R" userId="e4de2f1548949c10" providerId="Windows Live" clId="Web-{9C5B4BD1-FACE-4D58-9EBF-C610F452AF87}" dt="2021-12-16T05:56:23.831" v="422"/>
          <ac:spMkLst>
            <pc:docMk/>
            <pc:sldMk cId="1801431218" sldId="264"/>
            <ac:spMk id="7" creationId="{E3E51905-F374-4E1A-97CF-B741584B74D5}"/>
          </ac:spMkLst>
        </pc:spChg>
        <pc:spChg chg="del">
          <ac:chgData name="Madhuvarshini R" userId="e4de2f1548949c10" providerId="Windows Live" clId="Web-{9C5B4BD1-FACE-4D58-9EBF-C610F452AF87}" dt="2021-12-16T05:56:23.831" v="422"/>
          <ac:spMkLst>
            <pc:docMk/>
            <pc:sldMk cId="1801431218" sldId="264"/>
            <ac:spMk id="8" creationId="{A210685A-6235-45A7-850D-A6F555466EF7}"/>
          </ac:spMkLst>
        </pc:spChg>
        <pc:spChg chg="add">
          <ac:chgData name="Madhuvarshini R" userId="e4de2f1548949c10" providerId="Windows Live" clId="Web-{9C5B4BD1-FACE-4D58-9EBF-C610F452AF87}" dt="2021-12-16T05:56:23.831" v="422"/>
          <ac:spMkLst>
            <pc:docMk/>
            <pc:sldMk cId="1801431218" sldId="264"/>
            <ac:spMk id="45" creationId="{BACC6370-2D7E-4714-9D71-7542949D7D5D}"/>
          </ac:spMkLst>
        </pc:spChg>
        <pc:spChg chg="add">
          <ac:chgData name="Madhuvarshini R" userId="e4de2f1548949c10" providerId="Windows Live" clId="Web-{9C5B4BD1-FACE-4D58-9EBF-C610F452AF87}" dt="2021-12-16T05:56:23.831" v="422"/>
          <ac:spMkLst>
            <pc:docMk/>
            <pc:sldMk cId="1801431218" sldId="264"/>
            <ac:spMk id="47" creationId="{F68B3F68-107C-434F-AA38-110D5EA91B85}"/>
          </ac:spMkLst>
        </pc:spChg>
        <pc:spChg chg="add">
          <ac:chgData name="Madhuvarshini R" userId="e4de2f1548949c10" providerId="Windows Live" clId="Web-{9C5B4BD1-FACE-4D58-9EBF-C610F452AF87}" dt="2021-12-16T05:56:23.831" v="422"/>
          <ac:spMkLst>
            <pc:docMk/>
            <pc:sldMk cId="1801431218" sldId="264"/>
            <ac:spMk id="49" creationId="{AAD0DBB9-1A4B-4391-81D4-CB19F9AB918A}"/>
          </ac:spMkLst>
        </pc:spChg>
        <pc:spChg chg="add">
          <ac:chgData name="Madhuvarshini R" userId="e4de2f1548949c10" providerId="Windows Live" clId="Web-{9C5B4BD1-FACE-4D58-9EBF-C610F452AF87}" dt="2021-12-16T05:56:23.831" v="422"/>
          <ac:spMkLst>
            <pc:docMk/>
            <pc:sldMk cId="1801431218" sldId="264"/>
            <ac:spMk id="51" creationId="{063BBA22-50EA-4C4D-BE05-F1CE4E63AA56}"/>
          </ac:spMkLst>
        </pc:spChg>
        <pc:spChg chg="add del mod">
          <ac:chgData name="Madhuvarshini R" userId="e4de2f1548949c10" providerId="Windows Live" clId="Web-{9C5B4BD1-FACE-4D58-9EBF-C610F452AF87}" dt="2021-12-16T05:55:45.471" v="374"/>
          <ac:spMkLst>
            <pc:docMk/>
            <pc:sldMk cId="1801431218" sldId="264"/>
            <ac:spMk id="974" creationId="{1B9BE783-9C38-4442-940C-F2C08C80E1C1}"/>
          </ac:spMkLst>
        </pc:spChg>
        <pc:grpChg chg="del">
          <ac:chgData name="Madhuvarshini R" userId="e4de2f1548949c10" providerId="Windows Live" clId="Web-{9C5B4BD1-FACE-4D58-9EBF-C610F452AF87}" dt="2021-12-16T05:56:23.831" v="422"/>
          <ac:grpSpMkLst>
            <pc:docMk/>
            <pc:sldMk cId="1801431218" sldId="264"/>
            <ac:grpSpMk id="10" creationId="{AB70F8CE-E82E-416C-9783-C495D90B9EAC}"/>
          </ac:grpSpMkLst>
        </pc:grpChg>
        <pc:graphicFrameChg chg="add del mod modGraphic">
          <ac:chgData name="Madhuvarshini R" userId="e4de2f1548949c10" providerId="Windows Live" clId="Web-{9C5B4BD1-FACE-4D58-9EBF-C610F452AF87}" dt="2021-12-16T05:56:23.831" v="422"/>
          <ac:graphicFrameMkLst>
            <pc:docMk/>
            <pc:sldMk cId="1801431218" sldId="264"/>
            <ac:graphicFrameMk id="12" creationId="{0B41B124-81E5-4587-9522-8B7C72CD6494}"/>
          </ac:graphicFrameMkLst>
        </pc:graphicFrameChg>
      </pc:sldChg>
      <pc:sldChg chg="addSp modSp new mod setBg">
        <pc:chgData name="Madhuvarshini R" userId="e4de2f1548949c10" providerId="Windows Live" clId="Web-{9C5B4BD1-FACE-4D58-9EBF-C610F452AF87}" dt="2021-12-16T06:25:00.710" v="707" actId="20577"/>
        <pc:sldMkLst>
          <pc:docMk/>
          <pc:sldMk cId="2710833503" sldId="265"/>
        </pc:sldMkLst>
        <pc:spChg chg="mod">
          <ac:chgData name="Madhuvarshini R" userId="e4de2f1548949c10" providerId="Windows Live" clId="Web-{9C5B4BD1-FACE-4D58-9EBF-C610F452AF87}" dt="2021-12-16T06:24:49.991" v="705" actId="1076"/>
          <ac:spMkLst>
            <pc:docMk/>
            <pc:sldMk cId="2710833503" sldId="265"/>
            <ac:spMk id="2" creationId="{73FD2540-4B2C-45FC-A340-9531B89A791C}"/>
          </ac:spMkLst>
        </pc:spChg>
        <pc:spChg chg="mod">
          <ac:chgData name="Madhuvarshini R" userId="e4de2f1548949c10" providerId="Windows Live" clId="Web-{9C5B4BD1-FACE-4D58-9EBF-C610F452AF87}" dt="2021-12-16T06:25:00.710" v="707" actId="20577"/>
          <ac:spMkLst>
            <pc:docMk/>
            <pc:sldMk cId="2710833503" sldId="265"/>
            <ac:spMk id="3" creationId="{EEC0C972-F299-4872-9D3D-B8543E95C3FF}"/>
          </ac:spMkLst>
        </pc:spChg>
        <pc:spChg chg="add">
          <ac:chgData name="Madhuvarshini R" userId="e4de2f1548949c10" providerId="Windows Live" clId="Web-{9C5B4BD1-FACE-4D58-9EBF-C610F452AF87}" dt="2021-12-16T06:24:39.382" v="704"/>
          <ac:spMkLst>
            <pc:docMk/>
            <pc:sldMk cId="2710833503" sldId="265"/>
            <ac:spMk id="8" creationId="{907EF6B7-1338-4443-8C46-6A318D952DFD}"/>
          </ac:spMkLst>
        </pc:spChg>
        <pc:spChg chg="add">
          <ac:chgData name="Madhuvarshini R" userId="e4de2f1548949c10" providerId="Windows Live" clId="Web-{9C5B4BD1-FACE-4D58-9EBF-C610F452AF87}" dt="2021-12-16T06:24:39.382" v="704"/>
          <ac:spMkLst>
            <pc:docMk/>
            <pc:sldMk cId="2710833503" sldId="265"/>
            <ac:spMk id="10" creationId="{DAAE4CDD-124C-4DCF-9584-B6033B545DD5}"/>
          </ac:spMkLst>
        </pc:spChg>
        <pc:spChg chg="add">
          <ac:chgData name="Madhuvarshini R" userId="e4de2f1548949c10" providerId="Windows Live" clId="Web-{9C5B4BD1-FACE-4D58-9EBF-C610F452AF87}" dt="2021-12-16T06:24:39.382" v="704"/>
          <ac:spMkLst>
            <pc:docMk/>
            <pc:sldMk cId="2710833503" sldId="265"/>
            <ac:spMk id="12" creationId="{081E4A58-353D-44AE-B2FC-2A74E2E400F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329618-49A8-4728-BCBC-A476C7E4D3E6}"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EDFBFF8D-6F94-48C9-AA37-04C18DA776A9}">
      <dgm:prSet/>
      <dgm:spPr/>
      <dgm:t>
        <a:bodyPr/>
        <a:lstStyle/>
        <a:p>
          <a:r>
            <a:rPr lang="en-US" dirty="0"/>
            <a:t>1. COLLECTION OF DATASET (CUSTOM DATASET INVOLVING LIVE CAPTURING OF IMAGES IN ADDITION TO EXISTING DATASET)</a:t>
          </a:r>
        </a:p>
      </dgm:t>
    </dgm:pt>
    <dgm:pt modelId="{17775300-1257-43C7-8B44-45FE15472376}" type="parTrans" cxnId="{2AC665B3-1E3E-438A-9AB9-7D0236FB1E1E}">
      <dgm:prSet/>
      <dgm:spPr/>
      <dgm:t>
        <a:bodyPr/>
        <a:lstStyle/>
        <a:p>
          <a:endParaRPr lang="en-US"/>
        </a:p>
      </dgm:t>
    </dgm:pt>
    <dgm:pt modelId="{F9499A88-DFBD-432A-A31D-CC58C82A3410}" type="sibTrans" cxnId="{2AC665B3-1E3E-438A-9AB9-7D0236FB1E1E}">
      <dgm:prSet/>
      <dgm:spPr/>
      <dgm:t>
        <a:bodyPr/>
        <a:lstStyle/>
        <a:p>
          <a:endParaRPr lang="en-US"/>
        </a:p>
      </dgm:t>
    </dgm:pt>
    <dgm:pt modelId="{86B00C73-01E0-4297-91AE-E4CB777BF394}">
      <dgm:prSet/>
      <dgm:spPr/>
      <dgm:t>
        <a:bodyPr/>
        <a:lstStyle/>
        <a:p>
          <a:r>
            <a:rPr lang="en-US" dirty="0"/>
            <a:t>2.  APPLYING CONTOURS TO DETECT THE IMAGE</a:t>
          </a:r>
        </a:p>
      </dgm:t>
    </dgm:pt>
    <dgm:pt modelId="{EC242EBB-80A5-45A4-8495-80946FBE41C7}" type="parTrans" cxnId="{38BBFCD7-03EB-4B6B-9A4E-953D0DC97E53}">
      <dgm:prSet/>
      <dgm:spPr/>
      <dgm:t>
        <a:bodyPr/>
        <a:lstStyle/>
        <a:p>
          <a:endParaRPr lang="en-US"/>
        </a:p>
      </dgm:t>
    </dgm:pt>
    <dgm:pt modelId="{40368B03-757D-4E9F-9089-703C8F690DBB}" type="sibTrans" cxnId="{38BBFCD7-03EB-4B6B-9A4E-953D0DC97E53}">
      <dgm:prSet/>
      <dgm:spPr/>
      <dgm:t>
        <a:bodyPr/>
        <a:lstStyle/>
        <a:p>
          <a:endParaRPr lang="en-US"/>
        </a:p>
      </dgm:t>
    </dgm:pt>
    <dgm:pt modelId="{13E44952-69E3-4050-8F0B-658045FAD37C}">
      <dgm:prSet/>
      <dgm:spPr/>
      <dgm:t>
        <a:bodyPr/>
        <a:lstStyle/>
        <a:p>
          <a:r>
            <a:rPr lang="en-US" dirty="0"/>
            <a:t>3. SPLITTING THE DATASET INTO TRAIN AND TEST SETS</a:t>
          </a:r>
        </a:p>
      </dgm:t>
    </dgm:pt>
    <dgm:pt modelId="{CB57CB72-E976-4992-AD8F-33BA044FC97F}" type="parTrans" cxnId="{A5ECC144-1FFA-455B-AFEB-4D6250CE71C8}">
      <dgm:prSet/>
      <dgm:spPr/>
      <dgm:t>
        <a:bodyPr/>
        <a:lstStyle/>
        <a:p>
          <a:endParaRPr lang="en-US"/>
        </a:p>
      </dgm:t>
    </dgm:pt>
    <dgm:pt modelId="{E985877E-9A54-4FDC-8C61-680C7CDD98CA}" type="sibTrans" cxnId="{A5ECC144-1FFA-455B-AFEB-4D6250CE71C8}">
      <dgm:prSet/>
      <dgm:spPr/>
      <dgm:t>
        <a:bodyPr/>
        <a:lstStyle/>
        <a:p>
          <a:endParaRPr lang="en-US"/>
        </a:p>
      </dgm:t>
    </dgm:pt>
    <dgm:pt modelId="{5FBC8CB5-D228-44B3-BE11-5C77F995829E}">
      <dgm:prSet/>
      <dgm:spPr/>
      <dgm:t>
        <a:bodyPr/>
        <a:lstStyle/>
        <a:p>
          <a:r>
            <a:rPr lang="en-US" dirty="0"/>
            <a:t>4. FITTING THE MODEL USING CNN</a:t>
          </a:r>
        </a:p>
      </dgm:t>
    </dgm:pt>
    <dgm:pt modelId="{B52C97E9-2523-480E-B723-F0E933120700}" type="parTrans" cxnId="{4E27D3C5-0F66-4117-AEB1-FAC4D29C285B}">
      <dgm:prSet/>
      <dgm:spPr/>
      <dgm:t>
        <a:bodyPr/>
        <a:lstStyle/>
        <a:p>
          <a:endParaRPr lang="en-US"/>
        </a:p>
      </dgm:t>
    </dgm:pt>
    <dgm:pt modelId="{D8776B18-7E47-4C17-BF1E-A8A48D7FBB3F}" type="sibTrans" cxnId="{4E27D3C5-0F66-4117-AEB1-FAC4D29C285B}">
      <dgm:prSet/>
      <dgm:spPr/>
      <dgm:t>
        <a:bodyPr/>
        <a:lstStyle/>
        <a:p>
          <a:endParaRPr lang="en-US"/>
        </a:p>
      </dgm:t>
    </dgm:pt>
    <dgm:pt modelId="{18A78FC5-CDFB-47D8-9388-0FB8BA0F2B7B}">
      <dgm:prSet/>
      <dgm:spPr/>
      <dgm:t>
        <a:bodyPr/>
        <a:lstStyle/>
        <a:p>
          <a:r>
            <a:rPr lang="en-US" dirty="0"/>
            <a:t>5. TRAINING THE MODEL</a:t>
          </a:r>
        </a:p>
      </dgm:t>
    </dgm:pt>
    <dgm:pt modelId="{C5529085-9FE7-43D4-BAC8-FDE9BFBBB74E}" type="parTrans" cxnId="{89BA6601-F119-4E52-8262-909A96B49C1E}">
      <dgm:prSet/>
      <dgm:spPr/>
      <dgm:t>
        <a:bodyPr/>
        <a:lstStyle/>
        <a:p>
          <a:endParaRPr lang="en-US"/>
        </a:p>
      </dgm:t>
    </dgm:pt>
    <dgm:pt modelId="{6A8A9FA8-4266-488D-906A-10124A7898BE}" type="sibTrans" cxnId="{89BA6601-F119-4E52-8262-909A96B49C1E}">
      <dgm:prSet/>
      <dgm:spPr/>
      <dgm:t>
        <a:bodyPr/>
        <a:lstStyle/>
        <a:p>
          <a:endParaRPr lang="en-US"/>
        </a:p>
      </dgm:t>
    </dgm:pt>
    <dgm:pt modelId="{6FDF3550-FB66-4B37-BD07-DCFE369B5DC6}" type="pres">
      <dgm:prSet presAssocID="{69329618-49A8-4728-BCBC-A476C7E4D3E6}" presName="Name0" presStyleCnt="0">
        <dgm:presLayoutVars>
          <dgm:dir/>
          <dgm:resizeHandles val="exact"/>
        </dgm:presLayoutVars>
      </dgm:prSet>
      <dgm:spPr/>
    </dgm:pt>
    <dgm:pt modelId="{6960E2F0-4376-4A9B-BDB8-2AFC462C1E66}" type="pres">
      <dgm:prSet presAssocID="{EDFBFF8D-6F94-48C9-AA37-04C18DA776A9}" presName="node" presStyleLbl="node1" presStyleIdx="0" presStyleCnt="5">
        <dgm:presLayoutVars>
          <dgm:bulletEnabled val="1"/>
        </dgm:presLayoutVars>
      </dgm:prSet>
      <dgm:spPr/>
    </dgm:pt>
    <dgm:pt modelId="{18100E49-C5A1-41BB-94DB-0B65DE9718E4}" type="pres">
      <dgm:prSet presAssocID="{F9499A88-DFBD-432A-A31D-CC58C82A3410}" presName="sibTrans" presStyleLbl="sibTrans1D1" presStyleIdx="0" presStyleCnt="4"/>
      <dgm:spPr/>
    </dgm:pt>
    <dgm:pt modelId="{C15987EC-0FF3-4F64-ADFE-EC47ABA6DD38}" type="pres">
      <dgm:prSet presAssocID="{F9499A88-DFBD-432A-A31D-CC58C82A3410}" presName="connectorText" presStyleLbl="sibTrans1D1" presStyleIdx="0" presStyleCnt="4"/>
      <dgm:spPr/>
    </dgm:pt>
    <dgm:pt modelId="{A019ADD1-9F90-459F-8D8B-0C3DB26381E4}" type="pres">
      <dgm:prSet presAssocID="{86B00C73-01E0-4297-91AE-E4CB777BF394}" presName="node" presStyleLbl="node1" presStyleIdx="1" presStyleCnt="5">
        <dgm:presLayoutVars>
          <dgm:bulletEnabled val="1"/>
        </dgm:presLayoutVars>
      </dgm:prSet>
      <dgm:spPr/>
    </dgm:pt>
    <dgm:pt modelId="{3DC3F6A4-E316-4C0A-B9B9-6AF8F1A1AE19}" type="pres">
      <dgm:prSet presAssocID="{40368B03-757D-4E9F-9089-703C8F690DBB}" presName="sibTrans" presStyleLbl="sibTrans1D1" presStyleIdx="1" presStyleCnt="4"/>
      <dgm:spPr/>
    </dgm:pt>
    <dgm:pt modelId="{D2D53A44-5856-4B47-ACF8-BE0B3D822F4C}" type="pres">
      <dgm:prSet presAssocID="{40368B03-757D-4E9F-9089-703C8F690DBB}" presName="connectorText" presStyleLbl="sibTrans1D1" presStyleIdx="1" presStyleCnt="4"/>
      <dgm:spPr/>
    </dgm:pt>
    <dgm:pt modelId="{CA45B320-B1D9-4BEE-B4D3-76BCA9850553}" type="pres">
      <dgm:prSet presAssocID="{13E44952-69E3-4050-8F0B-658045FAD37C}" presName="node" presStyleLbl="node1" presStyleIdx="2" presStyleCnt="5">
        <dgm:presLayoutVars>
          <dgm:bulletEnabled val="1"/>
        </dgm:presLayoutVars>
      </dgm:prSet>
      <dgm:spPr/>
    </dgm:pt>
    <dgm:pt modelId="{72480891-4E8B-4630-B112-31C3C2EE1282}" type="pres">
      <dgm:prSet presAssocID="{E985877E-9A54-4FDC-8C61-680C7CDD98CA}" presName="sibTrans" presStyleLbl="sibTrans1D1" presStyleIdx="2" presStyleCnt="4"/>
      <dgm:spPr/>
    </dgm:pt>
    <dgm:pt modelId="{F81F7CE5-13CC-4F93-9E68-EDFC281FD894}" type="pres">
      <dgm:prSet presAssocID="{E985877E-9A54-4FDC-8C61-680C7CDD98CA}" presName="connectorText" presStyleLbl="sibTrans1D1" presStyleIdx="2" presStyleCnt="4"/>
      <dgm:spPr/>
    </dgm:pt>
    <dgm:pt modelId="{B7A0FE2E-99C8-46CC-876A-13B5452A1FC5}" type="pres">
      <dgm:prSet presAssocID="{5FBC8CB5-D228-44B3-BE11-5C77F995829E}" presName="node" presStyleLbl="node1" presStyleIdx="3" presStyleCnt="5">
        <dgm:presLayoutVars>
          <dgm:bulletEnabled val="1"/>
        </dgm:presLayoutVars>
      </dgm:prSet>
      <dgm:spPr/>
    </dgm:pt>
    <dgm:pt modelId="{7696AAC6-8B93-42F6-9390-871E9FEFAB77}" type="pres">
      <dgm:prSet presAssocID="{D8776B18-7E47-4C17-BF1E-A8A48D7FBB3F}" presName="sibTrans" presStyleLbl="sibTrans1D1" presStyleIdx="3" presStyleCnt="4"/>
      <dgm:spPr/>
    </dgm:pt>
    <dgm:pt modelId="{DCB0C276-AE5A-42EB-A166-F19EA530AC77}" type="pres">
      <dgm:prSet presAssocID="{D8776B18-7E47-4C17-BF1E-A8A48D7FBB3F}" presName="connectorText" presStyleLbl="sibTrans1D1" presStyleIdx="3" presStyleCnt="4"/>
      <dgm:spPr/>
    </dgm:pt>
    <dgm:pt modelId="{40BEC8B6-AF14-4113-9E76-45A6680FD180}" type="pres">
      <dgm:prSet presAssocID="{18A78FC5-CDFB-47D8-9388-0FB8BA0F2B7B}" presName="node" presStyleLbl="node1" presStyleIdx="4" presStyleCnt="5">
        <dgm:presLayoutVars>
          <dgm:bulletEnabled val="1"/>
        </dgm:presLayoutVars>
      </dgm:prSet>
      <dgm:spPr/>
    </dgm:pt>
  </dgm:ptLst>
  <dgm:cxnLst>
    <dgm:cxn modelId="{89BA6601-F119-4E52-8262-909A96B49C1E}" srcId="{69329618-49A8-4728-BCBC-A476C7E4D3E6}" destId="{18A78FC5-CDFB-47D8-9388-0FB8BA0F2B7B}" srcOrd="4" destOrd="0" parTransId="{C5529085-9FE7-43D4-BAC8-FDE9BFBBB74E}" sibTransId="{6A8A9FA8-4266-488D-906A-10124A7898BE}"/>
    <dgm:cxn modelId="{4D001023-0CB6-4433-B756-A468564D69F9}" type="presOf" srcId="{EDFBFF8D-6F94-48C9-AA37-04C18DA776A9}" destId="{6960E2F0-4376-4A9B-BDB8-2AFC462C1E66}" srcOrd="0" destOrd="0" presId="urn:microsoft.com/office/officeart/2016/7/layout/RepeatingBendingProcessNew"/>
    <dgm:cxn modelId="{F7790D34-B392-406E-BB81-7AC625624AAF}" type="presOf" srcId="{5FBC8CB5-D228-44B3-BE11-5C77F995829E}" destId="{B7A0FE2E-99C8-46CC-876A-13B5452A1FC5}" srcOrd="0" destOrd="0" presId="urn:microsoft.com/office/officeart/2016/7/layout/RepeatingBendingProcessNew"/>
    <dgm:cxn modelId="{A5ECC144-1FFA-455B-AFEB-4D6250CE71C8}" srcId="{69329618-49A8-4728-BCBC-A476C7E4D3E6}" destId="{13E44952-69E3-4050-8F0B-658045FAD37C}" srcOrd="2" destOrd="0" parTransId="{CB57CB72-E976-4992-AD8F-33BA044FC97F}" sibTransId="{E985877E-9A54-4FDC-8C61-680C7CDD98CA}"/>
    <dgm:cxn modelId="{88F2DD71-35A3-4CDF-BCAB-285D0D811B98}" type="presOf" srcId="{D8776B18-7E47-4C17-BF1E-A8A48D7FBB3F}" destId="{DCB0C276-AE5A-42EB-A166-F19EA530AC77}" srcOrd="1" destOrd="0" presId="urn:microsoft.com/office/officeart/2016/7/layout/RepeatingBendingProcessNew"/>
    <dgm:cxn modelId="{9266AA52-E784-4E66-8C44-F11B9E5CB089}" type="presOf" srcId="{13E44952-69E3-4050-8F0B-658045FAD37C}" destId="{CA45B320-B1D9-4BEE-B4D3-76BCA9850553}" srcOrd="0" destOrd="0" presId="urn:microsoft.com/office/officeart/2016/7/layout/RepeatingBendingProcessNew"/>
    <dgm:cxn modelId="{B04ABE53-C0E5-4F94-A023-14EE17E428E7}" type="presOf" srcId="{F9499A88-DFBD-432A-A31D-CC58C82A3410}" destId="{C15987EC-0FF3-4F64-ADFE-EC47ABA6DD38}" srcOrd="1" destOrd="0" presId="urn:microsoft.com/office/officeart/2016/7/layout/RepeatingBendingProcessNew"/>
    <dgm:cxn modelId="{C6867882-DFE7-4D20-8AFC-34069EBBAA09}" type="presOf" srcId="{69329618-49A8-4728-BCBC-A476C7E4D3E6}" destId="{6FDF3550-FB66-4B37-BD07-DCFE369B5DC6}" srcOrd="0" destOrd="0" presId="urn:microsoft.com/office/officeart/2016/7/layout/RepeatingBendingProcessNew"/>
    <dgm:cxn modelId="{48C51993-6362-4793-8730-CB82756DABFB}" type="presOf" srcId="{40368B03-757D-4E9F-9089-703C8F690DBB}" destId="{D2D53A44-5856-4B47-ACF8-BE0B3D822F4C}" srcOrd="1" destOrd="0" presId="urn:microsoft.com/office/officeart/2016/7/layout/RepeatingBendingProcessNew"/>
    <dgm:cxn modelId="{45063A94-48B9-4305-B58F-6C5885C106B6}" type="presOf" srcId="{18A78FC5-CDFB-47D8-9388-0FB8BA0F2B7B}" destId="{40BEC8B6-AF14-4113-9E76-45A6680FD180}" srcOrd="0" destOrd="0" presId="urn:microsoft.com/office/officeart/2016/7/layout/RepeatingBendingProcessNew"/>
    <dgm:cxn modelId="{A439BB9C-6231-4C02-B0B3-C742CAE2E8AF}" type="presOf" srcId="{D8776B18-7E47-4C17-BF1E-A8A48D7FBB3F}" destId="{7696AAC6-8B93-42F6-9390-871E9FEFAB77}" srcOrd="0" destOrd="0" presId="urn:microsoft.com/office/officeart/2016/7/layout/RepeatingBendingProcessNew"/>
    <dgm:cxn modelId="{2AC665B3-1E3E-438A-9AB9-7D0236FB1E1E}" srcId="{69329618-49A8-4728-BCBC-A476C7E4D3E6}" destId="{EDFBFF8D-6F94-48C9-AA37-04C18DA776A9}" srcOrd="0" destOrd="0" parTransId="{17775300-1257-43C7-8B44-45FE15472376}" sibTransId="{F9499A88-DFBD-432A-A31D-CC58C82A3410}"/>
    <dgm:cxn modelId="{5E206EBD-54B3-4FD0-9AF6-19EAFCC23CFA}" type="presOf" srcId="{E985877E-9A54-4FDC-8C61-680C7CDD98CA}" destId="{72480891-4E8B-4630-B112-31C3C2EE1282}" srcOrd="0" destOrd="0" presId="urn:microsoft.com/office/officeart/2016/7/layout/RepeatingBendingProcessNew"/>
    <dgm:cxn modelId="{B7900AC0-182A-45A8-A425-8859DEC98C72}" type="presOf" srcId="{E985877E-9A54-4FDC-8C61-680C7CDD98CA}" destId="{F81F7CE5-13CC-4F93-9E68-EDFC281FD894}" srcOrd="1" destOrd="0" presId="urn:microsoft.com/office/officeart/2016/7/layout/RepeatingBendingProcessNew"/>
    <dgm:cxn modelId="{4E27D3C5-0F66-4117-AEB1-FAC4D29C285B}" srcId="{69329618-49A8-4728-BCBC-A476C7E4D3E6}" destId="{5FBC8CB5-D228-44B3-BE11-5C77F995829E}" srcOrd="3" destOrd="0" parTransId="{B52C97E9-2523-480E-B723-F0E933120700}" sibTransId="{D8776B18-7E47-4C17-BF1E-A8A48D7FBB3F}"/>
    <dgm:cxn modelId="{477EC0CC-462C-4102-B5C7-52ED3CE67A7C}" type="presOf" srcId="{40368B03-757D-4E9F-9089-703C8F690DBB}" destId="{3DC3F6A4-E316-4C0A-B9B9-6AF8F1A1AE19}" srcOrd="0" destOrd="0" presId="urn:microsoft.com/office/officeart/2016/7/layout/RepeatingBendingProcessNew"/>
    <dgm:cxn modelId="{38BBFCD7-03EB-4B6B-9A4E-953D0DC97E53}" srcId="{69329618-49A8-4728-BCBC-A476C7E4D3E6}" destId="{86B00C73-01E0-4297-91AE-E4CB777BF394}" srcOrd="1" destOrd="0" parTransId="{EC242EBB-80A5-45A4-8495-80946FBE41C7}" sibTransId="{40368B03-757D-4E9F-9089-703C8F690DBB}"/>
    <dgm:cxn modelId="{053365DC-9708-4B6C-BD76-0603CAE908F0}" type="presOf" srcId="{86B00C73-01E0-4297-91AE-E4CB777BF394}" destId="{A019ADD1-9F90-459F-8D8B-0C3DB26381E4}" srcOrd="0" destOrd="0" presId="urn:microsoft.com/office/officeart/2016/7/layout/RepeatingBendingProcessNew"/>
    <dgm:cxn modelId="{6B5072F3-7DAF-4EF3-9D94-20D5A2BA16D2}" type="presOf" srcId="{F9499A88-DFBD-432A-A31D-CC58C82A3410}" destId="{18100E49-C5A1-41BB-94DB-0B65DE9718E4}" srcOrd="0" destOrd="0" presId="urn:microsoft.com/office/officeart/2016/7/layout/RepeatingBendingProcessNew"/>
    <dgm:cxn modelId="{1B795A06-6988-4CB2-B440-A1EE15CC66D4}" type="presParOf" srcId="{6FDF3550-FB66-4B37-BD07-DCFE369B5DC6}" destId="{6960E2F0-4376-4A9B-BDB8-2AFC462C1E66}" srcOrd="0" destOrd="0" presId="urn:microsoft.com/office/officeart/2016/7/layout/RepeatingBendingProcessNew"/>
    <dgm:cxn modelId="{4382E4AF-4973-4143-BCF8-9097E44EB124}" type="presParOf" srcId="{6FDF3550-FB66-4B37-BD07-DCFE369B5DC6}" destId="{18100E49-C5A1-41BB-94DB-0B65DE9718E4}" srcOrd="1" destOrd="0" presId="urn:microsoft.com/office/officeart/2016/7/layout/RepeatingBendingProcessNew"/>
    <dgm:cxn modelId="{158CCEB0-302F-4691-9D9F-6EEE5F12CAD0}" type="presParOf" srcId="{18100E49-C5A1-41BB-94DB-0B65DE9718E4}" destId="{C15987EC-0FF3-4F64-ADFE-EC47ABA6DD38}" srcOrd="0" destOrd="0" presId="urn:microsoft.com/office/officeart/2016/7/layout/RepeatingBendingProcessNew"/>
    <dgm:cxn modelId="{0329894A-53F7-44B5-8D22-D66F869F2558}" type="presParOf" srcId="{6FDF3550-FB66-4B37-BD07-DCFE369B5DC6}" destId="{A019ADD1-9F90-459F-8D8B-0C3DB26381E4}" srcOrd="2" destOrd="0" presId="urn:microsoft.com/office/officeart/2016/7/layout/RepeatingBendingProcessNew"/>
    <dgm:cxn modelId="{D352006D-F126-4595-91A4-626883EC8A3E}" type="presParOf" srcId="{6FDF3550-FB66-4B37-BD07-DCFE369B5DC6}" destId="{3DC3F6A4-E316-4C0A-B9B9-6AF8F1A1AE19}" srcOrd="3" destOrd="0" presId="urn:microsoft.com/office/officeart/2016/7/layout/RepeatingBendingProcessNew"/>
    <dgm:cxn modelId="{5E2B8102-EABF-4D81-B940-AB9323F6C422}" type="presParOf" srcId="{3DC3F6A4-E316-4C0A-B9B9-6AF8F1A1AE19}" destId="{D2D53A44-5856-4B47-ACF8-BE0B3D822F4C}" srcOrd="0" destOrd="0" presId="urn:microsoft.com/office/officeart/2016/7/layout/RepeatingBendingProcessNew"/>
    <dgm:cxn modelId="{27D90F31-3D57-4994-A106-55BF01D49316}" type="presParOf" srcId="{6FDF3550-FB66-4B37-BD07-DCFE369B5DC6}" destId="{CA45B320-B1D9-4BEE-B4D3-76BCA9850553}" srcOrd="4" destOrd="0" presId="urn:microsoft.com/office/officeart/2016/7/layout/RepeatingBendingProcessNew"/>
    <dgm:cxn modelId="{DB343CE7-AF0C-4B5F-84BD-D85C77130860}" type="presParOf" srcId="{6FDF3550-FB66-4B37-BD07-DCFE369B5DC6}" destId="{72480891-4E8B-4630-B112-31C3C2EE1282}" srcOrd="5" destOrd="0" presId="urn:microsoft.com/office/officeart/2016/7/layout/RepeatingBendingProcessNew"/>
    <dgm:cxn modelId="{E21C5EF8-37D7-4768-8696-51E5A9764814}" type="presParOf" srcId="{72480891-4E8B-4630-B112-31C3C2EE1282}" destId="{F81F7CE5-13CC-4F93-9E68-EDFC281FD894}" srcOrd="0" destOrd="0" presId="urn:microsoft.com/office/officeart/2016/7/layout/RepeatingBendingProcessNew"/>
    <dgm:cxn modelId="{33C0D47B-D356-4EAE-83BC-FA14E77E4C00}" type="presParOf" srcId="{6FDF3550-FB66-4B37-BD07-DCFE369B5DC6}" destId="{B7A0FE2E-99C8-46CC-876A-13B5452A1FC5}" srcOrd="6" destOrd="0" presId="urn:microsoft.com/office/officeart/2016/7/layout/RepeatingBendingProcessNew"/>
    <dgm:cxn modelId="{FF923515-045D-4D4E-B014-0D82C6C673C7}" type="presParOf" srcId="{6FDF3550-FB66-4B37-BD07-DCFE369B5DC6}" destId="{7696AAC6-8B93-42F6-9390-871E9FEFAB77}" srcOrd="7" destOrd="0" presId="urn:microsoft.com/office/officeart/2016/7/layout/RepeatingBendingProcessNew"/>
    <dgm:cxn modelId="{2380F81C-293C-420F-8440-1C40C94A077E}" type="presParOf" srcId="{7696AAC6-8B93-42F6-9390-871E9FEFAB77}" destId="{DCB0C276-AE5A-42EB-A166-F19EA530AC77}" srcOrd="0" destOrd="0" presId="urn:microsoft.com/office/officeart/2016/7/layout/RepeatingBendingProcessNew"/>
    <dgm:cxn modelId="{B8852ED4-2289-477A-A2C0-895F62889083}" type="presParOf" srcId="{6FDF3550-FB66-4B37-BD07-DCFE369B5DC6}" destId="{40BEC8B6-AF14-4113-9E76-45A6680FD180}"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329618-49A8-4728-BCBC-A476C7E4D3E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DFBFF8D-6F94-48C9-AA37-04C18DA776A9}">
      <dgm:prSet/>
      <dgm:spPr/>
      <dgm:t>
        <a:bodyPr/>
        <a:lstStyle/>
        <a:p>
          <a:pPr rtl="0"/>
          <a:r>
            <a:rPr lang="en-US" dirty="0"/>
            <a:t>1. </a:t>
          </a:r>
          <a:r>
            <a:rPr lang="en-US" dirty="0">
              <a:latin typeface="Sagona ExtraLight"/>
            </a:rPr>
            <a:t>CONVERSION OF INDIVIDUAL CHARACTERS INTO SIGN</a:t>
          </a:r>
          <a:endParaRPr lang="en-US" dirty="0"/>
        </a:p>
      </dgm:t>
    </dgm:pt>
    <dgm:pt modelId="{17775300-1257-43C7-8B44-45FE15472376}" type="parTrans" cxnId="{2AC665B3-1E3E-438A-9AB9-7D0236FB1E1E}">
      <dgm:prSet/>
      <dgm:spPr/>
      <dgm:t>
        <a:bodyPr/>
        <a:lstStyle/>
        <a:p>
          <a:endParaRPr lang="en-US"/>
        </a:p>
      </dgm:t>
    </dgm:pt>
    <dgm:pt modelId="{F9499A88-DFBD-432A-A31D-CC58C82A3410}" type="sibTrans" cxnId="{2AC665B3-1E3E-438A-9AB9-7D0236FB1E1E}">
      <dgm:prSet/>
      <dgm:spPr/>
      <dgm:t>
        <a:bodyPr/>
        <a:lstStyle/>
        <a:p>
          <a:endParaRPr lang="en-US"/>
        </a:p>
      </dgm:t>
    </dgm:pt>
    <dgm:pt modelId="{86B00C73-01E0-4297-91AE-E4CB777BF394}">
      <dgm:prSet/>
      <dgm:spPr/>
      <dgm:t>
        <a:bodyPr/>
        <a:lstStyle/>
        <a:p>
          <a:pPr rtl="0"/>
          <a:r>
            <a:rPr lang="en-US" dirty="0"/>
            <a:t>2.</a:t>
          </a:r>
          <a:r>
            <a:rPr lang="en-US" dirty="0">
              <a:latin typeface="Sagona ExtraLight"/>
            </a:rPr>
            <a:t> FURTHER CONVERTING THE WORDS/PHRASES INTO ITS CORRESPONDING SIGN REPRESENTATION</a:t>
          </a:r>
          <a:endParaRPr lang="en-US" dirty="0"/>
        </a:p>
      </dgm:t>
    </dgm:pt>
    <dgm:pt modelId="{EC242EBB-80A5-45A4-8495-80946FBE41C7}" type="parTrans" cxnId="{38BBFCD7-03EB-4B6B-9A4E-953D0DC97E53}">
      <dgm:prSet/>
      <dgm:spPr/>
      <dgm:t>
        <a:bodyPr/>
        <a:lstStyle/>
        <a:p>
          <a:endParaRPr lang="en-US"/>
        </a:p>
      </dgm:t>
    </dgm:pt>
    <dgm:pt modelId="{40368B03-757D-4E9F-9089-703C8F690DBB}" type="sibTrans" cxnId="{38BBFCD7-03EB-4B6B-9A4E-953D0DC97E53}">
      <dgm:prSet/>
      <dgm:spPr/>
      <dgm:t>
        <a:bodyPr/>
        <a:lstStyle/>
        <a:p>
          <a:endParaRPr lang="en-US"/>
        </a:p>
      </dgm:t>
    </dgm:pt>
    <dgm:pt modelId="{F1771744-DA58-4856-933F-02155050DF5A}" type="pres">
      <dgm:prSet presAssocID="{69329618-49A8-4728-BCBC-A476C7E4D3E6}" presName="hierChild1" presStyleCnt="0">
        <dgm:presLayoutVars>
          <dgm:chPref val="1"/>
          <dgm:dir/>
          <dgm:animOne val="branch"/>
          <dgm:animLvl val="lvl"/>
          <dgm:resizeHandles/>
        </dgm:presLayoutVars>
      </dgm:prSet>
      <dgm:spPr/>
    </dgm:pt>
    <dgm:pt modelId="{087022FE-2B05-4245-AC5C-F853F3D710BF}" type="pres">
      <dgm:prSet presAssocID="{EDFBFF8D-6F94-48C9-AA37-04C18DA776A9}" presName="hierRoot1" presStyleCnt="0"/>
      <dgm:spPr/>
    </dgm:pt>
    <dgm:pt modelId="{26ED6744-DDB7-40BD-BA29-2EFC86EBE22F}" type="pres">
      <dgm:prSet presAssocID="{EDFBFF8D-6F94-48C9-AA37-04C18DA776A9}" presName="composite" presStyleCnt="0"/>
      <dgm:spPr/>
    </dgm:pt>
    <dgm:pt modelId="{C73CD18F-04C5-4F41-8BDC-A29207D812C0}" type="pres">
      <dgm:prSet presAssocID="{EDFBFF8D-6F94-48C9-AA37-04C18DA776A9}" presName="background" presStyleLbl="node0" presStyleIdx="0" presStyleCnt="2"/>
      <dgm:spPr/>
    </dgm:pt>
    <dgm:pt modelId="{4029C63F-141D-49F9-9020-3A1213203AF1}" type="pres">
      <dgm:prSet presAssocID="{EDFBFF8D-6F94-48C9-AA37-04C18DA776A9}" presName="text" presStyleLbl="fgAcc0" presStyleIdx="0" presStyleCnt="2">
        <dgm:presLayoutVars>
          <dgm:chPref val="3"/>
        </dgm:presLayoutVars>
      </dgm:prSet>
      <dgm:spPr/>
    </dgm:pt>
    <dgm:pt modelId="{0E808060-0155-4598-889F-89D0BA21C624}" type="pres">
      <dgm:prSet presAssocID="{EDFBFF8D-6F94-48C9-AA37-04C18DA776A9}" presName="hierChild2" presStyleCnt="0"/>
      <dgm:spPr/>
    </dgm:pt>
    <dgm:pt modelId="{DE76559A-93FC-430A-8520-136CDDF199AC}" type="pres">
      <dgm:prSet presAssocID="{86B00C73-01E0-4297-91AE-E4CB777BF394}" presName="hierRoot1" presStyleCnt="0"/>
      <dgm:spPr/>
    </dgm:pt>
    <dgm:pt modelId="{F1F4B78D-E43C-498A-98E5-52804D5EAC27}" type="pres">
      <dgm:prSet presAssocID="{86B00C73-01E0-4297-91AE-E4CB777BF394}" presName="composite" presStyleCnt="0"/>
      <dgm:spPr/>
    </dgm:pt>
    <dgm:pt modelId="{150EF5C4-7D74-4C89-A0B7-F380110A67CF}" type="pres">
      <dgm:prSet presAssocID="{86B00C73-01E0-4297-91AE-E4CB777BF394}" presName="background" presStyleLbl="node0" presStyleIdx="1" presStyleCnt="2"/>
      <dgm:spPr/>
    </dgm:pt>
    <dgm:pt modelId="{652F510D-6120-4560-A436-3767446C684B}" type="pres">
      <dgm:prSet presAssocID="{86B00C73-01E0-4297-91AE-E4CB777BF394}" presName="text" presStyleLbl="fgAcc0" presStyleIdx="1" presStyleCnt="2">
        <dgm:presLayoutVars>
          <dgm:chPref val="3"/>
        </dgm:presLayoutVars>
      </dgm:prSet>
      <dgm:spPr/>
    </dgm:pt>
    <dgm:pt modelId="{A6BB3418-7D06-4ECF-B771-8D51B0190FE1}" type="pres">
      <dgm:prSet presAssocID="{86B00C73-01E0-4297-91AE-E4CB777BF394}" presName="hierChild2" presStyleCnt="0"/>
      <dgm:spPr/>
    </dgm:pt>
  </dgm:ptLst>
  <dgm:cxnLst>
    <dgm:cxn modelId="{FADB9E11-1948-409B-968E-A565DEC224BB}" type="presOf" srcId="{69329618-49A8-4728-BCBC-A476C7E4D3E6}" destId="{F1771744-DA58-4856-933F-02155050DF5A}" srcOrd="0" destOrd="0" presId="urn:microsoft.com/office/officeart/2005/8/layout/hierarchy1"/>
    <dgm:cxn modelId="{75AE1528-C3EF-44B7-BA54-05E493BF0BB4}" type="presOf" srcId="{EDFBFF8D-6F94-48C9-AA37-04C18DA776A9}" destId="{4029C63F-141D-49F9-9020-3A1213203AF1}" srcOrd="0" destOrd="0" presId="urn:microsoft.com/office/officeart/2005/8/layout/hierarchy1"/>
    <dgm:cxn modelId="{2AC665B3-1E3E-438A-9AB9-7D0236FB1E1E}" srcId="{69329618-49A8-4728-BCBC-A476C7E4D3E6}" destId="{EDFBFF8D-6F94-48C9-AA37-04C18DA776A9}" srcOrd="0" destOrd="0" parTransId="{17775300-1257-43C7-8B44-45FE15472376}" sibTransId="{F9499A88-DFBD-432A-A31D-CC58C82A3410}"/>
    <dgm:cxn modelId="{673E3BB5-30F6-4395-8BFC-8CB0CA19F966}" type="presOf" srcId="{86B00C73-01E0-4297-91AE-E4CB777BF394}" destId="{652F510D-6120-4560-A436-3767446C684B}" srcOrd="0" destOrd="0" presId="urn:microsoft.com/office/officeart/2005/8/layout/hierarchy1"/>
    <dgm:cxn modelId="{38BBFCD7-03EB-4B6B-9A4E-953D0DC97E53}" srcId="{69329618-49A8-4728-BCBC-A476C7E4D3E6}" destId="{86B00C73-01E0-4297-91AE-E4CB777BF394}" srcOrd="1" destOrd="0" parTransId="{EC242EBB-80A5-45A4-8495-80946FBE41C7}" sibTransId="{40368B03-757D-4E9F-9089-703C8F690DBB}"/>
    <dgm:cxn modelId="{08F2FDE5-3D9F-4324-BDD5-E276A5334382}" type="presParOf" srcId="{F1771744-DA58-4856-933F-02155050DF5A}" destId="{087022FE-2B05-4245-AC5C-F853F3D710BF}" srcOrd="0" destOrd="0" presId="urn:microsoft.com/office/officeart/2005/8/layout/hierarchy1"/>
    <dgm:cxn modelId="{C8CFED85-E757-44EE-824D-DE689A1021DB}" type="presParOf" srcId="{087022FE-2B05-4245-AC5C-F853F3D710BF}" destId="{26ED6744-DDB7-40BD-BA29-2EFC86EBE22F}" srcOrd="0" destOrd="0" presId="urn:microsoft.com/office/officeart/2005/8/layout/hierarchy1"/>
    <dgm:cxn modelId="{CA7B378F-89C6-48C8-9D78-B98840D34F59}" type="presParOf" srcId="{26ED6744-DDB7-40BD-BA29-2EFC86EBE22F}" destId="{C73CD18F-04C5-4F41-8BDC-A29207D812C0}" srcOrd="0" destOrd="0" presId="urn:microsoft.com/office/officeart/2005/8/layout/hierarchy1"/>
    <dgm:cxn modelId="{EEDD88CE-F5E6-43EA-94EA-0A7050EF848D}" type="presParOf" srcId="{26ED6744-DDB7-40BD-BA29-2EFC86EBE22F}" destId="{4029C63F-141D-49F9-9020-3A1213203AF1}" srcOrd="1" destOrd="0" presId="urn:microsoft.com/office/officeart/2005/8/layout/hierarchy1"/>
    <dgm:cxn modelId="{1FA3EE4A-B707-4B9E-93FC-16E0CB157129}" type="presParOf" srcId="{087022FE-2B05-4245-AC5C-F853F3D710BF}" destId="{0E808060-0155-4598-889F-89D0BA21C624}" srcOrd="1" destOrd="0" presId="urn:microsoft.com/office/officeart/2005/8/layout/hierarchy1"/>
    <dgm:cxn modelId="{8B873F17-086C-44A7-A5E8-48FA349FAA54}" type="presParOf" srcId="{F1771744-DA58-4856-933F-02155050DF5A}" destId="{DE76559A-93FC-430A-8520-136CDDF199AC}" srcOrd="1" destOrd="0" presId="urn:microsoft.com/office/officeart/2005/8/layout/hierarchy1"/>
    <dgm:cxn modelId="{3751DB89-8522-4295-A785-9FB08144255F}" type="presParOf" srcId="{DE76559A-93FC-430A-8520-136CDDF199AC}" destId="{F1F4B78D-E43C-498A-98E5-52804D5EAC27}" srcOrd="0" destOrd="0" presId="urn:microsoft.com/office/officeart/2005/8/layout/hierarchy1"/>
    <dgm:cxn modelId="{FCAADE7B-3040-4642-9A1E-4A429E504257}" type="presParOf" srcId="{F1F4B78D-E43C-498A-98E5-52804D5EAC27}" destId="{150EF5C4-7D74-4C89-A0B7-F380110A67CF}" srcOrd="0" destOrd="0" presId="urn:microsoft.com/office/officeart/2005/8/layout/hierarchy1"/>
    <dgm:cxn modelId="{03924B05-B965-4CD7-B2FC-DB7CA87A4704}" type="presParOf" srcId="{F1F4B78D-E43C-498A-98E5-52804D5EAC27}" destId="{652F510D-6120-4560-A436-3767446C684B}" srcOrd="1" destOrd="0" presId="urn:microsoft.com/office/officeart/2005/8/layout/hierarchy1"/>
    <dgm:cxn modelId="{B5FA42E5-99F3-4554-BD37-C46F1280C328}" type="presParOf" srcId="{DE76559A-93FC-430A-8520-136CDDF199AC}" destId="{A6BB3418-7D06-4ECF-B771-8D51B0190FE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100E49-C5A1-41BB-94DB-0B65DE9718E4}">
      <dsp:nvSpPr>
        <dsp:cNvPr id="0" name=""/>
        <dsp:cNvSpPr/>
      </dsp:nvSpPr>
      <dsp:spPr>
        <a:xfrm>
          <a:off x="2409499" y="666985"/>
          <a:ext cx="514329" cy="91440"/>
        </a:xfrm>
        <a:custGeom>
          <a:avLst/>
          <a:gdLst/>
          <a:ahLst/>
          <a:cxnLst/>
          <a:rect l="0" t="0" r="0" b="0"/>
          <a:pathLst>
            <a:path>
              <a:moveTo>
                <a:pt x="0" y="45720"/>
              </a:moveTo>
              <a:lnTo>
                <a:pt x="514329" y="45720"/>
              </a:lnTo>
            </a:path>
          </a:pathLst>
        </a:custGeom>
        <a:noFill/>
        <a:ln w="1270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53040" y="709981"/>
        <a:ext cx="27246" cy="5449"/>
      </dsp:txXfrm>
    </dsp:sp>
    <dsp:sp modelId="{6960E2F0-4376-4A9B-BDB8-2AFC462C1E66}">
      <dsp:nvSpPr>
        <dsp:cNvPr id="0" name=""/>
        <dsp:cNvSpPr/>
      </dsp:nvSpPr>
      <dsp:spPr>
        <a:xfrm>
          <a:off x="42038" y="1927"/>
          <a:ext cx="2369260" cy="1421556"/>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096" tIns="121863" rIns="116096" bIns="121863" numCol="1" spcCol="1270" anchor="ctr" anchorCtr="0">
          <a:noAutofit/>
        </a:bodyPr>
        <a:lstStyle/>
        <a:p>
          <a:pPr marL="0" lvl="0" indent="0" algn="ctr" defTabSz="622300">
            <a:lnSpc>
              <a:spcPct val="90000"/>
            </a:lnSpc>
            <a:spcBef>
              <a:spcPct val="0"/>
            </a:spcBef>
            <a:spcAft>
              <a:spcPct val="35000"/>
            </a:spcAft>
            <a:buNone/>
          </a:pPr>
          <a:r>
            <a:rPr lang="en-US" sz="1400" kern="1200" dirty="0"/>
            <a:t>1. COLLECTION OF DATASET (CUSTOM DATASET INVOLVING LIVE CAPTURING OF IMAGES IN ADDITION TO EXISTING DATASET)</a:t>
          </a:r>
        </a:p>
      </dsp:txBody>
      <dsp:txXfrm>
        <a:off x="42038" y="1927"/>
        <a:ext cx="2369260" cy="1421556"/>
      </dsp:txXfrm>
    </dsp:sp>
    <dsp:sp modelId="{3DC3F6A4-E316-4C0A-B9B9-6AF8F1A1AE19}">
      <dsp:nvSpPr>
        <dsp:cNvPr id="0" name=""/>
        <dsp:cNvSpPr/>
      </dsp:nvSpPr>
      <dsp:spPr>
        <a:xfrm>
          <a:off x="1226668" y="1421683"/>
          <a:ext cx="2914190" cy="514329"/>
        </a:xfrm>
        <a:custGeom>
          <a:avLst/>
          <a:gdLst/>
          <a:ahLst/>
          <a:cxnLst/>
          <a:rect l="0" t="0" r="0" b="0"/>
          <a:pathLst>
            <a:path>
              <a:moveTo>
                <a:pt x="2914190" y="0"/>
              </a:moveTo>
              <a:lnTo>
                <a:pt x="2914190" y="274264"/>
              </a:lnTo>
              <a:lnTo>
                <a:pt x="0" y="274264"/>
              </a:lnTo>
              <a:lnTo>
                <a:pt x="0" y="514329"/>
              </a:lnTo>
            </a:path>
          </a:pathLst>
        </a:custGeom>
        <a:noFill/>
        <a:ln w="127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09646" y="1676124"/>
        <a:ext cx="148235" cy="5449"/>
      </dsp:txXfrm>
    </dsp:sp>
    <dsp:sp modelId="{A019ADD1-9F90-459F-8D8B-0C3DB26381E4}">
      <dsp:nvSpPr>
        <dsp:cNvPr id="0" name=""/>
        <dsp:cNvSpPr/>
      </dsp:nvSpPr>
      <dsp:spPr>
        <a:xfrm>
          <a:off x="2956228" y="1927"/>
          <a:ext cx="2369260" cy="1421556"/>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096" tIns="121863" rIns="116096" bIns="121863" numCol="1" spcCol="1270" anchor="ctr" anchorCtr="0">
          <a:noAutofit/>
        </a:bodyPr>
        <a:lstStyle/>
        <a:p>
          <a:pPr marL="0" lvl="0" indent="0" algn="ctr" defTabSz="622300">
            <a:lnSpc>
              <a:spcPct val="90000"/>
            </a:lnSpc>
            <a:spcBef>
              <a:spcPct val="0"/>
            </a:spcBef>
            <a:spcAft>
              <a:spcPct val="35000"/>
            </a:spcAft>
            <a:buNone/>
          </a:pPr>
          <a:r>
            <a:rPr lang="en-US" sz="1400" kern="1200" dirty="0"/>
            <a:t>2.  APPLYING CONTOURS TO DETECT THE IMAGE</a:t>
          </a:r>
        </a:p>
      </dsp:txBody>
      <dsp:txXfrm>
        <a:off x="2956228" y="1927"/>
        <a:ext cx="2369260" cy="1421556"/>
      </dsp:txXfrm>
    </dsp:sp>
    <dsp:sp modelId="{72480891-4E8B-4630-B112-31C3C2EE1282}">
      <dsp:nvSpPr>
        <dsp:cNvPr id="0" name=""/>
        <dsp:cNvSpPr/>
      </dsp:nvSpPr>
      <dsp:spPr>
        <a:xfrm>
          <a:off x="2409499" y="2633472"/>
          <a:ext cx="514329" cy="91440"/>
        </a:xfrm>
        <a:custGeom>
          <a:avLst/>
          <a:gdLst/>
          <a:ahLst/>
          <a:cxnLst/>
          <a:rect l="0" t="0" r="0" b="0"/>
          <a:pathLst>
            <a:path>
              <a:moveTo>
                <a:pt x="0" y="45720"/>
              </a:moveTo>
              <a:lnTo>
                <a:pt x="514329" y="45720"/>
              </a:lnTo>
            </a:path>
          </a:pathLst>
        </a:custGeom>
        <a:noFill/>
        <a:ln w="12700"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53040" y="2676467"/>
        <a:ext cx="27246" cy="5449"/>
      </dsp:txXfrm>
    </dsp:sp>
    <dsp:sp modelId="{CA45B320-B1D9-4BEE-B4D3-76BCA9850553}">
      <dsp:nvSpPr>
        <dsp:cNvPr id="0" name=""/>
        <dsp:cNvSpPr/>
      </dsp:nvSpPr>
      <dsp:spPr>
        <a:xfrm>
          <a:off x="42038" y="1968413"/>
          <a:ext cx="2369260" cy="1421556"/>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096" tIns="121863" rIns="116096" bIns="121863" numCol="1" spcCol="1270" anchor="ctr" anchorCtr="0">
          <a:noAutofit/>
        </a:bodyPr>
        <a:lstStyle/>
        <a:p>
          <a:pPr marL="0" lvl="0" indent="0" algn="ctr" defTabSz="622300">
            <a:lnSpc>
              <a:spcPct val="90000"/>
            </a:lnSpc>
            <a:spcBef>
              <a:spcPct val="0"/>
            </a:spcBef>
            <a:spcAft>
              <a:spcPct val="35000"/>
            </a:spcAft>
            <a:buNone/>
          </a:pPr>
          <a:r>
            <a:rPr lang="en-US" sz="1400" kern="1200" dirty="0"/>
            <a:t>3. SPLITTING THE DATASET INTO TRAIN AND TEST SETS</a:t>
          </a:r>
        </a:p>
      </dsp:txBody>
      <dsp:txXfrm>
        <a:off x="42038" y="1968413"/>
        <a:ext cx="2369260" cy="1421556"/>
      </dsp:txXfrm>
    </dsp:sp>
    <dsp:sp modelId="{7696AAC6-8B93-42F6-9390-871E9FEFAB77}">
      <dsp:nvSpPr>
        <dsp:cNvPr id="0" name=""/>
        <dsp:cNvSpPr/>
      </dsp:nvSpPr>
      <dsp:spPr>
        <a:xfrm>
          <a:off x="1226668" y="3388170"/>
          <a:ext cx="2914190" cy="514329"/>
        </a:xfrm>
        <a:custGeom>
          <a:avLst/>
          <a:gdLst/>
          <a:ahLst/>
          <a:cxnLst/>
          <a:rect l="0" t="0" r="0" b="0"/>
          <a:pathLst>
            <a:path>
              <a:moveTo>
                <a:pt x="2914190" y="0"/>
              </a:moveTo>
              <a:lnTo>
                <a:pt x="2914190" y="274264"/>
              </a:lnTo>
              <a:lnTo>
                <a:pt x="0" y="274264"/>
              </a:lnTo>
              <a:lnTo>
                <a:pt x="0" y="514329"/>
              </a:lnTo>
            </a:path>
          </a:pathLst>
        </a:custGeom>
        <a:noFill/>
        <a:ln w="12700"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09646" y="3642610"/>
        <a:ext cx="148235" cy="5449"/>
      </dsp:txXfrm>
    </dsp:sp>
    <dsp:sp modelId="{B7A0FE2E-99C8-46CC-876A-13B5452A1FC5}">
      <dsp:nvSpPr>
        <dsp:cNvPr id="0" name=""/>
        <dsp:cNvSpPr/>
      </dsp:nvSpPr>
      <dsp:spPr>
        <a:xfrm>
          <a:off x="2956228" y="1968413"/>
          <a:ext cx="2369260" cy="1421556"/>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096" tIns="121863" rIns="116096" bIns="121863" numCol="1" spcCol="1270" anchor="ctr" anchorCtr="0">
          <a:noAutofit/>
        </a:bodyPr>
        <a:lstStyle/>
        <a:p>
          <a:pPr marL="0" lvl="0" indent="0" algn="ctr" defTabSz="622300">
            <a:lnSpc>
              <a:spcPct val="90000"/>
            </a:lnSpc>
            <a:spcBef>
              <a:spcPct val="0"/>
            </a:spcBef>
            <a:spcAft>
              <a:spcPct val="35000"/>
            </a:spcAft>
            <a:buNone/>
          </a:pPr>
          <a:r>
            <a:rPr lang="en-US" sz="1400" kern="1200" dirty="0"/>
            <a:t>4. FITTING THE MODEL USING CNN</a:t>
          </a:r>
        </a:p>
      </dsp:txBody>
      <dsp:txXfrm>
        <a:off x="2956228" y="1968413"/>
        <a:ext cx="2369260" cy="1421556"/>
      </dsp:txXfrm>
    </dsp:sp>
    <dsp:sp modelId="{40BEC8B6-AF14-4113-9E76-45A6680FD180}">
      <dsp:nvSpPr>
        <dsp:cNvPr id="0" name=""/>
        <dsp:cNvSpPr/>
      </dsp:nvSpPr>
      <dsp:spPr>
        <a:xfrm>
          <a:off x="42038" y="3934900"/>
          <a:ext cx="2369260" cy="1421556"/>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096" tIns="121863" rIns="116096" bIns="121863" numCol="1" spcCol="1270" anchor="ctr" anchorCtr="0">
          <a:noAutofit/>
        </a:bodyPr>
        <a:lstStyle/>
        <a:p>
          <a:pPr marL="0" lvl="0" indent="0" algn="ctr" defTabSz="622300">
            <a:lnSpc>
              <a:spcPct val="90000"/>
            </a:lnSpc>
            <a:spcBef>
              <a:spcPct val="0"/>
            </a:spcBef>
            <a:spcAft>
              <a:spcPct val="35000"/>
            </a:spcAft>
            <a:buNone/>
          </a:pPr>
          <a:r>
            <a:rPr lang="en-US" sz="1400" kern="1200" dirty="0"/>
            <a:t>5. TRAINING THE MODEL</a:t>
          </a:r>
        </a:p>
      </dsp:txBody>
      <dsp:txXfrm>
        <a:off x="42038" y="3934900"/>
        <a:ext cx="2369260" cy="14215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3CD18F-04C5-4F41-8BDC-A29207D812C0}">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29C63F-141D-49F9-9020-3A1213203AF1}">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rtl="0">
            <a:lnSpc>
              <a:spcPct val="90000"/>
            </a:lnSpc>
            <a:spcBef>
              <a:spcPct val="0"/>
            </a:spcBef>
            <a:spcAft>
              <a:spcPct val="35000"/>
            </a:spcAft>
            <a:buNone/>
          </a:pPr>
          <a:r>
            <a:rPr lang="en-US" sz="2900" kern="1200" dirty="0"/>
            <a:t>1. </a:t>
          </a:r>
          <a:r>
            <a:rPr lang="en-US" sz="2900" kern="1200" dirty="0">
              <a:latin typeface="Sagona ExtraLight"/>
            </a:rPr>
            <a:t>CONVERSION OF INDIVIDUAL CHARACTERS INTO SIGN</a:t>
          </a:r>
          <a:endParaRPr lang="en-US" sz="2900" kern="1200" dirty="0"/>
        </a:p>
      </dsp:txBody>
      <dsp:txXfrm>
        <a:off x="608661" y="692298"/>
        <a:ext cx="4508047" cy="2799040"/>
      </dsp:txXfrm>
    </dsp:sp>
    <dsp:sp modelId="{150EF5C4-7D74-4C89-A0B7-F380110A67CF}">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2F510D-6120-4560-A436-3767446C684B}">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rtl="0">
            <a:lnSpc>
              <a:spcPct val="90000"/>
            </a:lnSpc>
            <a:spcBef>
              <a:spcPct val="0"/>
            </a:spcBef>
            <a:spcAft>
              <a:spcPct val="35000"/>
            </a:spcAft>
            <a:buNone/>
          </a:pPr>
          <a:r>
            <a:rPr lang="en-US" sz="2900" kern="1200" dirty="0"/>
            <a:t>2.</a:t>
          </a:r>
          <a:r>
            <a:rPr lang="en-US" sz="2900" kern="1200" dirty="0">
              <a:latin typeface="Sagona ExtraLight"/>
            </a:rPr>
            <a:t> FURTHER CONVERTING THE WORDS/PHRASES INTO ITS CORRESPONDING SIGN REPRESENTATION</a:t>
          </a:r>
          <a:endParaRPr lang="en-US" sz="2900" kern="1200" dirty="0"/>
        </a:p>
      </dsp:txBody>
      <dsp:txXfrm>
        <a:off x="6331365" y="692298"/>
        <a:ext cx="4508047" cy="279904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184DA70-C731-4C70-880D-CCD4705E623C}" type="datetime1">
              <a:rPr lang="en-US" smtClean="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2A279-0833-481D-8C56-F67FD0AC6C50}" type="datetime1">
              <a:rPr lang="en-US" smtClean="0"/>
              <a:t>12/16/2021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87DA83-5663-4C9C-B9AA-0B40A3DAFF81}" type="datetime1">
              <a:rPr lang="en-US" smtClean="0"/>
              <a:t>12/16/2021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t>12/16/2021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7669AF7-7BEB-44E4-9852-375E34362B5B}" type="datetime1">
              <a:rPr lang="en-US" smtClean="0"/>
              <a:t>12/16/2021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BAAAC38D-0552-4C82-B593-E6124DFADBE2}" type="datetime1">
              <a:rPr lang="en-US" smtClean="0"/>
              <a:t>12/16/2021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t>12/16/2021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1775B394-D9F9-4F0C-B15D-605F45CB9E9F}" type="datetime1">
              <a:rPr lang="en-US" smtClean="0"/>
              <a:t>12/16/2021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t>12/16/2021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12/16/2021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12/16/2021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12/16/2021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2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2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2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2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26"/>
          <p:cNvSpPr>
            <a:spLocks noGrp="1" noRot="1" noChangeAspect="1" noMove="1" noResize="1" noEditPoints="1" noAdjustHandles="1" noChangeArrowheads="1" noChangeShapeType="1" noTextEdit="1"/>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7" name="Straight Connector 28"/>
          <p:cNvCxnSpPr>
            <a:cxnSpLocks noGrp="1" noRot="1" noChangeAspect="1" noMove="1" noResize="1" noEditPoints="1" noAdjustHandles="1" noChangeArrowheads="1" noChangeShapeType="1"/>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8" name="Rectangle 30"/>
          <p:cNvSpPr>
            <a:spLocks noGrp="1" noRot="1" noChangeAspect="1" noMove="1" noResize="1" noEditPoints="1" noAdjustHandles="1" noChangeArrowheads="1" noChangeShapeType="1" noTextEdit="1"/>
          </p:cNvSpPr>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16783" y="516835"/>
            <a:ext cx="6182653" cy="1666501"/>
          </a:xfrm>
        </p:spPr>
        <p:txBody>
          <a:bodyPr vert="horz" lIns="91440" tIns="45720" rIns="91440" bIns="45720" rtlCol="0" anchor="b">
            <a:normAutofit/>
          </a:bodyPr>
          <a:lstStyle/>
          <a:p>
            <a:r>
              <a:rPr lang="en-US" sz="3200" b="1" dirty="0">
                <a:solidFill>
                  <a:srgbClr val="FFFFFF"/>
                </a:solidFill>
                <a:effectLst/>
                <a:latin typeface="Bookman Old Style" panose="02050604050505020204"/>
              </a:rPr>
              <a:t>TWO WAY SIGN LANGUAGE INTERPRETER </a:t>
            </a:r>
          </a:p>
        </p:txBody>
      </p:sp>
      <p:pic>
        <p:nvPicPr>
          <p:cNvPr id="4" name="Picture 6" descr="Diagram&#10;&#10;Description automatically generated"/>
          <p:cNvPicPr>
            <a:picLocks noChangeAspect="1"/>
          </p:cNvPicPr>
          <p:nvPr/>
        </p:nvPicPr>
        <p:blipFill rotWithShape="1">
          <a:blip r:embed="rId2"/>
          <a:srcRect l="25495" r="27255" b="-1"/>
          <a:stretch>
            <a:fillRect/>
          </a:stretch>
        </p:blipFill>
        <p:spPr>
          <a:xfrm>
            <a:off x="20" y="10"/>
            <a:ext cx="4580077" cy="6857990"/>
          </a:xfrm>
          <a:prstGeom prst="rect">
            <a:avLst/>
          </a:prstGeom>
        </p:spPr>
      </p:pic>
      <p:cxnSp>
        <p:nvCxnSpPr>
          <p:cNvPr id="39" name="Straight Connector 32"/>
          <p:cNvCxnSpPr>
            <a:cxnSpLocks noGrp="1" noRot="1" noChangeAspect="1" noMove="1" noResize="1" noEditPoints="1" noAdjustHandles="1" noChangeArrowheads="1" noChangeShapeType="1"/>
          </p:cNvCxnSpPr>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5116784" y="2546224"/>
            <a:ext cx="5977938" cy="3342747"/>
          </a:xfrm>
        </p:spPr>
        <p:txBody>
          <a:bodyPr vert="horz" lIns="0" tIns="45720" rIns="0" bIns="45720" rtlCol="0" anchor="t">
            <a:normAutofit/>
          </a:bodyPr>
          <a:lstStyle/>
          <a:p>
            <a:pPr>
              <a:lnSpc>
                <a:spcPct val="100000"/>
              </a:lnSpc>
            </a:pPr>
            <a:endParaRPr lang="en-US" sz="1800" dirty="0">
              <a:solidFill>
                <a:srgbClr val="FFFFFF"/>
              </a:solidFill>
            </a:endParaRPr>
          </a:p>
          <a:p>
            <a:pPr>
              <a:lnSpc>
                <a:spcPct val="100000"/>
              </a:lnSpc>
            </a:pPr>
            <a:endParaRPr lang="en-US" sz="1800" dirty="0">
              <a:solidFill>
                <a:srgbClr val="FFFFFF"/>
              </a:solidFill>
            </a:endParaRPr>
          </a:p>
          <a:p>
            <a:pPr>
              <a:lnSpc>
                <a:spcPct val="100000"/>
              </a:lnSpc>
            </a:pPr>
            <a:r>
              <a:rPr lang="en-US" sz="1800" dirty="0">
                <a:solidFill>
                  <a:srgbClr val="FFFFFF"/>
                </a:solidFill>
                <a:latin typeface="Bookman Old Style" panose="02050604050505020204"/>
              </a:rPr>
              <a:t>1805065 – AAMIR FAROOQ</a:t>
            </a:r>
            <a:endParaRPr lang="en-US" sz="1800">
              <a:latin typeface="Bookman Old Style" panose="02050604050505020204"/>
            </a:endParaRPr>
          </a:p>
          <a:p>
            <a:pPr>
              <a:lnSpc>
                <a:spcPct val="100000"/>
              </a:lnSpc>
            </a:pPr>
            <a:r>
              <a:rPr lang="en-US" sz="1800" dirty="0">
                <a:solidFill>
                  <a:srgbClr val="FFFFFF"/>
                </a:solidFill>
                <a:latin typeface="Bookman Old Style" panose="02050604050505020204"/>
              </a:rPr>
              <a:t>1805095 – LISHARA.V</a:t>
            </a:r>
          </a:p>
          <a:p>
            <a:pPr>
              <a:lnSpc>
                <a:spcPct val="100000"/>
              </a:lnSpc>
            </a:pPr>
            <a:r>
              <a:rPr lang="en-US" sz="1800" dirty="0">
                <a:solidFill>
                  <a:srgbClr val="FFFFFF"/>
                </a:solidFill>
                <a:latin typeface="Bookman Old Style" panose="02050604050505020204"/>
              </a:rPr>
              <a:t>1805097 – MADHUVARSHINI.R</a:t>
            </a:r>
          </a:p>
          <a:p>
            <a:pPr>
              <a:lnSpc>
                <a:spcPct val="100000"/>
              </a:lnSpc>
            </a:pPr>
            <a:r>
              <a:rPr lang="en-US" sz="1800" dirty="0">
                <a:solidFill>
                  <a:srgbClr val="FFFFFF"/>
                </a:solidFill>
                <a:latin typeface="Bookman Old Style" panose="02050604050505020204"/>
              </a:rPr>
              <a:t>1805100 – MUHYMIN FAROOQ</a:t>
            </a: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p:cNvSpPr>
            <a:spLocks noGrp="1" noRot="1" noChangeAspect="1" noMove="1" noResize="1" noEditPoints="1" noAdjustHandles="1" noChangeArrowheads="1" noChangeShapeType="1" noTextEdit="1"/>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9"/>
          <p:cNvCxnSpPr>
            <a:cxnSpLocks noGrp="1" noRot="1" noChangeAspect="1" noMove="1" noResize="1" noEditPoints="1" noAdjustHandles="1" noChangeArrowheads="1" noChangeShapeType="1"/>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1"/>
          <p:cNvSpPr>
            <a:spLocks noGrp="1" noRot="1" noChangeAspect="1" noMove="1" noResize="1" noEditPoints="1" noAdjustHandles="1" noChangeArrowheads="1" noChangeShapeType="1" noTextEdit="1"/>
          </p:cNvSpPr>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8423" y="3807725"/>
            <a:ext cx="10909073" cy="1447062"/>
          </a:xfrm>
        </p:spPr>
        <p:txBody>
          <a:bodyPr vert="horz" lIns="91440" tIns="45720" rIns="91440" bIns="45720" rtlCol="0" anchor="b">
            <a:normAutofit/>
          </a:bodyPr>
          <a:lstStyle/>
          <a:p>
            <a:pPr algn="ctr"/>
            <a:r>
              <a:rPr lang="en-US" sz="4700" b="1">
                <a:solidFill>
                  <a:schemeClr val="tx1">
                    <a:lumMod val="85000"/>
                    <a:lumOff val="15000"/>
                  </a:schemeClr>
                </a:solidFill>
              </a:rPr>
              <a:t>IMPLEMENTATION OF  MODULES AT PRELIMINARY LEVEL</a:t>
            </a:r>
          </a:p>
        </p:txBody>
      </p:sp>
      <p:pic>
        <p:nvPicPr>
          <p:cNvPr id="3" name="Picture 3" descr="Diagram, schematic&#10;&#10;Description automatically generated"/>
          <p:cNvPicPr>
            <a:picLocks noChangeAspect="1"/>
          </p:cNvPicPr>
          <p:nvPr/>
        </p:nvPicPr>
        <p:blipFill>
          <a:blip r:embed="rId2"/>
          <a:stretch>
            <a:fillRect/>
          </a:stretch>
        </p:blipFill>
        <p:spPr>
          <a:xfrm>
            <a:off x="3656020" y="771100"/>
            <a:ext cx="4867295" cy="2750022"/>
          </a:xfrm>
          <a:prstGeom prst="rect">
            <a:avLst/>
          </a:prstGeom>
        </p:spPr>
      </p:pic>
      <p:cxnSp>
        <p:nvCxnSpPr>
          <p:cNvPr id="17" name="Straight Connector 13"/>
          <p:cNvCxnSpPr>
            <a:cxnSpLocks noGrp="1" noRot="1" noChangeAspect="1" noMove="1" noResize="1" noEditPoints="1" noAdjustHandles="1" noChangeArrowheads="1" noChangeShapeType="1"/>
          </p:cNvCxnSpPr>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5"/>
          <p:cNvSpPr>
            <a:spLocks noGrp="1" noRot="1" noChangeAspect="1" noMove="1" noResize="1" noEditPoints="1" noAdjustHandles="1" noChangeArrowheads="1" noChangeShapeType="1" noTextEdit="1"/>
          </p:cNvSpPr>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3242800C-A859-4177-B122-556FD6D027C8}"/>
              </a:ext>
            </a:extLst>
          </p:cNvPr>
          <p:cNvPicPr>
            <a:picLocks noChangeAspect="1"/>
          </p:cNvPicPr>
          <p:nvPr/>
        </p:nvPicPr>
        <p:blipFill rotWithShape="1">
          <a:blip r:embed="rId2">
            <a:alphaModFix/>
          </a:blip>
          <a:srcRect l="2220"/>
          <a:stretch/>
        </p:blipFill>
        <p:spPr>
          <a:xfrm>
            <a:off x="2" y="152"/>
            <a:ext cx="12191998" cy="6857848"/>
          </a:xfrm>
          <a:prstGeom prst="rect">
            <a:avLst/>
          </a:prstGeom>
        </p:spPr>
      </p:pic>
      <p:sp>
        <p:nvSpPr>
          <p:cNvPr id="2" name="Title 1">
            <a:extLst>
              <a:ext uri="{FF2B5EF4-FFF2-40B4-BE49-F238E27FC236}">
                <a16:creationId xmlns:a16="http://schemas.microsoft.com/office/drawing/2014/main" id="{5EB70D4C-0442-49D7-8D3B-224E266928DC}"/>
              </a:ext>
            </a:extLst>
          </p:cNvPr>
          <p:cNvSpPr>
            <a:spLocks noGrp="1"/>
          </p:cNvSpPr>
          <p:nvPr>
            <p:ph type="ctrTitle"/>
          </p:nvPr>
        </p:nvSpPr>
        <p:spPr>
          <a:xfrm>
            <a:off x="739908" y="3332480"/>
            <a:ext cx="5758629" cy="2696866"/>
          </a:xfrm>
        </p:spPr>
        <p:txBody>
          <a:bodyPr vert="horz" lIns="91440" tIns="45720" rIns="91440" bIns="45720" rtlCol="0" anchor="t">
            <a:normAutofit/>
          </a:bodyPr>
          <a:lstStyle/>
          <a:p>
            <a:r>
              <a:rPr lang="en-US">
                <a:solidFill>
                  <a:srgbClr val="FFFFFF"/>
                </a:solidFill>
                <a:latin typeface="Bookman Old Style"/>
                <a:ea typeface="+mn-lt"/>
                <a:cs typeface="+mn-lt"/>
              </a:rPr>
              <a:t>ANY QUERIES</a:t>
            </a:r>
          </a:p>
        </p:txBody>
      </p:sp>
    </p:spTree>
    <p:extLst>
      <p:ext uri="{BB962C8B-B14F-4D97-AF65-F5344CB8AC3E}">
        <p14:creationId xmlns:p14="http://schemas.microsoft.com/office/powerpoint/2010/main" val="2526520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Effect transition="in" filter="fade">
                                      <p:cBhvr>
                                        <p:cTn id="7" dur="3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A picture containing text, window, building, indoor&#10;&#10;Description automatically generated">
            <a:extLst>
              <a:ext uri="{FF2B5EF4-FFF2-40B4-BE49-F238E27FC236}">
                <a16:creationId xmlns:a16="http://schemas.microsoft.com/office/drawing/2014/main" id="{890A946F-3267-4A37-87DD-CFF0CDA49C3D}"/>
              </a:ext>
            </a:extLst>
          </p:cNvPr>
          <p:cNvPicPr>
            <a:picLocks noChangeAspect="1"/>
          </p:cNvPicPr>
          <p:nvPr/>
        </p:nvPicPr>
        <p:blipFill rotWithShape="1">
          <a:blip r:embed="rId2"/>
          <a:srcRect/>
          <a:stretch/>
        </p:blipFill>
        <p:spPr>
          <a:xfrm>
            <a:off x="1" y="1"/>
            <a:ext cx="12192000" cy="6857988"/>
          </a:xfrm>
          <a:prstGeom prst="rect">
            <a:avLst/>
          </a:prstGeom>
        </p:spPr>
      </p:pic>
    </p:spTree>
    <p:extLst>
      <p:ext uri="{BB962C8B-B14F-4D97-AF65-F5344CB8AC3E}">
        <p14:creationId xmlns:p14="http://schemas.microsoft.com/office/powerpoint/2010/main" val="1518057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p:cNvSpPr>
            <a:spLocks noGrp="1" noRot="1" noChangeAspect="1" noMove="1" noResize="1" noEditPoints="1" noAdjustHandles="1" noChangeArrowheads="1" noChangeShapeType="1" noTextEdit="1"/>
          </p:cNvSpPr>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7" y="516835"/>
            <a:ext cx="3448259" cy="1666501"/>
          </a:xfrm>
        </p:spPr>
        <p:txBody>
          <a:bodyPr>
            <a:normAutofit/>
          </a:bodyPr>
          <a:lstStyle/>
          <a:p>
            <a:r>
              <a:rPr lang="en-US" sz="4000" b="1" dirty="0">
                <a:solidFill>
                  <a:srgbClr val="FFFFFF"/>
                </a:solidFill>
              </a:rPr>
              <a:t>PROBLEM STATEMENT</a:t>
            </a:r>
          </a:p>
        </p:txBody>
      </p:sp>
      <p:cxnSp>
        <p:nvCxnSpPr>
          <p:cNvPr id="21" name="Straight Connector 20"/>
          <p:cNvCxnSpPr>
            <a:cxnSpLocks noGrp="1" noRot="1" noChangeAspect="1" noMove="1" noResize="1" noEditPoints="1" noAdjustHandles="1" noChangeArrowheads="1" noChangeShapeType="1"/>
          </p:cNvCxnSpPr>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25020" y="2546224"/>
            <a:ext cx="4278497" cy="3342747"/>
          </a:xfrm>
        </p:spPr>
        <p:txBody>
          <a:bodyPr vert="horz" lIns="0" tIns="45720" rIns="0" bIns="45720" rtlCol="0" anchor="t">
            <a:normAutofit/>
          </a:bodyPr>
          <a:lstStyle/>
          <a:p>
            <a:r>
              <a:rPr lang="en-US" sz="2800" dirty="0">
                <a:solidFill>
                  <a:srgbClr val="FFFFFF"/>
                </a:solidFill>
                <a:ea typeface="+mn-lt"/>
                <a:cs typeface="+mn-lt"/>
              </a:rPr>
              <a:t>Development of a personalized and real-time sign language interpreter and text interpreter</a:t>
            </a:r>
            <a:r>
              <a:rPr lang="en-US" sz="1800" dirty="0">
                <a:solidFill>
                  <a:srgbClr val="FFFFFF"/>
                </a:solidFill>
                <a:ea typeface="+mn-lt"/>
                <a:cs typeface="+mn-lt"/>
              </a:rPr>
              <a:t>.</a:t>
            </a:r>
            <a:endParaRPr lang="en-US" sz="1800" dirty="0">
              <a:solidFill>
                <a:srgbClr val="FFFFFF"/>
              </a:solidFill>
            </a:endParaRPr>
          </a:p>
          <a:p>
            <a:endParaRPr lang="en-US" sz="1800">
              <a:solidFill>
                <a:srgbClr val="FFFFFF"/>
              </a:solidFill>
            </a:endParaRPr>
          </a:p>
        </p:txBody>
      </p:sp>
      <p:pic>
        <p:nvPicPr>
          <p:cNvPr id="6" name="Picture 6" descr="A picture containing text, device, gauge&#10;&#10;Description automatically generated"/>
          <p:cNvPicPr>
            <a:picLocks noChangeAspect="1"/>
          </p:cNvPicPr>
          <p:nvPr/>
        </p:nvPicPr>
        <p:blipFill rotWithShape="1">
          <a:blip r:embed="rId2"/>
          <a:srcRect l="6368" r="5702" b="-1"/>
          <a:stretch>
            <a:fillRect/>
          </a:stretch>
        </p:blipFill>
        <p:spPr>
          <a:xfrm>
            <a:off x="4654296" y="10"/>
            <a:ext cx="7537703" cy="6857990"/>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4"/>
          <p:cNvSpPr>
            <a:spLocks noGrp="1" noRot="1" noChangeAspect="1" noMove="1" noResize="1" noEditPoints="1" noAdjustHandles="1" noChangeArrowheads="1" noChangeShapeType="1" noTextEdit="1"/>
          </p:cNvSpPr>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10" descr="A picture containing dark&#10;&#10;Description automatically generated"/>
          <p:cNvPicPr>
            <a:picLocks noChangeAspect="1"/>
          </p:cNvPicPr>
          <p:nvPr/>
        </p:nvPicPr>
        <p:blipFill rotWithShape="1">
          <a:blip r:embed="rId2">
            <a:alphaModFix amt="35000"/>
          </a:blip>
          <a:srcRect l="4444" r="1" b="1"/>
          <a:stretch>
            <a:fillRect/>
          </a:stretch>
        </p:blipFill>
        <p:spPr>
          <a:xfrm>
            <a:off x="20" y="10"/>
            <a:ext cx="12191980" cy="6857990"/>
          </a:xfrm>
          <a:prstGeom prst="rect">
            <a:avLst/>
          </a:prstGeom>
        </p:spPr>
      </p:pic>
      <p:sp>
        <p:nvSpPr>
          <p:cNvPr id="2" name="Title 1"/>
          <p:cNvSpPr>
            <a:spLocks noGrp="1"/>
          </p:cNvSpPr>
          <p:nvPr>
            <p:ph type="title"/>
          </p:nvPr>
        </p:nvSpPr>
        <p:spPr>
          <a:xfrm>
            <a:off x="1097280" y="286603"/>
            <a:ext cx="10058400" cy="1450757"/>
          </a:xfrm>
        </p:spPr>
        <p:txBody>
          <a:bodyPr>
            <a:normAutofit/>
          </a:bodyPr>
          <a:lstStyle/>
          <a:p>
            <a:r>
              <a:rPr lang="en-US" b="1" dirty="0"/>
              <a:t>ABSTRACT</a:t>
            </a:r>
          </a:p>
        </p:txBody>
      </p:sp>
      <p:cxnSp>
        <p:nvCxnSpPr>
          <p:cNvPr id="13" name="Straight Connector 16"/>
          <p:cNvCxnSpPr>
            <a:cxnSpLocks noGrp="1" noRot="1" noChangeAspect="1" noMove="1" noResize="1" noEditPoints="1" noAdjustHandles="1" noChangeArrowheads="1" noChangeShapeType="1"/>
          </p:cNvCxnSpPr>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p:cNvSpPr>
            <a:spLocks noGrp="1"/>
          </p:cNvSpPr>
          <p:nvPr>
            <p:ph idx="1"/>
          </p:nvPr>
        </p:nvSpPr>
        <p:spPr>
          <a:xfrm>
            <a:off x="1097280" y="2108201"/>
            <a:ext cx="10752161" cy="3760891"/>
          </a:xfrm>
        </p:spPr>
        <p:txBody>
          <a:bodyPr vert="horz" lIns="0" tIns="45720" rIns="0" bIns="45720" rtlCol="0" anchor="t">
            <a:noAutofit/>
          </a:bodyPr>
          <a:lstStyle/>
          <a:p>
            <a:r>
              <a:rPr lang="en-US" sz="2000" dirty="0">
                <a:ea typeface="+mn-lt"/>
                <a:cs typeface="+mn-lt"/>
              </a:rPr>
              <a:t>Sign language plays an important part in the hearing/speech impaired person's life as it is the prime medium of communication for them. However, not everyone understands the sign language hence, it becomes difficult for the disabled to communicate in day-to-day life. The sign language constitutes of various hand gestures which can represent various words and expressions. In this project, the aim is to build a reliable communication interpretation program for interpreting sign language and converting it to a readable output.  The task can be accomplished using image processing and deep learning.  Our proposed project can find its applicability in the day to day lives of millions of people and allow for better communication.</a:t>
            </a:r>
            <a:endParaRPr lang="en-US" sz="2000"/>
          </a:p>
          <a:p>
            <a:endParaRPr lang="en-US" dirty="0"/>
          </a:p>
        </p:txBody>
      </p:sp>
      <p:sp>
        <p:nvSpPr>
          <p:cNvPr id="19" name="Rectangle 18"/>
          <p:cNvSpPr>
            <a:spLocks noGrp="1" noRot="1" noChangeAspect="1" noMove="1" noResize="1" noEditPoints="1" noAdjustHandles="1" noChangeArrowheads="1" noChangeShapeType="1" noTextEdit="1"/>
          </p:cNvSpPr>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16" y="0"/>
            <a:ext cx="4059919" cy="6858000"/>
          </a:xfrm>
          <a:prstGeom prst="rect">
            <a:avLst/>
          </a:prstGeom>
          <a:solidFill>
            <a:srgbClr val="6C625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516836"/>
            <a:ext cx="3084844" cy="1961086"/>
          </a:xfrm>
        </p:spPr>
        <p:txBody>
          <a:bodyPr>
            <a:normAutofit/>
          </a:bodyPr>
          <a:lstStyle/>
          <a:p>
            <a:r>
              <a:rPr lang="en-US" sz="2500" b="1">
                <a:solidFill>
                  <a:srgbClr val="FFFFFF"/>
                </a:solidFill>
              </a:rPr>
              <a:t>ARCHITECTURAL DIAGRAM</a:t>
            </a:r>
          </a:p>
        </p:txBody>
      </p:sp>
      <p:cxnSp>
        <p:nvCxnSpPr>
          <p:cNvPr id="13" name="Straight Connector 12"/>
          <p:cNvCxnSpPr>
            <a:cxnSpLocks noGrp="1" noRot="1" noChangeAspect="1" noMove="1" noResize="1" noEditPoints="1" noAdjustHandles="1" noChangeArrowheads="1" noChangeShapeType="1"/>
          </p:cNvCxnSpPr>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71752" y="2799654"/>
            <a:ext cx="3005462" cy="3189665"/>
          </a:xfrm>
        </p:spPr>
        <p:txBody>
          <a:bodyPr vert="horz" lIns="0" tIns="45720" rIns="0" bIns="45720" rtlCol="0">
            <a:normAutofit/>
          </a:bodyPr>
          <a:lstStyle/>
          <a:p>
            <a:endParaRPr lang="en-US" sz="1800" b="1">
              <a:solidFill>
                <a:srgbClr val="FFFFFF"/>
              </a:solidFill>
              <a:ea typeface="+mn-lt"/>
              <a:cs typeface="+mn-lt"/>
            </a:endParaRPr>
          </a:p>
          <a:p>
            <a:endParaRPr lang="en-US" sz="1800">
              <a:solidFill>
                <a:srgbClr val="FFFFFF"/>
              </a:solidFill>
            </a:endParaRPr>
          </a:p>
        </p:txBody>
      </p:sp>
      <p:pic>
        <p:nvPicPr>
          <p:cNvPr id="4" name="Picture 4" descr="Diagram&#10;&#10;Description automatically generated"/>
          <p:cNvPicPr>
            <a:picLocks noChangeAspect="1"/>
          </p:cNvPicPr>
          <p:nvPr/>
        </p:nvPicPr>
        <p:blipFill>
          <a:blip r:embed="rId2"/>
          <a:stretch>
            <a:fillRect/>
          </a:stretch>
        </p:blipFill>
        <p:spPr>
          <a:xfrm>
            <a:off x="4275719" y="630452"/>
            <a:ext cx="7548708" cy="59155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6"/>
          <p:cNvSpPr>
            <a:spLocks noGrp="1" noRot="1" noChangeAspect="1" noMove="1" noResize="1" noEditPoints="1" noAdjustHandles="1" noChangeArrowheads="1" noChangeShapeType="1" noTextEdit="1"/>
          </p:cNvSpPr>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16783" y="516835"/>
            <a:ext cx="5977937" cy="1666501"/>
          </a:xfrm>
        </p:spPr>
        <p:txBody>
          <a:bodyPr>
            <a:normAutofit/>
          </a:bodyPr>
          <a:lstStyle/>
          <a:p>
            <a:r>
              <a:rPr lang="en-US" sz="4000" b="1">
                <a:solidFill>
                  <a:srgbClr val="FFFFFF"/>
                </a:solidFill>
              </a:rPr>
              <a:t>ALGORITHMS DEPLOYED</a:t>
            </a:r>
          </a:p>
        </p:txBody>
      </p:sp>
      <p:pic>
        <p:nvPicPr>
          <p:cNvPr id="4" name="Picture 4" descr="Background pattern&#10;&#10;Description automatically generated"/>
          <p:cNvPicPr>
            <a:picLocks noChangeAspect="1"/>
          </p:cNvPicPr>
          <p:nvPr/>
        </p:nvPicPr>
        <p:blipFill rotWithShape="1">
          <a:blip r:embed="rId2"/>
          <a:srcRect l="54863" r="3730" b="-1"/>
          <a:stretch>
            <a:fillRect/>
          </a:stretch>
        </p:blipFill>
        <p:spPr>
          <a:xfrm>
            <a:off x="20" y="10"/>
            <a:ext cx="4580077" cy="6857990"/>
          </a:xfrm>
          <a:prstGeom prst="rect">
            <a:avLst/>
          </a:prstGeom>
        </p:spPr>
      </p:pic>
      <p:cxnSp>
        <p:nvCxnSpPr>
          <p:cNvPr id="30" name="Straight Connector 28"/>
          <p:cNvCxnSpPr>
            <a:cxnSpLocks noGrp="1" noRot="1" noChangeAspect="1" noMove="1" noResize="1" noEditPoints="1" noAdjustHandles="1" noChangeArrowheads="1" noChangeShapeType="1"/>
          </p:cNvCxnSpPr>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116784" y="2546224"/>
            <a:ext cx="6557967" cy="3342747"/>
          </a:xfrm>
        </p:spPr>
        <p:txBody>
          <a:bodyPr vert="horz" lIns="0" tIns="45720" rIns="0" bIns="45720" rtlCol="0" anchor="t">
            <a:normAutofit/>
          </a:bodyPr>
          <a:lstStyle/>
          <a:p>
            <a:pPr>
              <a:buFont typeface="Wingdings" panose="05000000000000000000" pitchFamily="34" charset="0"/>
              <a:buChar char="Ø"/>
            </a:pPr>
            <a:r>
              <a:rPr lang="en-US" sz="2200" b="1" dirty="0">
                <a:solidFill>
                  <a:srgbClr val="FFFFFF"/>
                </a:solidFill>
              </a:rPr>
              <a:t>SIGN LANGUAGE TO TEXT CONVERSION – CNN</a:t>
            </a:r>
          </a:p>
          <a:p>
            <a:pPr>
              <a:buFont typeface="Wingdings" panose="05000000000000000000" pitchFamily="34" charset="0"/>
              <a:buChar char="Ø"/>
            </a:pPr>
            <a:endParaRPr lang="en-US" sz="2200" b="1" dirty="0">
              <a:solidFill>
                <a:srgbClr val="FFFFFF"/>
              </a:solidFill>
            </a:endParaRPr>
          </a:p>
          <a:p>
            <a:pPr>
              <a:buFont typeface="Wingdings" panose="05000000000000000000" pitchFamily="34" charset="0"/>
              <a:buChar char="Ø"/>
            </a:pPr>
            <a:r>
              <a:rPr lang="en-US" sz="2200" b="1" dirty="0">
                <a:solidFill>
                  <a:srgbClr val="FFFFFF"/>
                </a:solidFill>
              </a:rPr>
              <a:t>TEXT TO SIGN LANGUAGE CONVERSION – SEARCH ALGORITHM</a:t>
            </a:r>
          </a:p>
        </p:txBody>
      </p:sp>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8E761768-3858-4B55-A983-E0B7B1409F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BF45A0-A407-4C8C-9FD1-6DED39865640}"/>
              </a:ext>
            </a:extLst>
          </p:cNvPr>
          <p:cNvSpPr>
            <a:spLocks noGrp="1"/>
          </p:cNvSpPr>
          <p:nvPr>
            <p:ph type="title"/>
          </p:nvPr>
        </p:nvSpPr>
        <p:spPr>
          <a:xfrm>
            <a:off x="1016805" y="1345958"/>
            <a:ext cx="4193196" cy="4166085"/>
          </a:xfrm>
        </p:spPr>
        <p:txBody>
          <a:bodyPr>
            <a:normAutofit/>
          </a:bodyPr>
          <a:lstStyle/>
          <a:p>
            <a:r>
              <a:rPr lang="en-US" b="1" dirty="0"/>
              <a:t>STEPS INVOLVED IN CONVERSION OF SIGN-&gt; TEXT</a:t>
            </a:r>
          </a:p>
        </p:txBody>
      </p:sp>
      <p:grpSp>
        <p:nvGrpSpPr>
          <p:cNvPr id="10" name="Group 14">
            <a:extLst>
              <a:ext uri="{FF2B5EF4-FFF2-40B4-BE49-F238E27FC236}">
                <a16:creationId xmlns:a16="http://schemas.microsoft.com/office/drawing/2014/main" id="{AB70F8CE-E82E-416C-9783-C495D90B9E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6" name="Rectangle 2">
              <a:extLst>
                <a:ext uri="{FF2B5EF4-FFF2-40B4-BE49-F238E27FC236}">
                  <a16:creationId xmlns:a16="http://schemas.microsoft.com/office/drawing/2014/main" id="{29A4BC2C-696B-4395-9400-045CDEEA35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59">
              <a:extLst>
                <a:ext uri="{FF2B5EF4-FFF2-40B4-BE49-F238E27FC236}">
                  <a16:creationId xmlns:a16="http://schemas.microsoft.com/office/drawing/2014/main" id="{260F70B9-87BD-4263-9F05-E90EA5889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2">
              <a:extLst>
                <a:ext uri="{FF2B5EF4-FFF2-40B4-BE49-F238E27FC236}">
                  <a16:creationId xmlns:a16="http://schemas.microsoft.com/office/drawing/2014/main" id="{032DDFCA-6EDF-4605-9349-8ED81B247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9361BA33-8989-4034-B3B2-3353D81F1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0418FE74-A99A-4EFE-A5EF-293657165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3860D389-B4A1-4C8D-B729-1FBAAF932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94EE628D-5F81-4593-A546-FE5341A4F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2">
              <a:extLst>
                <a:ext uri="{FF2B5EF4-FFF2-40B4-BE49-F238E27FC236}">
                  <a16:creationId xmlns:a16="http://schemas.microsoft.com/office/drawing/2014/main" id="{3F59FFE1-E919-4382-8B19-0F59E0CFD8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C72A68C0-67B2-4059-B9FB-DAF2DE6C9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76E81708-DB09-4AC2-B02A-07394F8D2B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
              <a:extLst>
                <a:ext uri="{FF2B5EF4-FFF2-40B4-BE49-F238E27FC236}">
                  <a16:creationId xmlns:a16="http://schemas.microsoft.com/office/drawing/2014/main" id="{9EE3BA06-C343-456D-B024-9F730A332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59">
              <a:extLst>
                <a:ext uri="{FF2B5EF4-FFF2-40B4-BE49-F238E27FC236}">
                  <a16:creationId xmlns:a16="http://schemas.microsoft.com/office/drawing/2014/main" id="{6CD71060-F14E-4990-8698-52DFE9C73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2">
              <a:extLst>
                <a:ext uri="{FF2B5EF4-FFF2-40B4-BE49-F238E27FC236}">
                  <a16:creationId xmlns:a16="http://schemas.microsoft.com/office/drawing/2014/main" id="{88D6FF31-8CBC-4EA6-886D-2798CFA58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8331D18D-CADD-4888-99CB-C76BDBF9F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CA52436E-27FC-4F19-97F2-1E1ABAA8C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7910BDE3-A3BE-43A9-9337-0B4354956E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B6EAAB17-E229-40D5-9D27-4FC5B49F6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2">
              <a:extLst>
                <a:ext uri="{FF2B5EF4-FFF2-40B4-BE49-F238E27FC236}">
                  <a16:creationId xmlns:a16="http://schemas.microsoft.com/office/drawing/2014/main" id="{EE364DC9-B9E3-4C68-B68C-ED16C8E583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53718762-3A1D-4B08-AA92-C57069D440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A0C820CF-BE9A-4275-84DC-80740E34E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
              <a:extLst>
                <a:ext uri="{FF2B5EF4-FFF2-40B4-BE49-F238E27FC236}">
                  <a16:creationId xmlns:a16="http://schemas.microsoft.com/office/drawing/2014/main" id="{11490484-3AE4-41A8-976F-26E4D4892D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59">
              <a:extLst>
                <a:ext uri="{FF2B5EF4-FFF2-40B4-BE49-F238E27FC236}">
                  <a16:creationId xmlns:a16="http://schemas.microsoft.com/office/drawing/2014/main" id="{D5969311-8D34-4F15-BE5D-95F0B6EDC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2">
              <a:extLst>
                <a:ext uri="{FF2B5EF4-FFF2-40B4-BE49-F238E27FC236}">
                  <a16:creationId xmlns:a16="http://schemas.microsoft.com/office/drawing/2014/main" id="{B64A2B04-A2CC-4FE5-B1FD-B16A84A38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095AA4F0-534F-4A74-AA86-6A9EC993D4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51B81732-52BB-4062-8A4A-3C477855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2" name="Content Placeholder 2">
            <a:extLst>
              <a:ext uri="{FF2B5EF4-FFF2-40B4-BE49-F238E27FC236}">
                <a16:creationId xmlns:a16="http://schemas.microsoft.com/office/drawing/2014/main" id="{0B41B124-81E5-4587-9522-8B7C72CD6494}"/>
              </a:ext>
            </a:extLst>
          </p:cNvPr>
          <p:cNvGraphicFramePr>
            <a:graphicFrameLocks noGrp="1"/>
          </p:cNvGraphicFramePr>
          <p:nvPr>
            <p:ph idx="1"/>
            <p:extLst>
              <p:ext uri="{D42A27DB-BD31-4B8C-83A1-F6EECF244321}">
                <p14:modId xmlns:p14="http://schemas.microsoft.com/office/powerpoint/2010/main" val="1059953922"/>
              </p:ext>
            </p:extLst>
          </p:nvPr>
        </p:nvGraphicFramePr>
        <p:xfrm>
          <a:off x="6227064" y="749808"/>
          <a:ext cx="5367528" cy="5358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1388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4">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A60AF7-9FD8-4CB7-9294-D9DE0FA3DCB4}"/>
              </a:ext>
            </a:extLst>
          </p:cNvPr>
          <p:cNvSpPr>
            <a:spLocks noGrp="1"/>
          </p:cNvSpPr>
          <p:nvPr>
            <p:ph type="title"/>
          </p:nvPr>
        </p:nvSpPr>
        <p:spPr>
          <a:xfrm>
            <a:off x="563880" y="442872"/>
            <a:ext cx="8597265" cy="1323439"/>
          </a:xfrm>
        </p:spPr>
        <p:txBody>
          <a:bodyPr anchor="t">
            <a:normAutofit/>
          </a:bodyPr>
          <a:lstStyle/>
          <a:p>
            <a:r>
              <a:rPr lang="en-US" sz="3400" b="1">
                <a:solidFill>
                  <a:schemeClr val="bg1"/>
                </a:solidFill>
              </a:rPr>
              <a:t>IMPLEMENTATION TOOLS FOR PHASE 1</a:t>
            </a:r>
          </a:p>
        </p:txBody>
      </p:sp>
      <p:sp>
        <p:nvSpPr>
          <p:cNvPr id="3" name="Content Placeholder 2">
            <a:extLst>
              <a:ext uri="{FF2B5EF4-FFF2-40B4-BE49-F238E27FC236}">
                <a16:creationId xmlns:a16="http://schemas.microsoft.com/office/drawing/2014/main" id="{ABD35986-DED4-4B8B-B0D8-15D595576F92}"/>
              </a:ext>
            </a:extLst>
          </p:cNvPr>
          <p:cNvSpPr>
            <a:spLocks noGrp="1"/>
          </p:cNvSpPr>
          <p:nvPr>
            <p:ph idx="1"/>
          </p:nvPr>
        </p:nvSpPr>
        <p:spPr>
          <a:xfrm>
            <a:off x="838200" y="1480160"/>
            <a:ext cx="5244465" cy="4120540"/>
          </a:xfrm>
        </p:spPr>
        <p:txBody>
          <a:bodyPr vert="horz" lIns="0" tIns="45720" rIns="0" bIns="45720" rtlCol="0" anchor="t">
            <a:normAutofit/>
          </a:bodyPr>
          <a:lstStyle/>
          <a:p>
            <a:pPr>
              <a:buFont typeface="Wingdings" panose="020F0502020204030204" pitchFamily="34" charset="0"/>
              <a:buChar char="Ø"/>
            </a:pPr>
            <a:r>
              <a:rPr lang="en-US" sz="2400" b="1" dirty="0">
                <a:solidFill>
                  <a:schemeClr val="bg1">
                    <a:alpha val="80000"/>
                  </a:schemeClr>
                </a:solidFill>
              </a:rPr>
              <a:t>LANGUAGE:  </a:t>
            </a:r>
            <a:r>
              <a:rPr lang="en-US" sz="2400" dirty="0">
                <a:solidFill>
                  <a:schemeClr val="bg1">
                    <a:alpha val="80000"/>
                  </a:schemeClr>
                </a:solidFill>
              </a:rPr>
              <a:t>Python</a:t>
            </a:r>
          </a:p>
          <a:p>
            <a:pPr>
              <a:buFont typeface="Wingdings" panose="020F0502020204030204" pitchFamily="34" charset="0"/>
              <a:buChar char="Ø"/>
            </a:pPr>
            <a:r>
              <a:rPr lang="en-US" sz="2400" b="1" dirty="0">
                <a:solidFill>
                  <a:schemeClr val="bg1">
                    <a:alpha val="80000"/>
                  </a:schemeClr>
                </a:solidFill>
              </a:rPr>
              <a:t>PLATFORM:</a:t>
            </a:r>
            <a:r>
              <a:rPr lang="en-US" sz="2400" dirty="0">
                <a:solidFill>
                  <a:schemeClr val="bg1">
                    <a:alpha val="80000"/>
                  </a:schemeClr>
                </a:solidFill>
              </a:rPr>
              <a:t>  TensorFlow </a:t>
            </a:r>
          </a:p>
          <a:p>
            <a:pPr>
              <a:buFont typeface="Wingdings" panose="020F0502020204030204" pitchFamily="34" charset="0"/>
              <a:buChar char="Ø"/>
            </a:pPr>
            <a:r>
              <a:rPr lang="en-US" sz="2400" b="1" dirty="0">
                <a:solidFill>
                  <a:schemeClr val="bg1">
                    <a:alpha val="80000"/>
                  </a:schemeClr>
                </a:solidFill>
              </a:rPr>
              <a:t>LIBRARY:</a:t>
            </a:r>
            <a:r>
              <a:rPr lang="en-US" sz="2400" dirty="0">
                <a:solidFill>
                  <a:schemeClr val="bg1">
                    <a:alpha val="80000"/>
                  </a:schemeClr>
                </a:solidFill>
              </a:rPr>
              <a:t>  </a:t>
            </a:r>
            <a:r>
              <a:rPr lang="en-US" sz="2400" dirty="0" err="1">
                <a:solidFill>
                  <a:schemeClr val="bg1">
                    <a:alpha val="80000"/>
                  </a:schemeClr>
                </a:solidFill>
              </a:rPr>
              <a:t>Keras</a:t>
            </a:r>
            <a:r>
              <a:rPr lang="en-US" sz="2400" dirty="0">
                <a:solidFill>
                  <a:schemeClr val="bg1">
                    <a:alpha val="80000"/>
                  </a:schemeClr>
                </a:solidFill>
              </a:rPr>
              <a:t>, OpenCV, </a:t>
            </a:r>
            <a:r>
              <a:rPr lang="en-US" sz="2400" dirty="0" err="1">
                <a:solidFill>
                  <a:schemeClr val="bg1">
                    <a:alpha val="80000"/>
                  </a:schemeClr>
                </a:solidFill>
              </a:rPr>
              <a:t>Numpy</a:t>
            </a:r>
            <a:endParaRPr lang="en-US" sz="2400">
              <a:solidFill>
                <a:schemeClr val="bg1">
                  <a:alpha val="80000"/>
                </a:schemeClr>
              </a:solidFill>
            </a:endParaRPr>
          </a:p>
          <a:p>
            <a:pPr>
              <a:buFont typeface="Wingdings" panose="020F0502020204030204" pitchFamily="34" charset="0"/>
              <a:buChar char="Ø"/>
            </a:pPr>
            <a:r>
              <a:rPr lang="en-US" sz="2400" b="1" dirty="0">
                <a:solidFill>
                  <a:schemeClr val="bg1">
                    <a:alpha val="80000"/>
                  </a:schemeClr>
                </a:solidFill>
              </a:rPr>
              <a:t>ALGORITHM :  </a:t>
            </a:r>
            <a:r>
              <a:rPr lang="en-US" sz="2400" dirty="0">
                <a:solidFill>
                  <a:schemeClr val="bg1">
                    <a:alpha val="80000"/>
                  </a:schemeClr>
                </a:solidFill>
              </a:rPr>
              <a:t>CNN</a:t>
            </a:r>
          </a:p>
          <a:p>
            <a:endParaRPr lang="en-US" sz="2400">
              <a:solidFill>
                <a:schemeClr val="bg1">
                  <a:alpha val="80000"/>
                </a:schemeClr>
              </a:solidFill>
            </a:endParaRPr>
          </a:p>
          <a:p>
            <a:endParaRPr lang="en-US" sz="2400">
              <a:solidFill>
                <a:schemeClr val="bg1">
                  <a:alpha val="80000"/>
                </a:schemeClr>
              </a:solidFill>
            </a:endParaRPr>
          </a:p>
        </p:txBody>
      </p:sp>
      <p:pic>
        <p:nvPicPr>
          <p:cNvPr id="4" name="Picture 4">
            <a:extLst>
              <a:ext uri="{FF2B5EF4-FFF2-40B4-BE49-F238E27FC236}">
                <a16:creationId xmlns:a16="http://schemas.microsoft.com/office/drawing/2014/main" id="{9F0B4222-7687-4F77-86A0-1EEA6664C08F}"/>
              </a:ext>
            </a:extLst>
          </p:cNvPr>
          <p:cNvPicPr>
            <a:picLocks noChangeAspect="1"/>
          </p:cNvPicPr>
          <p:nvPr/>
        </p:nvPicPr>
        <p:blipFill rotWithShape="1">
          <a:blip r:embed="rId2"/>
          <a:srcRect l="8128" r="25644"/>
          <a:stretch/>
        </p:blipFill>
        <p:spPr>
          <a:xfrm>
            <a:off x="6395261" y="1429488"/>
            <a:ext cx="4662451" cy="3960000"/>
          </a:xfrm>
          <a:prstGeom prst="rect">
            <a:avLst/>
          </a:prstGeom>
        </p:spPr>
      </p:pic>
    </p:spTree>
    <p:extLst>
      <p:ext uri="{BB962C8B-B14F-4D97-AF65-F5344CB8AC3E}">
        <p14:creationId xmlns:p14="http://schemas.microsoft.com/office/powerpoint/2010/main" val="2837832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BF45A0-A407-4C8C-9FD1-6DED39865640}"/>
              </a:ext>
            </a:extLst>
          </p:cNvPr>
          <p:cNvSpPr>
            <a:spLocks noGrp="1"/>
          </p:cNvSpPr>
          <p:nvPr>
            <p:ph type="title"/>
          </p:nvPr>
        </p:nvSpPr>
        <p:spPr>
          <a:xfrm>
            <a:off x="1383564" y="348865"/>
            <a:ext cx="9718111" cy="1576446"/>
          </a:xfrm>
        </p:spPr>
        <p:txBody>
          <a:bodyPr anchor="ctr">
            <a:normAutofit/>
          </a:bodyPr>
          <a:lstStyle/>
          <a:p>
            <a:r>
              <a:rPr lang="en-US" sz="4000" b="1">
                <a:solidFill>
                  <a:srgbClr val="FFFFFF"/>
                </a:solidFill>
              </a:rPr>
              <a:t>STEPS INVOLVED IN CONVERSION OF TEXT-&gt; SIGN</a:t>
            </a:r>
          </a:p>
        </p:txBody>
      </p:sp>
      <p:graphicFrame>
        <p:nvGraphicFramePr>
          <p:cNvPr id="12" name="Content Placeholder 2">
            <a:extLst>
              <a:ext uri="{FF2B5EF4-FFF2-40B4-BE49-F238E27FC236}">
                <a16:creationId xmlns:a16="http://schemas.microsoft.com/office/drawing/2014/main" id="{0B41B124-81E5-4587-9522-8B7C72CD6494}"/>
              </a:ext>
            </a:extLst>
          </p:cNvPr>
          <p:cNvGraphicFramePr>
            <a:graphicFrameLocks noGrp="1"/>
          </p:cNvGraphicFramePr>
          <p:nvPr>
            <p:ph idx="1"/>
            <p:extLst>
              <p:ext uri="{D42A27DB-BD31-4B8C-83A1-F6EECF244321}">
                <p14:modId xmlns:p14="http://schemas.microsoft.com/office/powerpoint/2010/main" val="2979296679"/>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1431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FD2540-4B2C-45FC-A340-9531B89A791C}"/>
              </a:ext>
            </a:extLst>
          </p:cNvPr>
          <p:cNvSpPr>
            <a:spLocks noGrp="1"/>
          </p:cNvSpPr>
          <p:nvPr>
            <p:ph type="title"/>
          </p:nvPr>
        </p:nvSpPr>
        <p:spPr>
          <a:xfrm>
            <a:off x="361714" y="-1030828"/>
            <a:ext cx="3200400" cy="4461163"/>
          </a:xfrm>
        </p:spPr>
        <p:txBody>
          <a:bodyPr>
            <a:normAutofit/>
          </a:bodyPr>
          <a:lstStyle/>
          <a:p>
            <a:r>
              <a:rPr lang="en-US" sz="2400" b="1">
                <a:solidFill>
                  <a:srgbClr val="FFFFFF"/>
                </a:solidFill>
              </a:rPr>
              <a:t>IMPLEMENTATION TOOLS FOR PHASE 2</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EC0C972-F299-4872-9D3D-B8543E95C3FF}"/>
              </a:ext>
            </a:extLst>
          </p:cNvPr>
          <p:cNvSpPr>
            <a:spLocks noGrp="1"/>
          </p:cNvSpPr>
          <p:nvPr>
            <p:ph idx="1"/>
          </p:nvPr>
        </p:nvSpPr>
        <p:spPr>
          <a:xfrm>
            <a:off x="4447308" y="591344"/>
            <a:ext cx="6906491" cy="5585619"/>
          </a:xfrm>
        </p:spPr>
        <p:txBody>
          <a:bodyPr vert="horz" lIns="0" tIns="45720" rIns="0" bIns="45720" rtlCol="0" anchor="ctr">
            <a:normAutofit/>
          </a:bodyPr>
          <a:lstStyle/>
          <a:p>
            <a:r>
              <a:rPr lang="en-US" sz="2400" b="1" dirty="0"/>
              <a:t>LANGUAGE </a:t>
            </a:r>
            <a:r>
              <a:rPr lang="en-US" sz="2400" dirty="0"/>
              <a:t>: Python</a:t>
            </a:r>
          </a:p>
          <a:p>
            <a:r>
              <a:rPr lang="en-US" sz="2400" b="1" dirty="0"/>
              <a:t>PLATFORM</a:t>
            </a:r>
            <a:r>
              <a:rPr lang="en-US" sz="2400" dirty="0"/>
              <a:t>: </a:t>
            </a:r>
            <a:r>
              <a:rPr lang="en-US" sz="2400" err="1"/>
              <a:t>Tensorflow</a:t>
            </a:r>
            <a:endParaRPr lang="en-US" sz="2400"/>
          </a:p>
          <a:p>
            <a:r>
              <a:rPr lang="en-US" sz="2400" b="1" dirty="0"/>
              <a:t>LIBRARIES:</a:t>
            </a:r>
            <a:r>
              <a:rPr lang="en-US" sz="2400" dirty="0"/>
              <a:t> </a:t>
            </a:r>
            <a:r>
              <a:rPr lang="en-US" sz="2400" err="1"/>
              <a:t>Tkinter</a:t>
            </a:r>
            <a:r>
              <a:rPr lang="en-US" sz="2400" dirty="0"/>
              <a:t>, OpenCV</a:t>
            </a:r>
          </a:p>
          <a:p>
            <a:r>
              <a:rPr lang="en-US" sz="2400" b="1" dirty="0"/>
              <a:t>ALGORITHM: </a:t>
            </a:r>
            <a:r>
              <a:rPr lang="en-US" sz="2400" dirty="0"/>
              <a:t>Search and Retrieval</a:t>
            </a:r>
          </a:p>
          <a:p>
            <a:endParaRPr lang="en-US" dirty="0"/>
          </a:p>
        </p:txBody>
      </p:sp>
    </p:spTree>
    <p:extLst>
      <p:ext uri="{BB962C8B-B14F-4D97-AF65-F5344CB8AC3E}">
        <p14:creationId xmlns:p14="http://schemas.microsoft.com/office/powerpoint/2010/main" val="2710833503"/>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Sagona Extra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agona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318</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Bookman Old Style</vt:lpstr>
      <vt:lpstr>Calibri</vt:lpstr>
      <vt:lpstr>Sagona Book</vt:lpstr>
      <vt:lpstr>Sagona ExtraLight</vt:lpstr>
      <vt:lpstr>Wingdings</vt:lpstr>
      <vt:lpstr>RetrospectVTI</vt:lpstr>
      <vt:lpstr>TWO WAY SIGN LANGUAGE INTERPRETER </vt:lpstr>
      <vt:lpstr>PROBLEM STATEMENT</vt:lpstr>
      <vt:lpstr>ABSTRACT</vt:lpstr>
      <vt:lpstr>ARCHITECTURAL DIAGRAM</vt:lpstr>
      <vt:lpstr>ALGORITHMS DEPLOYED</vt:lpstr>
      <vt:lpstr>STEPS INVOLVED IN CONVERSION OF SIGN-&gt; TEXT</vt:lpstr>
      <vt:lpstr>IMPLEMENTATION TOOLS FOR PHASE 1</vt:lpstr>
      <vt:lpstr>STEPS INVOLVED IN CONVERSION OF TEXT-&gt; SIGN</vt:lpstr>
      <vt:lpstr>IMPLEMENTATION TOOLS FOR PHASE 2</vt:lpstr>
      <vt:lpstr>IMPLEMENTATION OF  MODULES AT PRELIMINARY LEVEL</vt:lpstr>
      <vt:lpstr>ANY QUERIES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Moaayed Farooq</cp:lastModifiedBy>
  <cp:revision>275</cp:revision>
  <dcterms:created xsi:type="dcterms:W3CDTF">2021-12-15T15:08:00Z</dcterms:created>
  <dcterms:modified xsi:type="dcterms:W3CDTF">2021-12-16T08:54:43Z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6FA1196FEA074658BE67E7AFC4EF7F32</vt:lpwstr>
  </property>
  <property fmtid="{D5CDD505-2E9C-101B-9397-08002B2CF9AE}" pid="3" name="KSOProductBuildVer">
    <vt:lpwstr>1033-11.2.0.10382</vt:lpwstr>
  </property>
</Properties>
</file>