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5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F9CB8E7-4C26-459E-9E57-88433FAE4F5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A3A7C58-ACA8-4C36-9CC4-F3AC983715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6629400" cy="1676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Asian  Group of Institution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Mini Project  on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Portfolio 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4038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:   </a:t>
            </a:r>
            <a:r>
              <a:rPr lang="en-US" dirty="0" smtClean="0">
                <a:solidFill>
                  <a:srgbClr val="00B0F0"/>
                </a:solidFill>
              </a:rPr>
              <a:t>Madhu</a:t>
            </a:r>
          </a:p>
          <a:p>
            <a:pPr algn="l">
              <a:lnSpc>
                <a:spcPct val="150000"/>
              </a:lnSpc>
            </a:pPr>
            <a:r>
              <a:rPr lang="en-US" b="1" dirty="0" smtClean="0"/>
              <a:t>Department 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F0"/>
                </a:solidFill>
              </a:rPr>
              <a:t>BCA</a:t>
            </a:r>
          </a:p>
          <a:p>
            <a:pPr algn="l">
              <a:lnSpc>
                <a:spcPct val="150000"/>
              </a:lnSpc>
            </a:pPr>
            <a:r>
              <a:rPr lang="en-US" b="1" dirty="0" smtClean="0"/>
              <a:t>Semester</a:t>
            </a:r>
            <a:r>
              <a:rPr lang="en-US" dirty="0" smtClean="0"/>
              <a:t> :  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r>
              <a:rPr lang="en-US" baseline="30000" dirty="0" smtClean="0">
                <a:solidFill>
                  <a:srgbClr val="00B0F0"/>
                </a:solidFill>
              </a:rPr>
              <a:t>th</a:t>
            </a:r>
            <a:endParaRPr lang="en-US" dirty="0" smtClean="0">
              <a:solidFill>
                <a:srgbClr val="00B0F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 smtClean="0"/>
              <a:t>Session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00B0F0"/>
                </a:solidFill>
              </a:rPr>
              <a:t>2024 – 25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Submitted to </a:t>
            </a:r>
            <a:r>
              <a:rPr lang="en-US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Tanishka ma’am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 descr="Collage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81000"/>
            <a:ext cx="1709225" cy="17535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Asian  Group of Institution  Mini Project  on  Portfolio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 Group of Institustion  Mini Project</dc:title>
  <dc:creator>LENOVO</dc:creator>
  <cp:lastModifiedBy>LENOVO</cp:lastModifiedBy>
  <cp:revision>3</cp:revision>
  <dcterms:created xsi:type="dcterms:W3CDTF">2025-03-19T04:58:05Z</dcterms:created>
  <dcterms:modified xsi:type="dcterms:W3CDTF">2025-03-19T05:25:43Z</dcterms:modified>
</cp:coreProperties>
</file>