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51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2A812-6E28-4550-B386-E078B13F587D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0E36B-0B53-4510-B289-85687CCAC5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20E36B-0B53-4510-B289-85687CCAC5F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7F9CB8E7-4C26-459E-9E57-88433FAE4F50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6A3A7C58-ACA8-4C36-9CC4-F3AC983715A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6629400" cy="16764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Asian  Group of Institution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Mini Project  on </a:t>
            </a:r>
            <a: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/>
            </a:r>
            <a:br>
              <a:rPr lang="en-US" sz="3600" b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3600" b="1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Portfolio </a:t>
            </a:r>
            <a:endParaRPr lang="en-US" sz="3600" b="1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819400"/>
            <a:ext cx="7854696" cy="4038600"/>
          </a:xfrm>
        </p:spPr>
        <p:txBody>
          <a:bodyPr>
            <a:normAutofit fontScale="92500" lnSpcReduction="10000"/>
          </a:bodyPr>
          <a:lstStyle/>
          <a:p>
            <a:pPr algn="l">
              <a:lnSpc>
                <a:spcPct val="150000"/>
              </a:lnSpc>
            </a:pPr>
            <a:r>
              <a:rPr lang="en-US" b="1" dirty="0" smtClean="0"/>
              <a:t>Name</a:t>
            </a:r>
            <a:r>
              <a:rPr lang="en-US" dirty="0" smtClean="0"/>
              <a:t> </a:t>
            </a:r>
            <a:r>
              <a:rPr lang="en-US" dirty="0" smtClean="0"/>
              <a:t>            :  </a:t>
            </a:r>
            <a:r>
              <a:rPr lang="en-US" dirty="0" smtClean="0">
                <a:solidFill>
                  <a:srgbClr val="00B0F0"/>
                </a:solidFill>
              </a:rPr>
              <a:t>Madhu</a:t>
            </a:r>
            <a:endParaRPr lang="en-US" dirty="0" smtClean="0">
              <a:solidFill>
                <a:srgbClr val="00B0F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b="1" dirty="0" smtClean="0"/>
              <a:t>Department </a:t>
            </a:r>
            <a:r>
              <a:rPr lang="en-US" dirty="0" smtClean="0"/>
              <a:t>:  </a:t>
            </a:r>
            <a:r>
              <a:rPr lang="en-US" dirty="0" smtClean="0">
                <a:solidFill>
                  <a:srgbClr val="00B0F0"/>
                </a:solidFill>
              </a:rPr>
              <a:t>BCA</a:t>
            </a:r>
          </a:p>
          <a:p>
            <a:pPr algn="l">
              <a:lnSpc>
                <a:spcPct val="150000"/>
              </a:lnSpc>
            </a:pPr>
            <a:r>
              <a:rPr lang="en-US" b="1" dirty="0" smtClean="0"/>
              <a:t>Semester</a:t>
            </a:r>
            <a:r>
              <a:rPr lang="en-US" dirty="0" smtClean="0"/>
              <a:t> </a:t>
            </a:r>
            <a:r>
              <a:rPr lang="en-US" dirty="0" smtClean="0"/>
              <a:t>      :  </a:t>
            </a:r>
            <a:r>
              <a:rPr lang="en-US" dirty="0" smtClean="0">
                <a:solidFill>
                  <a:srgbClr val="00B0F0"/>
                </a:solidFill>
              </a:rPr>
              <a:t>6</a:t>
            </a:r>
            <a:r>
              <a:rPr lang="en-US" baseline="30000" dirty="0" smtClean="0">
                <a:solidFill>
                  <a:srgbClr val="00B0F0"/>
                </a:solidFill>
              </a:rPr>
              <a:t>th</a:t>
            </a:r>
            <a:endParaRPr lang="en-US" dirty="0" smtClean="0">
              <a:solidFill>
                <a:srgbClr val="00B0F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b="1" dirty="0" smtClean="0"/>
              <a:t>Session</a:t>
            </a:r>
            <a:r>
              <a:rPr lang="en-US" dirty="0" smtClean="0"/>
              <a:t> </a:t>
            </a:r>
            <a:r>
              <a:rPr lang="en-US" dirty="0" smtClean="0"/>
              <a:t>          :  </a:t>
            </a:r>
            <a:r>
              <a:rPr lang="en-US" dirty="0" smtClean="0">
                <a:solidFill>
                  <a:srgbClr val="00B0F0"/>
                </a:solidFill>
              </a:rPr>
              <a:t>2024 </a:t>
            </a:r>
            <a:r>
              <a:rPr lang="en-US" dirty="0" smtClean="0">
                <a:solidFill>
                  <a:srgbClr val="00B0F0"/>
                </a:solidFill>
              </a:rPr>
              <a:t>– 25</a:t>
            </a:r>
          </a:p>
          <a:p>
            <a:pPr>
              <a:lnSpc>
                <a:spcPct val="150000"/>
              </a:lnSpc>
            </a:pPr>
            <a:r>
              <a:rPr lang="en-US" b="1" dirty="0" smtClean="0"/>
              <a:t>Submitted to </a:t>
            </a:r>
            <a:r>
              <a:rPr lang="en-US" dirty="0" smtClean="0"/>
              <a:t>: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rgbClr val="00B0F0"/>
                </a:solidFill>
              </a:rPr>
              <a:t>Tanishka ma’am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" name="Picture 4" descr="Collage 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381000"/>
            <a:ext cx="1709225" cy="175353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52</TotalTime>
  <Words>24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Foundry</vt:lpstr>
      <vt:lpstr>Asian  Group of Institution  Mini Project  on  Portfolio 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Asian  Group of Institustion  Mini Project</dc:title>
  <dc:creator>LENOVO</dc:creator>
  <cp:lastModifiedBy>LENOVO</cp:lastModifiedBy>
  <cp:revision>6</cp:revision>
  <dcterms:created xsi:type="dcterms:W3CDTF">2025-03-19T04:58:05Z</dcterms:created>
  <dcterms:modified xsi:type="dcterms:W3CDTF">2025-03-23T10:15:49Z</dcterms:modified>
</cp:coreProperties>
</file>