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87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C97FF-CBC4-B070-A4A0-6082D17D5C8C}" v="184" dt="2020-11-26T12:20:10.194"/>
    <p1510:client id="{81927D03-9A8B-0C76-2652-A74610D0668C}" v="349" dt="2020-11-19T05:34:25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97FCF-DC3A-47D0-8646-DCB7F6E6BEF0}" type="doc">
      <dgm:prSet loTypeId="urn:microsoft.com/office/officeart/2005/8/layout/hierarchy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80D789EB-F49F-4860-B4AF-787D7E0BFE87}">
      <dgm:prSet phldrT="[Text]"/>
      <dgm:spPr/>
      <dgm:t>
        <a:bodyPr/>
        <a:lstStyle/>
        <a:p>
          <a:r>
            <a:rPr lang="en-US" dirty="0"/>
            <a:t>USER CLASS</a:t>
          </a:r>
          <a:endParaRPr lang="en-IN" dirty="0"/>
        </a:p>
      </dgm:t>
    </dgm:pt>
    <dgm:pt modelId="{68691398-F634-4627-836F-E0DE09540E90}" type="parTrans" cxnId="{BBE3D454-CED3-40A2-949A-A9A9328C0019}">
      <dgm:prSet/>
      <dgm:spPr/>
      <dgm:t>
        <a:bodyPr/>
        <a:lstStyle/>
        <a:p>
          <a:endParaRPr lang="en-IN"/>
        </a:p>
      </dgm:t>
    </dgm:pt>
    <dgm:pt modelId="{AC133C67-8D31-4DF4-9AE4-3C83874D271F}" type="sibTrans" cxnId="{BBE3D454-CED3-40A2-949A-A9A9328C0019}">
      <dgm:prSet/>
      <dgm:spPr/>
      <dgm:t>
        <a:bodyPr/>
        <a:lstStyle/>
        <a:p>
          <a:endParaRPr lang="en-IN"/>
        </a:p>
      </dgm:t>
    </dgm:pt>
    <dgm:pt modelId="{D91FE0AD-8AB5-4770-9C49-832CB69531F0}">
      <dgm:prSet phldrT="[Text]"/>
      <dgm:spPr/>
      <dgm:t>
        <a:bodyPr/>
        <a:lstStyle/>
        <a:p>
          <a:r>
            <a:rPr lang="en-US" dirty="0"/>
            <a:t>TEACHER CLASS</a:t>
          </a:r>
          <a:endParaRPr lang="en-IN" dirty="0"/>
        </a:p>
      </dgm:t>
    </dgm:pt>
    <dgm:pt modelId="{366D5E55-A66A-4335-A2B4-ED6B6AEDBD5D}" type="parTrans" cxnId="{BE1B4044-470A-4F28-83AE-4420C753B815}">
      <dgm:prSet/>
      <dgm:spPr/>
      <dgm:t>
        <a:bodyPr/>
        <a:lstStyle/>
        <a:p>
          <a:endParaRPr lang="en-IN"/>
        </a:p>
      </dgm:t>
    </dgm:pt>
    <dgm:pt modelId="{ECD98E9F-AB08-43A7-9F42-5519DBCF4109}" type="sibTrans" cxnId="{BE1B4044-470A-4F28-83AE-4420C753B815}">
      <dgm:prSet/>
      <dgm:spPr/>
      <dgm:t>
        <a:bodyPr/>
        <a:lstStyle/>
        <a:p>
          <a:endParaRPr lang="en-IN"/>
        </a:p>
      </dgm:t>
    </dgm:pt>
    <dgm:pt modelId="{D97D654F-1281-4C09-9CB4-A84B25879351}">
      <dgm:prSet phldrT="[Text]"/>
      <dgm:spPr/>
      <dgm:t>
        <a:bodyPr/>
        <a:lstStyle/>
        <a:p>
          <a:r>
            <a:rPr lang="en-US" dirty="0"/>
            <a:t> STUDENT CLASS</a:t>
          </a:r>
          <a:endParaRPr lang="en-IN" dirty="0"/>
        </a:p>
      </dgm:t>
    </dgm:pt>
    <dgm:pt modelId="{426ACA91-D4D8-48EC-8CE8-41335301B6F4}" type="parTrans" cxnId="{BAA0C28B-C282-47A5-9EED-3544CF988B4E}">
      <dgm:prSet/>
      <dgm:spPr/>
      <dgm:t>
        <a:bodyPr/>
        <a:lstStyle/>
        <a:p>
          <a:endParaRPr lang="en-IN"/>
        </a:p>
      </dgm:t>
    </dgm:pt>
    <dgm:pt modelId="{28BBBA65-504E-4311-A385-A0B29A41238A}" type="sibTrans" cxnId="{BAA0C28B-C282-47A5-9EED-3544CF988B4E}">
      <dgm:prSet/>
      <dgm:spPr/>
      <dgm:t>
        <a:bodyPr/>
        <a:lstStyle/>
        <a:p>
          <a:endParaRPr lang="en-IN"/>
        </a:p>
      </dgm:t>
    </dgm:pt>
    <dgm:pt modelId="{6B03D02A-B8DA-429D-B1FF-FD90305C01B3}">
      <dgm:prSet phldrT="[Text]"/>
      <dgm:spPr/>
      <dgm:t>
        <a:bodyPr/>
        <a:lstStyle/>
        <a:p>
          <a:r>
            <a:rPr lang="en-US" dirty="0"/>
            <a:t>ADMIN CLASS</a:t>
          </a:r>
          <a:endParaRPr lang="en-IN" dirty="0"/>
        </a:p>
      </dgm:t>
    </dgm:pt>
    <dgm:pt modelId="{48A4FDA5-3488-4C25-8EB1-6F5341679CF4}" type="parTrans" cxnId="{DC1A1184-D487-4AD1-9BBE-05062467A754}">
      <dgm:prSet/>
      <dgm:spPr/>
      <dgm:t>
        <a:bodyPr/>
        <a:lstStyle/>
        <a:p>
          <a:endParaRPr lang="en-IN"/>
        </a:p>
      </dgm:t>
    </dgm:pt>
    <dgm:pt modelId="{229745C8-303D-4508-BEF4-AAE7F8BADC41}" type="sibTrans" cxnId="{DC1A1184-D487-4AD1-9BBE-05062467A754}">
      <dgm:prSet/>
      <dgm:spPr/>
      <dgm:t>
        <a:bodyPr/>
        <a:lstStyle/>
        <a:p>
          <a:endParaRPr lang="en-IN"/>
        </a:p>
      </dgm:t>
    </dgm:pt>
    <dgm:pt modelId="{C5388A8A-A2CA-49E5-96B3-5AB3DE16235B}" type="pres">
      <dgm:prSet presAssocID="{16D97FCF-DC3A-47D0-8646-DCB7F6E6BE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C28DA0-9EAD-463B-A3B6-C966C9772362}" type="pres">
      <dgm:prSet presAssocID="{80D789EB-F49F-4860-B4AF-787D7E0BFE87}" presName="hierRoot1" presStyleCnt="0"/>
      <dgm:spPr/>
    </dgm:pt>
    <dgm:pt modelId="{AD3A6786-FB41-4E81-B753-1FE0F9252192}" type="pres">
      <dgm:prSet presAssocID="{80D789EB-F49F-4860-B4AF-787D7E0BFE87}" presName="composite" presStyleCnt="0"/>
      <dgm:spPr/>
    </dgm:pt>
    <dgm:pt modelId="{111E6D75-2344-4BC2-925A-F307B6ED2140}" type="pres">
      <dgm:prSet presAssocID="{80D789EB-F49F-4860-B4AF-787D7E0BFE87}" presName="background" presStyleLbl="node0" presStyleIdx="0" presStyleCnt="1"/>
      <dgm:spPr/>
    </dgm:pt>
    <dgm:pt modelId="{B81ED8ED-ABF2-4022-AADD-8A7415DC0B73}" type="pres">
      <dgm:prSet presAssocID="{80D789EB-F49F-4860-B4AF-787D7E0BFE87}" presName="text" presStyleLbl="fgAcc0" presStyleIdx="0" presStyleCnt="1">
        <dgm:presLayoutVars>
          <dgm:chPref val="3"/>
        </dgm:presLayoutVars>
      </dgm:prSet>
      <dgm:spPr/>
    </dgm:pt>
    <dgm:pt modelId="{874D49D3-F7CA-4869-AFF5-4245A95C82EC}" type="pres">
      <dgm:prSet presAssocID="{80D789EB-F49F-4860-B4AF-787D7E0BFE87}" presName="hierChild2" presStyleCnt="0"/>
      <dgm:spPr/>
    </dgm:pt>
    <dgm:pt modelId="{0F944DBD-B3DE-42AE-BBA4-623A4B45CC08}" type="pres">
      <dgm:prSet presAssocID="{366D5E55-A66A-4335-A2B4-ED6B6AEDBD5D}" presName="Name10" presStyleLbl="parChTrans1D2" presStyleIdx="0" presStyleCnt="3"/>
      <dgm:spPr/>
    </dgm:pt>
    <dgm:pt modelId="{8CB81EA6-7B88-4013-AA53-8561B7C2AD8D}" type="pres">
      <dgm:prSet presAssocID="{D91FE0AD-8AB5-4770-9C49-832CB69531F0}" presName="hierRoot2" presStyleCnt="0"/>
      <dgm:spPr/>
    </dgm:pt>
    <dgm:pt modelId="{3E428321-7472-4C31-8F2B-2FA8EB40062F}" type="pres">
      <dgm:prSet presAssocID="{D91FE0AD-8AB5-4770-9C49-832CB69531F0}" presName="composite2" presStyleCnt="0"/>
      <dgm:spPr/>
    </dgm:pt>
    <dgm:pt modelId="{C9716044-905E-4A8E-8F57-E042519CEF49}" type="pres">
      <dgm:prSet presAssocID="{D91FE0AD-8AB5-4770-9C49-832CB69531F0}" presName="background2" presStyleLbl="node2" presStyleIdx="0" presStyleCnt="3"/>
      <dgm:spPr/>
    </dgm:pt>
    <dgm:pt modelId="{1252F96B-D8B4-4E6A-A3D6-3B95FCFD466E}" type="pres">
      <dgm:prSet presAssocID="{D91FE0AD-8AB5-4770-9C49-832CB69531F0}" presName="text2" presStyleLbl="fgAcc2" presStyleIdx="0" presStyleCnt="3">
        <dgm:presLayoutVars>
          <dgm:chPref val="3"/>
        </dgm:presLayoutVars>
      </dgm:prSet>
      <dgm:spPr/>
    </dgm:pt>
    <dgm:pt modelId="{6323BD41-E720-472D-9F01-3919922C35EB}" type="pres">
      <dgm:prSet presAssocID="{D91FE0AD-8AB5-4770-9C49-832CB69531F0}" presName="hierChild3" presStyleCnt="0"/>
      <dgm:spPr/>
    </dgm:pt>
    <dgm:pt modelId="{BD414B48-70F2-450F-89A1-AE6A089197AA}" type="pres">
      <dgm:prSet presAssocID="{426ACA91-D4D8-48EC-8CE8-41335301B6F4}" presName="Name10" presStyleLbl="parChTrans1D2" presStyleIdx="1" presStyleCnt="3"/>
      <dgm:spPr/>
    </dgm:pt>
    <dgm:pt modelId="{4428955A-A839-49AB-A209-84B4979B53DC}" type="pres">
      <dgm:prSet presAssocID="{D97D654F-1281-4C09-9CB4-A84B25879351}" presName="hierRoot2" presStyleCnt="0"/>
      <dgm:spPr/>
    </dgm:pt>
    <dgm:pt modelId="{E445CFE1-6985-4A75-86D4-D39B80D95E17}" type="pres">
      <dgm:prSet presAssocID="{D97D654F-1281-4C09-9CB4-A84B25879351}" presName="composite2" presStyleCnt="0"/>
      <dgm:spPr/>
    </dgm:pt>
    <dgm:pt modelId="{50A7B657-93FD-4218-8F58-1C2A3B18CF55}" type="pres">
      <dgm:prSet presAssocID="{D97D654F-1281-4C09-9CB4-A84B25879351}" presName="background2" presStyleLbl="node2" presStyleIdx="1" presStyleCnt="3"/>
      <dgm:spPr/>
    </dgm:pt>
    <dgm:pt modelId="{AC7337EA-282C-4D31-903D-BC47C9D3CC12}" type="pres">
      <dgm:prSet presAssocID="{D97D654F-1281-4C09-9CB4-A84B25879351}" presName="text2" presStyleLbl="fgAcc2" presStyleIdx="1" presStyleCnt="3">
        <dgm:presLayoutVars>
          <dgm:chPref val="3"/>
        </dgm:presLayoutVars>
      </dgm:prSet>
      <dgm:spPr/>
    </dgm:pt>
    <dgm:pt modelId="{F07200D8-C537-4ACA-8E87-BBE1BF82DB18}" type="pres">
      <dgm:prSet presAssocID="{D97D654F-1281-4C09-9CB4-A84B25879351}" presName="hierChild3" presStyleCnt="0"/>
      <dgm:spPr/>
    </dgm:pt>
    <dgm:pt modelId="{43D0F400-A82D-4FD7-8A4B-8144603AE275}" type="pres">
      <dgm:prSet presAssocID="{48A4FDA5-3488-4C25-8EB1-6F5341679CF4}" presName="Name10" presStyleLbl="parChTrans1D2" presStyleIdx="2" presStyleCnt="3"/>
      <dgm:spPr/>
    </dgm:pt>
    <dgm:pt modelId="{223D8760-41D8-464E-AB3D-E9F9DF942766}" type="pres">
      <dgm:prSet presAssocID="{6B03D02A-B8DA-429D-B1FF-FD90305C01B3}" presName="hierRoot2" presStyleCnt="0"/>
      <dgm:spPr/>
    </dgm:pt>
    <dgm:pt modelId="{8D330456-5476-42C6-81A7-A5609A2DF244}" type="pres">
      <dgm:prSet presAssocID="{6B03D02A-B8DA-429D-B1FF-FD90305C01B3}" presName="composite2" presStyleCnt="0"/>
      <dgm:spPr/>
    </dgm:pt>
    <dgm:pt modelId="{AE89C8A3-FAF6-446F-848E-3E57F5CA27D8}" type="pres">
      <dgm:prSet presAssocID="{6B03D02A-B8DA-429D-B1FF-FD90305C01B3}" presName="background2" presStyleLbl="node2" presStyleIdx="2" presStyleCnt="3"/>
      <dgm:spPr/>
    </dgm:pt>
    <dgm:pt modelId="{44FDF0AE-4682-4344-BABC-48BD76B7D160}" type="pres">
      <dgm:prSet presAssocID="{6B03D02A-B8DA-429D-B1FF-FD90305C01B3}" presName="text2" presStyleLbl="fgAcc2" presStyleIdx="2" presStyleCnt="3">
        <dgm:presLayoutVars>
          <dgm:chPref val="3"/>
        </dgm:presLayoutVars>
      </dgm:prSet>
      <dgm:spPr/>
    </dgm:pt>
    <dgm:pt modelId="{0B3E06EF-FA6F-4554-8C4A-A6397F02171B}" type="pres">
      <dgm:prSet presAssocID="{6B03D02A-B8DA-429D-B1FF-FD90305C01B3}" presName="hierChild3" presStyleCnt="0"/>
      <dgm:spPr/>
    </dgm:pt>
  </dgm:ptLst>
  <dgm:cxnLst>
    <dgm:cxn modelId="{6BF68512-8387-49F6-BC9F-3D9477DE827E}" type="presOf" srcId="{16D97FCF-DC3A-47D0-8646-DCB7F6E6BEF0}" destId="{C5388A8A-A2CA-49E5-96B3-5AB3DE16235B}" srcOrd="0" destOrd="0" presId="urn:microsoft.com/office/officeart/2005/8/layout/hierarchy1"/>
    <dgm:cxn modelId="{5D5C7314-6566-4A2B-8982-2EC2C1D4B332}" type="presOf" srcId="{426ACA91-D4D8-48EC-8CE8-41335301B6F4}" destId="{BD414B48-70F2-450F-89A1-AE6A089197AA}" srcOrd="0" destOrd="0" presId="urn:microsoft.com/office/officeart/2005/8/layout/hierarchy1"/>
    <dgm:cxn modelId="{ECEDBE1F-4AEC-4E52-9E25-A66A15603183}" type="presOf" srcId="{6B03D02A-B8DA-429D-B1FF-FD90305C01B3}" destId="{44FDF0AE-4682-4344-BABC-48BD76B7D160}" srcOrd="0" destOrd="0" presId="urn:microsoft.com/office/officeart/2005/8/layout/hierarchy1"/>
    <dgm:cxn modelId="{BE1B4044-470A-4F28-83AE-4420C753B815}" srcId="{80D789EB-F49F-4860-B4AF-787D7E0BFE87}" destId="{D91FE0AD-8AB5-4770-9C49-832CB69531F0}" srcOrd="0" destOrd="0" parTransId="{366D5E55-A66A-4335-A2B4-ED6B6AEDBD5D}" sibTransId="{ECD98E9F-AB08-43A7-9F42-5519DBCF4109}"/>
    <dgm:cxn modelId="{BBE3D454-CED3-40A2-949A-A9A9328C0019}" srcId="{16D97FCF-DC3A-47D0-8646-DCB7F6E6BEF0}" destId="{80D789EB-F49F-4860-B4AF-787D7E0BFE87}" srcOrd="0" destOrd="0" parTransId="{68691398-F634-4627-836F-E0DE09540E90}" sibTransId="{AC133C67-8D31-4DF4-9AE4-3C83874D271F}"/>
    <dgm:cxn modelId="{3DB74E77-D2E4-459E-8FA4-FF610317FB1A}" type="presOf" srcId="{D97D654F-1281-4C09-9CB4-A84B25879351}" destId="{AC7337EA-282C-4D31-903D-BC47C9D3CC12}" srcOrd="0" destOrd="0" presId="urn:microsoft.com/office/officeart/2005/8/layout/hierarchy1"/>
    <dgm:cxn modelId="{F8FA5F79-EA69-4179-AEED-1D75B9D17222}" type="presOf" srcId="{D91FE0AD-8AB5-4770-9C49-832CB69531F0}" destId="{1252F96B-D8B4-4E6A-A3D6-3B95FCFD466E}" srcOrd="0" destOrd="0" presId="urn:microsoft.com/office/officeart/2005/8/layout/hierarchy1"/>
    <dgm:cxn modelId="{DC1A1184-D487-4AD1-9BBE-05062467A754}" srcId="{80D789EB-F49F-4860-B4AF-787D7E0BFE87}" destId="{6B03D02A-B8DA-429D-B1FF-FD90305C01B3}" srcOrd="2" destOrd="0" parTransId="{48A4FDA5-3488-4C25-8EB1-6F5341679CF4}" sibTransId="{229745C8-303D-4508-BEF4-AAE7F8BADC41}"/>
    <dgm:cxn modelId="{BAA0C28B-C282-47A5-9EED-3544CF988B4E}" srcId="{80D789EB-F49F-4860-B4AF-787D7E0BFE87}" destId="{D97D654F-1281-4C09-9CB4-A84B25879351}" srcOrd="1" destOrd="0" parTransId="{426ACA91-D4D8-48EC-8CE8-41335301B6F4}" sibTransId="{28BBBA65-504E-4311-A385-A0B29A41238A}"/>
    <dgm:cxn modelId="{982CF398-920A-4469-9C55-2657A33F325F}" type="presOf" srcId="{366D5E55-A66A-4335-A2B4-ED6B6AEDBD5D}" destId="{0F944DBD-B3DE-42AE-BBA4-623A4B45CC08}" srcOrd="0" destOrd="0" presId="urn:microsoft.com/office/officeart/2005/8/layout/hierarchy1"/>
    <dgm:cxn modelId="{72D493D9-B240-46AA-A58E-4AFBD4B1A2A0}" type="presOf" srcId="{48A4FDA5-3488-4C25-8EB1-6F5341679CF4}" destId="{43D0F400-A82D-4FD7-8A4B-8144603AE275}" srcOrd="0" destOrd="0" presId="urn:microsoft.com/office/officeart/2005/8/layout/hierarchy1"/>
    <dgm:cxn modelId="{21F976EB-4914-4A67-AA73-F221ECBD56C0}" type="presOf" srcId="{80D789EB-F49F-4860-B4AF-787D7E0BFE87}" destId="{B81ED8ED-ABF2-4022-AADD-8A7415DC0B73}" srcOrd="0" destOrd="0" presId="urn:microsoft.com/office/officeart/2005/8/layout/hierarchy1"/>
    <dgm:cxn modelId="{F99CBD02-111A-4F3B-9F77-3FD3F491572D}" type="presParOf" srcId="{C5388A8A-A2CA-49E5-96B3-5AB3DE16235B}" destId="{DDC28DA0-9EAD-463B-A3B6-C966C9772362}" srcOrd="0" destOrd="0" presId="urn:microsoft.com/office/officeart/2005/8/layout/hierarchy1"/>
    <dgm:cxn modelId="{40621D88-47DE-4864-AABE-433D7EB77483}" type="presParOf" srcId="{DDC28DA0-9EAD-463B-A3B6-C966C9772362}" destId="{AD3A6786-FB41-4E81-B753-1FE0F9252192}" srcOrd="0" destOrd="0" presId="urn:microsoft.com/office/officeart/2005/8/layout/hierarchy1"/>
    <dgm:cxn modelId="{0C01EE8A-C797-430E-9E3B-701E556EB03C}" type="presParOf" srcId="{AD3A6786-FB41-4E81-B753-1FE0F9252192}" destId="{111E6D75-2344-4BC2-925A-F307B6ED2140}" srcOrd="0" destOrd="0" presId="urn:microsoft.com/office/officeart/2005/8/layout/hierarchy1"/>
    <dgm:cxn modelId="{E13D6086-E84B-4D8D-B2DA-C0084A21AEEB}" type="presParOf" srcId="{AD3A6786-FB41-4E81-B753-1FE0F9252192}" destId="{B81ED8ED-ABF2-4022-AADD-8A7415DC0B73}" srcOrd="1" destOrd="0" presId="urn:microsoft.com/office/officeart/2005/8/layout/hierarchy1"/>
    <dgm:cxn modelId="{40840308-8881-4C26-9FB1-E4A4851ABD9B}" type="presParOf" srcId="{DDC28DA0-9EAD-463B-A3B6-C966C9772362}" destId="{874D49D3-F7CA-4869-AFF5-4245A95C82EC}" srcOrd="1" destOrd="0" presId="urn:microsoft.com/office/officeart/2005/8/layout/hierarchy1"/>
    <dgm:cxn modelId="{A3A7E84A-EC76-41A4-8B0D-6972DBBF5B09}" type="presParOf" srcId="{874D49D3-F7CA-4869-AFF5-4245A95C82EC}" destId="{0F944DBD-B3DE-42AE-BBA4-623A4B45CC08}" srcOrd="0" destOrd="0" presId="urn:microsoft.com/office/officeart/2005/8/layout/hierarchy1"/>
    <dgm:cxn modelId="{67933759-A419-4DFD-8D2E-1B4D09EDF17F}" type="presParOf" srcId="{874D49D3-F7CA-4869-AFF5-4245A95C82EC}" destId="{8CB81EA6-7B88-4013-AA53-8561B7C2AD8D}" srcOrd="1" destOrd="0" presId="urn:microsoft.com/office/officeart/2005/8/layout/hierarchy1"/>
    <dgm:cxn modelId="{99257193-1FDA-4338-BB1C-2EB7B5C90D40}" type="presParOf" srcId="{8CB81EA6-7B88-4013-AA53-8561B7C2AD8D}" destId="{3E428321-7472-4C31-8F2B-2FA8EB40062F}" srcOrd="0" destOrd="0" presId="urn:microsoft.com/office/officeart/2005/8/layout/hierarchy1"/>
    <dgm:cxn modelId="{3F3F79BB-6F01-4F4E-AF94-D293AF3DAF0B}" type="presParOf" srcId="{3E428321-7472-4C31-8F2B-2FA8EB40062F}" destId="{C9716044-905E-4A8E-8F57-E042519CEF49}" srcOrd="0" destOrd="0" presId="urn:microsoft.com/office/officeart/2005/8/layout/hierarchy1"/>
    <dgm:cxn modelId="{3D695FE8-C520-4DB1-837B-B19FE2661597}" type="presParOf" srcId="{3E428321-7472-4C31-8F2B-2FA8EB40062F}" destId="{1252F96B-D8B4-4E6A-A3D6-3B95FCFD466E}" srcOrd="1" destOrd="0" presId="urn:microsoft.com/office/officeart/2005/8/layout/hierarchy1"/>
    <dgm:cxn modelId="{FFDE6214-DCC9-4893-A2A9-FD8FBA7FDD88}" type="presParOf" srcId="{8CB81EA6-7B88-4013-AA53-8561B7C2AD8D}" destId="{6323BD41-E720-472D-9F01-3919922C35EB}" srcOrd="1" destOrd="0" presId="urn:microsoft.com/office/officeart/2005/8/layout/hierarchy1"/>
    <dgm:cxn modelId="{4EB81BD0-F554-459E-9D5E-FC15A6A5053C}" type="presParOf" srcId="{874D49D3-F7CA-4869-AFF5-4245A95C82EC}" destId="{BD414B48-70F2-450F-89A1-AE6A089197AA}" srcOrd="2" destOrd="0" presId="urn:microsoft.com/office/officeart/2005/8/layout/hierarchy1"/>
    <dgm:cxn modelId="{485A201A-7939-4AE2-AF8B-BA37949C9236}" type="presParOf" srcId="{874D49D3-F7CA-4869-AFF5-4245A95C82EC}" destId="{4428955A-A839-49AB-A209-84B4979B53DC}" srcOrd="3" destOrd="0" presId="urn:microsoft.com/office/officeart/2005/8/layout/hierarchy1"/>
    <dgm:cxn modelId="{99B7D343-27E4-47A4-BE63-3E13FAF19456}" type="presParOf" srcId="{4428955A-A839-49AB-A209-84B4979B53DC}" destId="{E445CFE1-6985-4A75-86D4-D39B80D95E17}" srcOrd="0" destOrd="0" presId="urn:microsoft.com/office/officeart/2005/8/layout/hierarchy1"/>
    <dgm:cxn modelId="{78AE7537-6AF1-4288-8C12-B86B06A602B0}" type="presParOf" srcId="{E445CFE1-6985-4A75-86D4-D39B80D95E17}" destId="{50A7B657-93FD-4218-8F58-1C2A3B18CF55}" srcOrd="0" destOrd="0" presId="urn:microsoft.com/office/officeart/2005/8/layout/hierarchy1"/>
    <dgm:cxn modelId="{A1A79B69-38FF-4B9F-8658-8D28C87B8DF7}" type="presParOf" srcId="{E445CFE1-6985-4A75-86D4-D39B80D95E17}" destId="{AC7337EA-282C-4D31-903D-BC47C9D3CC12}" srcOrd="1" destOrd="0" presId="urn:microsoft.com/office/officeart/2005/8/layout/hierarchy1"/>
    <dgm:cxn modelId="{F712EF19-C7F2-4941-ADB2-59464526ABF6}" type="presParOf" srcId="{4428955A-A839-49AB-A209-84B4979B53DC}" destId="{F07200D8-C537-4ACA-8E87-BBE1BF82DB18}" srcOrd="1" destOrd="0" presId="urn:microsoft.com/office/officeart/2005/8/layout/hierarchy1"/>
    <dgm:cxn modelId="{0379A9B7-8A15-4536-9627-D1B7778074E1}" type="presParOf" srcId="{874D49D3-F7CA-4869-AFF5-4245A95C82EC}" destId="{43D0F400-A82D-4FD7-8A4B-8144603AE275}" srcOrd="4" destOrd="0" presId="urn:microsoft.com/office/officeart/2005/8/layout/hierarchy1"/>
    <dgm:cxn modelId="{76133850-76D6-4136-8F16-2E89653509FB}" type="presParOf" srcId="{874D49D3-F7CA-4869-AFF5-4245A95C82EC}" destId="{223D8760-41D8-464E-AB3D-E9F9DF942766}" srcOrd="5" destOrd="0" presId="urn:microsoft.com/office/officeart/2005/8/layout/hierarchy1"/>
    <dgm:cxn modelId="{D2334DC3-41DF-4A18-97DC-747BFA3BA5C2}" type="presParOf" srcId="{223D8760-41D8-464E-AB3D-E9F9DF942766}" destId="{8D330456-5476-42C6-81A7-A5609A2DF244}" srcOrd="0" destOrd="0" presId="urn:microsoft.com/office/officeart/2005/8/layout/hierarchy1"/>
    <dgm:cxn modelId="{6285C743-EAF8-41C6-B77C-C2F295BEFC18}" type="presParOf" srcId="{8D330456-5476-42C6-81A7-A5609A2DF244}" destId="{AE89C8A3-FAF6-446F-848E-3E57F5CA27D8}" srcOrd="0" destOrd="0" presId="urn:microsoft.com/office/officeart/2005/8/layout/hierarchy1"/>
    <dgm:cxn modelId="{20EB40B8-C8B0-44FC-90C7-1869ECC192C5}" type="presParOf" srcId="{8D330456-5476-42C6-81A7-A5609A2DF244}" destId="{44FDF0AE-4682-4344-BABC-48BD76B7D160}" srcOrd="1" destOrd="0" presId="urn:microsoft.com/office/officeart/2005/8/layout/hierarchy1"/>
    <dgm:cxn modelId="{5E3CDB34-4415-426B-B7AF-6431DF959A64}" type="presParOf" srcId="{223D8760-41D8-464E-AB3D-E9F9DF942766}" destId="{0B3E06EF-FA6F-4554-8C4A-A6397F0217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0F400-A82D-4FD7-8A4B-8144603AE275}">
      <dsp:nvSpPr>
        <dsp:cNvPr id="0" name=""/>
        <dsp:cNvSpPr/>
      </dsp:nvSpPr>
      <dsp:spPr>
        <a:xfrm>
          <a:off x="4898313" y="1499179"/>
          <a:ext cx="2879511" cy="685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938"/>
              </a:lnTo>
              <a:lnTo>
                <a:pt x="2879511" y="466938"/>
              </a:lnTo>
              <a:lnTo>
                <a:pt x="2879511" y="68519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14B48-70F2-450F-89A1-AE6A089197AA}">
      <dsp:nvSpPr>
        <dsp:cNvPr id="0" name=""/>
        <dsp:cNvSpPr/>
      </dsp:nvSpPr>
      <dsp:spPr>
        <a:xfrm>
          <a:off x="4852593" y="1499179"/>
          <a:ext cx="91440" cy="685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519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44DBD-B3DE-42AE-BBA4-623A4B45CC08}">
      <dsp:nvSpPr>
        <dsp:cNvPr id="0" name=""/>
        <dsp:cNvSpPr/>
      </dsp:nvSpPr>
      <dsp:spPr>
        <a:xfrm>
          <a:off x="2018801" y="1499179"/>
          <a:ext cx="2879511" cy="685192"/>
        </a:xfrm>
        <a:custGeom>
          <a:avLst/>
          <a:gdLst/>
          <a:ahLst/>
          <a:cxnLst/>
          <a:rect l="0" t="0" r="0" b="0"/>
          <a:pathLst>
            <a:path>
              <a:moveTo>
                <a:pt x="2879511" y="0"/>
              </a:moveTo>
              <a:lnTo>
                <a:pt x="2879511" y="466938"/>
              </a:lnTo>
              <a:lnTo>
                <a:pt x="0" y="466938"/>
              </a:lnTo>
              <a:lnTo>
                <a:pt x="0" y="68519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E6D75-2344-4BC2-925A-F307B6ED2140}">
      <dsp:nvSpPr>
        <dsp:cNvPr id="0" name=""/>
        <dsp:cNvSpPr/>
      </dsp:nvSpPr>
      <dsp:spPr>
        <a:xfrm>
          <a:off x="3720331" y="3142"/>
          <a:ext cx="2355964" cy="1496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81ED8ED-ABF2-4022-AADD-8A7415DC0B73}">
      <dsp:nvSpPr>
        <dsp:cNvPr id="0" name=""/>
        <dsp:cNvSpPr/>
      </dsp:nvSpPr>
      <dsp:spPr>
        <a:xfrm>
          <a:off x="3982104" y="251827"/>
          <a:ext cx="2355964" cy="14960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USER CLASS</a:t>
          </a:r>
          <a:endParaRPr lang="en-IN" sz="3600" kern="1200" dirty="0"/>
        </a:p>
      </dsp:txBody>
      <dsp:txXfrm>
        <a:off x="4025921" y="295644"/>
        <a:ext cx="2268330" cy="1408403"/>
      </dsp:txXfrm>
    </dsp:sp>
    <dsp:sp modelId="{C9716044-905E-4A8E-8F57-E042519CEF49}">
      <dsp:nvSpPr>
        <dsp:cNvPr id="0" name=""/>
        <dsp:cNvSpPr/>
      </dsp:nvSpPr>
      <dsp:spPr>
        <a:xfrm>
          <a:off x="840819" y="2184372"/>
          <a:ext cx="2355964" cy="1496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252F96B-D8B4-4E6A-A3D6-3B95FCFD466E}">
      <dsp:nvSpPr>
        <dsp:cNvPr id="0" name=""/>
        <dsp:cNvSpPr/>
      </dsp:nvSpPr>
      <dsp:spPr>
        <a:xfrm>
          <a:off x="1102593" y="2433057"/>
          <a:ext cx="2355964" cy="14960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TEACHER CLASS</a:t>
          </a:r>
          <a:endParaRPr lang="en-IN" sz="3600" kern="1200" dirty="0"/>
        </a:p>
      </dsp:txBody>
      <dsp:txXfrm>
        <a:off x="1146410" y="2476874"/>
        <a:ext cx="2268330" cy="1408403"/>
      </dsp:txXfrm>
    </dsp:sp>
    <dsp:sp modelId="{50A7B657-93FD-4218-8F58-1C2A3B18CF55}">
      <dsp:nvSpPr>
        <dsp:cNvPr id="0" name=""/>
        <dsp:cNvSpPr/>
      </dsp:nvSpPr>
      <dsp:spPr>
        <a:xfrm>
          <a:off x="3720331" y="2184372"/>
          <a:ext cx="2355964" cy="1496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C7337EA-282C-4D31-903D-BC47C9D3CC12}">
      <dsp:nvSpPr>
        <dsp:cNvPr id="0" name=""/>
        <dsp:cNvSpPr/>
      </dsp:nvSpPr>
      <dsp:spPr>
        <a:xfrm>
          <a:off x="3982104" y="2433057"/>
          <a:ext cx="2355964" cy="14960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STUDENT CLASS</a:t>
          </a:r>
          <a:endParaRPr lang="en-IN" sz="3600" kern="1200" dirty="0"/>
        </a:p>
      </dsp:txBody>
      <dsp:txXfrm>
        <a:off x="4025921" y="2476874"/>
        <a:ext cx="2268330" cy="1408403"/>
      </dsp:txXfrm>
    </dsp:sp>
    <dsp:sp modelId="{AE89C8A3-FAF6-446F-848E-3E57F5CA27D8}">
      <dsp:nvSpPr>
        <dsp:cNvPr id="0" name=""/>
        <dsp:cNvSpPr/>
      </dsp:nvSpPr>
      <dsp:spPr>
        <a:xfrm>
          <a:off x="6599842" y="2184372"/>
          <a:ext cx="2355964" cy="1496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4FDF0AE-4682-4344-BABC-48BD76B7D160}">
      <dsp:nvSpPr>
        <dsp:cNvPr id="0" name=""/>
        <dsp:cNvSpPr/>
      </dsp:nvSpPr>
      <dsp:spPr>
        <a:xfrm>
          <a:off x="6861616" y="2433057"/>
          <a:ext cx="2355964" cy="14960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ADMIN CLASS</a:t>
          </a:r>
          <a:endParaRPr lang="en-IN" sz="3600" kern="1200" dirty="0"/>
        </a:p>
      </dsp:txBody>
      <dsp:txXfrm>
        <a:off x="6905433" y="2476874"/>
        <a:ext cx="2268330" cy="1408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/>
              <a:t>11/26/2020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/>
              <a:pPr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/>
              <a:pPr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/>
              <a:pPr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/>
              <a:pPr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/>
              <a:pPr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CC7B-99E9-4104-A58C-35C7E90FE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938863"/>
            <a:ext cx="9068586" cy="2590800"/>
          </a:xfrm>
        </p:spPr>
        <p:txBody>
          <a:bodyPr/>
          <a:lstStyle/>
          <a:p>
            <a:r>
              <a:rPr lang="en-US" sz="5400" dirty="0"/>
              <a:t>OOPS  PROJECT</a:t>
            </a:r>
            <a:br>
              <a:rPr lang="en-US" sz="5400" dirty="0"/>
            </a:br>
            <a:br>
              <a:rPr lang="en-US" sz="3200" dirty="0"/>
            </a:br>
            <a:r>
              <a:rPr lang="en-US" sz="4800" b="1" dirty="0"/>
              <a:t>ATTENDANCE  MANAGEMENT  SYSTEM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DB020-BE70-4453-8919-D49BA8E01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430271"/>
            <a:ext cx="9070848" cy="94182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l"/>
            <a:r>
              <a:rPr lang="en-IN" dirty="0"/>
              <a:t>Under the Supervision of:                                          By: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                      </a:t>
            </a:r>
            <a:r>
              <a:rPr lang="en-IN" b="1" dirty="0"/>
              <a:t>Prof. Rohit </a:t>
            </a:r>
            <a:r>
              <a:rPr lang="en-IN" b="1" dirty="0" err="1"/>
              <a:t>Beniwal</a:t>
            </a:r>
            <a:r>
              <a:rPr lang="en-IN" b="1" dirty="0"/>
              <a:t>    </a:t>
            </a:r>
            <a:r>
              <a:rPr lang="en-IN" dirty="0"/>
              <a:t>                                    </a:t>
            </a:r>
            <a:r>
              <a:rPr lang="en-IN" b="1" dirty="0"/>
              <a:t>Madhvan Sharma (2K19/SE/068)</a:t>
            </a:r>
          </a:p>
          <a:p>
            <a:pPr algn="l"/>
            <a:r>
              <a:rPr lang="en-IN" dirty="0"/>
              <a:t>                      </a:t>
            </a:r>
            <a:r>
              <a:rPr lang="en-IN" b="1" dirty="0"/>
              <a:t>Department of CSE </a:t>
            </a:r>
            <a:r>
              <a:rPr lang="en-IN" dirty="0"/>
              <a:t>                                      </a:t>
            </a:r>
            <a:r>
              <a:rPr lang="en-IN" b="1" dirty="0"/>
              <a:t>Himesh </a:t>
            </a:r>
            <a:r>
              <a:rPr lang="en-IN" b="1" dirty="0" err="1"/>
              <a:t>Mahabi</a:t>
            </a:r>
            <a:r>
              <a:rPr lang="en-IN" b="1" dirty="0"/>
              <a:t>     (2K19/SE/054)</a:t>
            </a:r>
          </a:p>
        </p:txBody>
      </p:sp>
    </p:spTree>
    <p:extLst>
      <p:ext uri="{BB962C8B-B14F-4D97-AF65-F5344CB8AC3E}">
        <p14:creationId xmlns:p14="http://schemas.microsoft.com/office/powerpoint/2010/main" val="330835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A196-0421-406D-B2F3-E51788DD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19506"/>
          </a:xfrm>
        </p:spPr>
        <p:txBody>
          <a:bodyPr/>
          <a:lstStyle/>
          <a:p>
            <a:r>
              <a:rPr lang="en-US" sz="4000" dirty="0"/>
              <a:t>MAIN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30222F-74AC-43D6-B87F-A7A5E9136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48368"/>
            <a:ext cx="10058400" cy="4667038"/>
          </a:xfrm>
        </p:spPr>
      </p:pic>
    </p:spTree>
    <p:extLst>
      <p:ext uri="{BB962C8B-B14F-4D97-AF65-F5344CB8AC3E}">
        <p14:creationId xmlns:p14="http://schemas.microsoft.com/office/powerpoint/2010/main" val="361505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CC9E-9B48-4CFF-9A72-49237628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0931"/>
          </a:xfrm>
        </p:spPr>
        <p:txBody>
          <a:bodyPr/>
          <a:lstStyle/>
          <a:p>
            <a:r>
              <a:rPr lang="en-US" sz="4000" dirty="0"/>
              <a:t>ADMIN LOGIN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96072-DCF8-4309-8AB4-9D70C98F6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65" y="1927144"/>
            <a:ext cx="10433269" cy="3825014"/>
          </a:xfrm>
        </p:spPr>
      </p:pic>
    </p:spTree>
    <p:extLst>
      <p:ext uri="{BB962C8B-B14F-4D97-AF65-F5344CB8AC3E}">
        <p14:creationId xmlns:p14="http://schemas.microsoft.com/office/powerpoint/2010/main" val="175860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3E7F-175D-4AB4-8EDA-3C844846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6156"/>
          </a:xfrm>
        </p:spPr>
        <p:txBody>
          <a:bodyPr>
            <a:normAutofit/>
          </a:bodyPr>
          <a:lstStyle/>
          <a:p>
            <a:r>
              <a:rPr lang="en-US" sz="4000" dirty="0"/>
              <a:t>ADMIN MAIN PAGE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13788-2940-4CAD-A8B6-9961B20FC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139" y="2169990"/>
            <a:ext cx="10523722" cy="2963985"/>
          </a:xfrm>
        </p:spPr>
      </p:pic>
    </p:spTree>
    <p:extLst>
      <p:ext uri="{BB962C8B-B14F-4D97-AF65-F5344CB8AC3E}">
        <p14:creationId xmlns:p14="http://schemas.microsoft.com/office/powerpoint/2010/main" val="52108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405D-8C8B-4694-BBFC-32E7C3BD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STUDENT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5ED7A3-2329-40B2-BBEC-F45B27E96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028" y="1846263"/>
            <a:ext cx="8269944" cy="4369143"/>
          </a:xfrm>
        </p:spPr>
      </p:pic>
    </p:spTree>
    <p:extLst>
      <p:ext uri="{BB962C8B-B14F-4D97-AF65-F5344CB8AC3E}">
        <p14:creationId xmlns:p14="http://schemas.microsoft.com/office/powerpoint/2010/main" val="10805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142D-15EB-4463-A25F-E122876A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LISTS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6BF45-1DE6-445B-909F-A63FD1428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10048102" cy="3841040"/>
          </a:xfrm>
        </p:spPr>
      </p:pic>
    </p:spTree>
    <p:extLst>
      <p:ext uri="{BB962C8B-B14F-4D97-AF65-F5344CB8AC3E}">
        <p14:creationId xmlns:p14="http://schemas.microsoft.com/office/powerpoint/2010/main" val="212516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6F09-1041-4EF0-9782-10409145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LOGIN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621E7-15DB-4FB7-95E6-3F2D74248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75" y="2214220"/>
            <a:ext cx="10610850" cy="3233858"/>
          </a:xfrm>
        </p:spPr>
      </p:pic>
    </p:spTree>
    <p:extLst>
      <p:ext uri="{BB962C8B-B14F-4D97-AF65-F5344CB8AC3E}">
        <p14:creationId xmlns:p14="http://schemas.microsoft.com/office/powerpoint/2010/main" val="261377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AA59-5847-4157-8664-F2CB8FA1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TEACHER MAIN PAGE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88F83-2E6C-43E7-9622-0067C190B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085" y="2042606"/>
            <a:ext cx="10631830" cy="2801201"/>
          </a:xfrm>
        </p:spPr>
      </p:pic>
    </p:spTree>
    <p:extLst>
      <p:ext uri="{BB962C8B-B14F-4D97-AF65-F5344CB8AC3E}">
        <p14:creationId xmlns:p14="http://schemas.microsoft.com/office/powerpoint/2010/main" val="12942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C7D7-ADC5-49F6-A1F8-335B3DAF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MARK ATTENDANCE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6D275-01DD-4DF2-A6E6-0182B3066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219" y="2014194"/>
            <a:ext cx="10785562" cy="3315561"/>
          </a:xfrm>
        </p:spPr>
      </p:pic>
    </p:spTree>
    <p:extLst>
      <p:ext uri="{BB962C8B-B14F-4D97-AF65-F5344CB8AC3E}">
        <p14:creationId xmlns:p14="http://schemas.microsoft.com/office/powerpoint/2010/main" val="198809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4949-B98C-4E93-AF8E-DD945DF2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LOGIN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177CC6-D2CF-40D9-8232-2EFD87203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312" y="2014194"/>
            <a:ext cx="10489375" cy="3729381"/>
          </a:xfrm>
        </p:spPr>
      </p:pic>
    </p:spTree>
    <p:extLst>
      <p:ext uri="{BB962C8B-B14F-4D97-AF65-F5344CB8AC3E}">
        <p14:creationId xmlns:p14="http://schemas.microsoft.com/office/powerpoint/2010/main" val="364449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2CDC-29C6-4745-A0DF-DA953720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STUDENT MAIN PAGE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4D345-8D14-4423-8D29-3636D5B99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904" y="2335021"/>
            <a:ext cx="10684191" cy="2673048"/>
          </a:xfrm>
        </p:spPr>
      </p:pic>
    </p:spTree>
    <p:extLst>
      <p:ext uri="{BB962C8B-B14F-4D97-AF65-F5344CB8AC3E}">
        <p14:creationId xmlns:p14="http://schemas.microsoft.com/office/powerpoint/2010/main" val="351010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917-D6CA-4B67-B90C-28AE9D15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F222-F121-4197-BFD1-0D8794AB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287741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EEBE3"/>
              </a:buClr>
            </a:pPr>
            <a:r>
              <a:rPr lang="en-US" dirty="0">
                <a:ea typeface="+mn-lt"/>
                <a:cs typeface="+mn-lt"/>
              </a:rPr>
              <a:t>Attendance management system is a program developed for daily student attendance  in colleges , educational institutions, etc. like DTU. </a:t>
            </a:r>
            <a:endParaRPr lang="en-US"/>
          </a:p>
          <a:p>
            <a:pPr algn="just">
              <a:buClr>
                <a:srgbClr val="EEEBE3"/>
              </a:buClr>
            </a:pPr>
            <a:r>
              <a:rPr lang="en-US" dirty="0">
                <a:ea typeface="+mn-lt"/>
                <a:cs typeface="+mn-lt"/>
              </a:rPr>
              <a:t>It gives students   access to view their attendance in a specific class as </a:t>
            </a:r>
            <a:r>
              <a:rPr lang="en-US" b="1" dirty="0">
                <a:ea typeface="+mn-lt"/>
                <a:cs typeface="+mn-lt"/>
              </a:rPr>
              <a:t>percentage</a:t>
            </a:r>
            <a:r>
              <a:rPr lang="en-US" dirty="0">
                <a:ea typeface="+mn-lt"/>
                <a:cs typeface="+mn-lt"/>
              </a:rPr>
              <a:t> or </a:t>
            </a:r>
            <a:r>
              <a:rPr lang="en-US" b="1" dirty="0">
                <a:ea typeface="+mn-lt"/>
                <a:cs typeface="+mn-lt"/>
              </a:rPr>
              <a:t>number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>
              <a:buClr>
                <a:srgbClr val="EEEBE3"/>
              </a:buClr>
            </a:pPr>
            <a:r>
              <a:rPr lang="en-US" dirty="0"/>
              <a:t>T</a:t>
            </a:r>
            <a:r>
              <a:rPr lang="en-US" dirty="0">
                <a:ea typeface="+mn-lt"/>
                <a:cs typeface="+mn-lt"/>
              </a:rPr>
              <a:t>he </a:t>
            </a:r>
            <a:r>
              <a:rPr lang="en-US" b="1" dirty="0">
                <a:ea typeface="+mn-lt"/>
                <a:cs typeface="+mn-lt"/>
              </a:rPr>
              <a:t>Information of Students</a:t>
            </a:r>
            <a:r>
              <a:rPr lang="en-US" dirty="0">
                <a:ea typeface="+mn-lt"/>
                <a:cs typeface="+mn-lt"/>
              </a:rPr>
              <a:t> (like Username, Password, etc.)will be managed by </a:t>
            </a:r>
            <a:r>
              <a:rPr lang="en-US" b="1" dirty="0">
                <a:ea typeface="+mn-lt"/>
                <a:cs typeface="+mn-lt"/>
              </a:rPr>
              <a:t>Admins </a:t>
            </a:r>
            <a:r>
              <a:rPr lang="en-US" dirty="0">
                <a:ea typeface="+mn-lt"/>
                <a:cs typeface="+mn-lt"/>
              </a:rPr>
              <a:t>which can be assigned by the teachers of a Particular class.</a:t>
            </a:r>
          </a:p>
          <a:p>
            <a:pPr algn="just">
              <a:buClr>
                <a:srgbClr val="EEEBE3"/>
              </a:buClr>
            </a:pPr>
            <a:r>
              <a:rPr lang="en-US" dirty="0">
                <a:ea typeface="+mn-lt"/>
                <a:cs typeface="+mn-lt"/>
              </a:rPr>
              <a:t>This system also helps in evaluating the </a:t>
            </a:r>
            <a:r>
              <a:rPr lang="en-US" b="1" dirty="0">
                <a:ea typeface="+mn-lt"/>
                <a:cs typeface="+mn-lt"/>
              </a:rPr>
              <a:t>eligibility criteria</a:t>
            </a:r>
            <a:r>
              <a:rPr lang="en-US" dirty="0">
                <a:ea typeface="+mn-lt"/>
                <a:cs typeface="+mn-lt"/>
              </a:rPr>
              <a:t> of students for giving Examinations (which is above 75% in DTU).</a:t>
            </a:r>
            <a:endParaRPr lang="en-US" dirty="0"/>
          </a:p>
          <a:p>
            <a:pPr>
              <a:buClr>
                <a:srgbClr val="EEEBE3"/>
              </a:buClr>
            </a:pPr>
            <a:r>
              <a:rPr lang="en-US" dirty="0">
                <a:ea typeface="+mn-lt"/>
                <a:cs typeface="+mn-lt"/>
              </a:rPr>
              <a:t>The main objective of developing this Project was to digitize the traditional way of taking attendance.</a:t>
            </a:r>
          </a:p>
          <a:p>
            <a:pPr algn="just">
              <a:buClr>
                <a:srgbClr val="EEEBE3"/>
              </a:buClr>
            </a:pPr>
            <a:r>
              <a:rPr lang="en-US" dirty="0">
                <a:ea typeface="+mn-lt"/>
                <a:cs typeface="+mn-lt"/>
              </a:rPr>
              <a:t> Another purpose was to generate the attendance report whenever required.</a:t>
            </a:r>
            <a:endParaRPr lang="en-IN" dirty="0">
              <a:ea typeface="+mn-lt"/>
              <a:cs typeface="+mn-lt"/>
            </a:endParaRPr>
          </a:p>
          <a:p>
            <a:pPr marL="0" indent="0">
              <a:buClr>
                <a:srgbClr val="EEEBE3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8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29AF-0AD4-48CF-A5F0-AB37EACD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DETAILS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DFD65D-D716-4004-A007-4E4E6EAA1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813" y="1854119"/>
            <a:ext cx="10630374" cy="3946606"/>
          </a:xfrm>
        </p:spPr>
      </p:pic>
    </p:spTree>
    <p:extLst>
      <p:ext uri="{BB962C8B-B14F-4D97-AF65-F5344CB8AC3E}">
        <p14:creationId xmlns:p14="http://schemas.microsoft.com/office/powerpoint/2010/main" val="284630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FA68-5078-45C9-BAE0-66F79F98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SENDING A LEAVE APPLICATION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34FE-6EF4-4BDB-9D93-A41D9AFC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35" y="1827399"/>
            <a:ext cx="10964129" cy="3954276"/>
          </a:xfrm>
        </p:spPr>
      </p:pic>
    </p:spTree>
    <p:extLst>
      <p:ext uri="{BB962C8B-B14F-4D97-AF65-F5344CB8AC3E}">
        <p14:creationId xmlns:p14="http://schemas.microsoft.com/office/powerpoint/2010/main" val="1307916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5925-4ECA-42D2-BBB8-DCAF6858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955DF-AE03-41B5-9DC7-9B2F94E0C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187" y="1737762"/>
            <a:ext cx="9549626" cy="4401444"/>
          </a:xfrm>
        </p:spPr>
      </p:pic>
    </p:spTree>
    <p:extLst>
      <p:ext uri="{BB962C8B-B14F-4D97-AF65-F5344CB8AC3E}">
        <p14:creationId xmlns:p14="http://schemas.microsoft.com/office/powerpoint/2010/main" val="374800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429F-AF2D-407A-9901-5615176E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C136-E749-4FF6-B747-242C2AC2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buClr>
                <a:srgbClr val="EEEBE3"/>
              </a:buClr>
            </a:pPr>
            <a:r>
              <a:rPr lang="en-US" sz="2400" dirty="0">
                <a:ea typeface="+mn-lt"/>
                <a:cs typeface="+mn-lt"/>
              </a:rPr>
              <a:t>This program </a:t>
            </a:r>
            <a:r>
              <a:rPr lang="en-US" sz="2400" b="1" dirty="0">
                <a:ea typeface="+mn-lt"/>
                <a:cs typeface="+mn-lt"/>
              </a:rPr>
              <a:t>reduces/eliminates</a:t>
            </a:r>
            <a:r>
              <a:rPr lang="en-US" sz="2400" dirty="0">
                <a:ea typeface="+mn-lt"/>
                <a:cs typeface="+mn-lt"/>
              </a:rPr>
              <a:t> the amount of </a:t>
            </a:r>
            <a:r>
              <a:rPr lang="en-US" sz="2400" b="1" dirty="0">
                <a:ea typeface="+mn-lt"/>
                <a:cs typeface="+mn-lt"/>
              </a:rPr>
              <a:t>manual data entry </a:t>
            </a:r>
            <a:r>
              <a:rPr lang="en-US" sz="2400" dirty="0">
                <a:ea typeface="+mn-lt"/>
                <a:cs typeface="+mn-lt"/>
              </a:rPr>
              <a:t>and provides </a:t>
            </a:r>
            <a:r>
              <a:rPr lang="en-US" sz="2400" b="1" dirty="0">
                <a:ea typeface="+mn-lt"/>
                <a:cs typeface="+mn-lt"/>
              </a:rPr>
              <a:t>more efficiency</a:t>
            </a:r>
            <a:r>
              <a:rPr lang="en-US" sz="2400" dirty="0">
                <a:ea typeface="+mn-lt"/>
                <a:cs typeface="+mn-lt"/>
              </a:rPr>
              <a:t> to the user </a:t>
            </a:r>
            <a:endParaRPr lang="en-US"/>
          </a:p>
          <a:p>
            <a:pPr algn="just"/>
            <a:r>
              <a:rPr lang="en-US" sz="2400" dirty="0">
                <a:ea typeface="+mn-lt"/>
                <a:cs typeface="+mn-lt"/>
              </a:rPr>
              <a:t>All the details about students, teachers and their other tasks can only be seen by the verified users (</a:t>
            </a:r>
            <a:r>
              <a:rPr lang="en-US" sz="2400" b="1" dirty="0">
                <a:ea typeface="+mn-lt"/>
                <a:cs typeface="+mn-lt"/>
              </a:rPr>
              <a:t>admins</a:t>
            </a:r>
            <a:r>
              <a:rPr lang="en-US" sz="2400" dirty="0">
                <a:ea typeface="+mn-lt"/>
                <a:cs typeface="+mn-lt"/>
              </a:rPr>
              <a:t>)</a:t>
            </a:r>
          </a:p>
          <a:p>
            <a:pPr algn="just">
              <a:buClr>
                <a:srgbClr val="EEEBE3"/>
              </a:buClr>
            </a:pPr>
            <a:r>
              <a:rPr lang="en-US" sz="2400" dirty="0">
                <a:ea typeface="+mn-lt"/>
                <a:cs typeface="+mn-lt"/>
              </a:rPr>
              <a:t>This program can be implemented in other academic institutes  for getting better results regarding the conduction of attendance . </a:t>
            </a:r>
            <a:endParaRPr lang="en-US" dirty="0"/>
          </a:p>
          <a:p>
            <a:pPr algn="just">
              <a:buClr>
                <a:srgbClr val="EEEBE3"/>
              </a:buClr>
            </a:pPr>
            <a:r>
              <a:rPr lang="en-US" sz="2400" dirty="0">
                <a:ea typeface="+mn-lt"/>
                <a:cs typeface="+mn-lt"/>
              </a:rPr>
              <a:t>This program also saves time , reduces the amount of work the teachers and administration has to do.</a:t>
            </a:r>
            <a:endParaRPr lang="en-US" dirty="0">
              <a:ea typeface="+mn-lt"/>
              <a:cs typeface="+mn-lt"/>
            </a:endParaRPr>
          </a:p>
          <a:p>
            <a:pPr algn="just">
              <a:buClr>
                <a:srgbClr val="EEEBE3"/>
              </a:buClr>
            </a:pPr>
            <a:r>
              <a:rPr lang="en-US" sz="2400" dirty="0">
                <a:ea typeface="+mn-lt"/>
                <a:cs typeface="+mn-lt"/>
              </a:rPr>
              <a:t>Since </a:t>
            </a:r>
            <a:r>
              <a:rPr lang="en-US" sz="2400" b="1" dirty="0">
                <a:ea typeface="+mn-lt"/>
                <a:cs typeface="+mn-lt"/>
              </a:rPr>
              <a:t>Login Ids</a:t>
            </a:r>
            <a:r>
              <a:rPr lang="en-US" sz="2400" dirty="0">
                <a:ea typeface="+mn-lt"/>
                <a:cs typeface="+mn-lt"/>
              </a:rPr>
              <a:t> of </a:t>
            </a:r>
            <a:r>
              <a:rPr lang="en-US" sz="2400" b="1" dirty="0">
                <a:ea typeface="+mn-lt"/>
                <a:cs typeface="+mn-lt"/>
              </a:rPr>
              <a:t>Teacher </a:t>
            </a:r>
            <a:r>
              <a:rPr lang="en-US" sz="2400" dirty="0">
                <a:ea typeface="+mn-lt"/>
                <a:cs typeface="+mn-lt"/>
              </a:rPr>
              <a:t>and</a:t>
            </a:r>
            <a:r>
              <a:rPr lang="en-US" sz="2400" b="1" dirty="0">
                <a:ea typeface="+mn-lt"/>
                <a:cs typeface="+mn-lt"/>
              </a:rPr>
              <a:t> Admins</a:t>
            </a:r>
            <a:r>
              <a:rPr lang="en-US" sz="2400" dirty="0">
                <a:ea typeface="+mn-lt"/>
                <a:cs typeface="+mn-lt"/>
              </a:rPr>
              <a:t> are </a:t>
            </a:r>
            <a:r>
              <a:rPr lang="en-US" sz="2400" b="1" dirty="0">
                <a:ea typeface="+mn-lt"/>
                <a:cs typeface="+mn-lt"/>
              </a:rPr>
              <a:t>Password Protected ,</a:t>
            </a:r>
            <a:r>
              <a:rPr lang="en-US" sz="2400" dirty="0">
                <a:ea typeface="+mn-lt"/>
                <a:cs typeface="+mn-lt"/>
              </a:rPr>
              <a:t> it is very safe and secure and also very convenient to use by administration, teachers and students.</a:t>
            </a:r>
            <a:endParaRPr lang="en-IN" sz="2400" dirty="0">
              <a:ea typeface="+mn-lt"/>
              <a:cs typeface="+mn-lt"/>
            </a:endParaRPr>
          </a:p>
          <a:p>
            <a:pPr marL="0" indent="0" algn="just">
              <a:buClr>
                <a:srgbClr val="EEEBE3"/>
              </a:buClr>
              <a:buNone/>
            </a:pPr>
            <a:endParaRPr lang="en-US" dirty="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43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74FE-1826-4162-99CE-4237787E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7903-9B26-4169-8A74-38A3E9B4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2858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EEEBE3"/>
              </a:buClr>
            </a:pPr>
            <a:r>
              <a:rPr lang="en-US" sz="2000" dirty="0">
                <a:ea typeface="+mn-lt"/>
                <a:cs typeface="+mn-lt"/>
              </a:rPr>
              <a:t>Our project, “</a:t>
            </a:r>
            <a:r>
              <a:rPr lang="en-US" sz="2000" b="1" dirty="0">
                <a:ea typeface="+mn-lt"/>
                <a:cs typeface="+mn-lt"/>
              </a:rPr>
              <a:t>Attendance Management System</a:t>
            </a:r>
            <a:r>
              <a:rPr lang="en-US" sz="2000" dirty="0">
                <a:ea typeface="+mn-lt"/>
                <a:cs typeface="+mn-lt"/>
              </a:rPr>
              <a:t>” is a program which deals with the maintenance of student’s attendance details.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It allows teachers to mark their student’s attendance. It is maintaining a daily basis of attendance .</a:t>
            </a:r>
          </a:p>
          <a:p>
            <a:pPr algn="just">
              <a:buClr>
                <a:srgbClr val="EEEBE3"/>
              </a:buClr>
            </a:pPr>
            <a:r>
              <a:rPr lang="en-US" sz="2000" dirty="0">
                <a:ea typeface="+mn-lt"/>
                <a:cs typeface="+mn-lt"/>
              </a:rPr>
              <a:t>Admin will be provided with the separate </a:t>
            </a:r>
            <a:r>
              <a:rPr lang="en-US" sz="2000" b="1" dirty="0">
                <a:ea typeface="+mn-lt"/>
                <a:cs typeface="+mn-lt"/>
              </a:rPr>
              <a:t>Username </a:t>
            </a:r>
            <a:r>
              <a:rPr lang="en-US" sz="2000" dirty="0">
                <a:ea typeface="+mn-lt"/>
                <a:cs typeface="+mn-lt"/>
              </a:rPr>
              <a:t>and </a:t>
            </a:r>
            <a:r>
              <a:rPr lang="en-US" sz="2000" b="1" dirty="0">
                <a:ea typeface="+mn-lt"/>
                <a:cs typeface="+mn-lt"/>
              </a:rPr>
              <a:t>Password </a:t>
            </a:r>
            <a:r>
              <a:rPr lang="en-US" sz="2000" dirty="0">
                <a:ea typeface="+mn-lt"/>
                <a:cs typeface="+mn-lt"/>
              </a:rPr>
              <a:t>to maintain student’s attendance.</a:t>
            </a:r>
            <a:endParaRPr lang="en-US" sz="2000"/>
          </a:p>
          <a:p>
            <a:pPr algn="just">
              <a:buClr>
                <a:srgbClr val="EEEBE3"/>
              </a:buClr>
            </a:pPr>
            <a:r>
              <a:rPr lang="en-US" sz="2000" dirty="0">
                <a:ea typeface="+mn-lt"/>
                <a:cs typeface="+mn-lt"/>
              </a:rPr>
              <a:t>The Teacher(s) handling the particular subject(s) are responsible for taking attendance of each student present in that class</a:t>
            </a:r>
          </a:p>
          <a:p>
            <a:pPr algn="just">
              <a:buClr>
                <a:srgbClr val="EEEBE3"/>
              </a:buClr>
            </a:pPr>
            <a:r>
              <a:rPr lang="en-US" sz="2000" dirty="0">
                <a:ea typeface="+mn-lt"/>
                <a:cs typeface="+mn-lt"/>
              </a:rPr>
              <a:t> Students are marked present only if they are present on that particular date.</a:t>
            </a:r>
          </a:p>
          <a:p>
            <a:pPr algn="just">
              <a:buClr>
                <a:srgbClr val="EEEBE3"/>
              </a:buClr>
            </a:pPr>
            <a:r>
              <a:rPr lang="en-US" sz="2000" dirty="0">
                <a:ea typeface="+mn-lt"/>
                <a:cs typeface="+mn-lt"/>
              </a:rPr>
              <a:t>The percentage (%) attendance of students will be calculated daily.</a:t>
            </a:r>
          </a:p>
          <a:p>
            <a:pPr algn="just">
              <a:buClr>
                <a:srgbClr val="E3DED1">
                  <a:lumMod val="60000"/>
                  <a:lumOff val="40000"/>
                </a:srgbClr>
              </a:buClr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149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BD1F-4C74-4E2F-B310-31BDA527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0777-D7DE-4974-855C-03D96661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 b="0" i="0" u="none" strike="noStrike" baseline="0" dirty="0">
                <a:ea typeface="+mn-lt"/>
                <a:cs typeface="+mn-lt"/>
              </a:rPr>
              <a:t>To increase efficiency</a:t>
            </a:r>
            <a:r>
              <a:rPr lang="en-US" sz="2200" dirty="0">
                <a:ea typeface="+mn-lt"/>
                <a:cs typeface="+mn-lt"/>
              </a:rPr>
              <a:t> of marking and viewing attendance</a:t>
            </a:r>
            <a:r>
              <a:rPr lang="en-US" sz="2200" b="0" i="0" u="none" strike="noStrike" baseline="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buClr>
                <a:srgbClr val="E3DED1">
                  <a:lumMod val="60000"/>
                  <a:lumOff val="40000"/>
                </a:srgbClr>
              </a:buClr>
              <a:buNone/>
            </a:pPr>
            <a:endParaRPr lang="en-US" sz="100" b="0" i="0" u="none" strike="noStrike" baseline="0" dirty="0">
              <a:latin typeface="+mn-lt"/>
            </a:endParaRPr>
          </a:p>
          <a:p>
            <a:pPr algn="just">
              <a:buClr>
                <a:srgbClr val="EEEBE3"/>
              </a:buClr>
            </a:pPr>
            <a:r>
              <a:rPr lang="en-US" sz="2200" dirty="0">
                <a:ea typeface="+mn-lt"/>
                <a:cs typeface="+mn-lt"/>
              </a:rPr>
              <a:t>To provide </a:t>
            </a:r>
            <a:r>
              <a:rPr lang="en-US" sz="2200" b="0" i="0" u="none" strike="noStrike" baseline="0" dirty="0">
                <a:ea typeface="+mn-lt"/>
                <a:cs typeface="+mn-lt"/>
              </a:rPr>
              <a:t>fast access of data.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buClr>
                <a:srgbClr val="E3DED1">
                  <a:lumMod val="60000"/>
                  <a:lumOff val="40000"/>
                </a:srgbClr>
              </a:buClr>
              <a:buNone/>
            </a:pPr>
            <a:endParaRPr lang="en-US" sz="200" b="0" i="0" u="none" strike="noStrike" baseline="0" dirty="0">
              <a:latin typeface="+mn-lt"/>
            </a:endParaRPr>
          </a:p>
          <a:p>
            <a:pPr algn="just">
              <a:buClr>
                <a:srgbClr val="EEEBE3"/>
              </a:buClr>
            </a:pPr>
            <a:r>
              <a:rPr lang="en-US" sz="2200" dirty="0">
                <a:ea typeface="+mn-lt"/>
                <a:cs typeface="+mn-lt"/>
              </a:rPr>
              <a:t>To provide a </a:t>
            </a:r>
            <a:r>
              <a:rPr lang="en-US" sz="2200" b="1" i="0" u="none" strike="noStrike" baseline="0" dirty="0">
                <a:ea typeface="+mn-lt"/>
                <a:cs typeface="+mn-lt"/>
              </a:rPr>
              <a:t>secure</a:t>
            </a:r>
            <a:r>
              <a:rPr lang="en-US" sz="2200" b="0" i="0" u="none" strike="noStrike" baseline="0" dirty="0">
                <a:ea typeface="+mn-lt"/>
                <a:cs typeface="+mn-lt"/>
              </a:rPr>
              <a:t> and </a:t>
            </a:r>
            <a:r>
              <a:rPr lang="en-US" sz="2200" b="1" i="0" u="none" strike="noStrike" baseline="0" dirty="0">
                <a:ea typeface="+mn-lt"/>
                <a:cs typeface="+mn-lt"/>
              </a:rPr>
              <a:t>smooth</a:t>
            </a:r>
            <a:r>
              <a:rPr lang="en-US" sz="2200" b="0" i="0" u="none" strike="noStrike" baseline="0" dirty="0">
                <a:ea typeface="+mn-lt"/>
                <a:cs typeface="+mn-lt"/>
              </a:rPr>
              <a:t> program</a:t>
            </a:r>
            <a:r>
              <a:rPr lang="en-US" sz="2200" dirty="0">
                <a:ea typeface="+mn-lt"/>
                <a:cs typeface="+mn-lt"/>
              </a:rPr>
              <a:t> for marking attendance</a:t>
            </a:r>
            <a:r>
              <a:rPr lang="en-US" sz="2200" b="0" i="0" u="none" strike="noStrike" baseline="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>
              <a:buClr>
                <a:srgbClr val="EEEBE3"/>
              </a:buClr>
            </a:pPr>
            <a:endParaRPr lang="en-US" sz="600" dirty="0">
              <a:ea typeface="+mn-lt"/>
              <a:cs typeface="+mn-lt"/>
            </a:endParaRPr>
          </a:p>
          <a:p>
            <a:pPr algn="just">
              <a:buClr>
                <a:srgbClr val="EEEBE3"/>
              </a:buClr>
            </a:pPr>
            <a:r>
              <a:rPr lang="en-US" sz="2200" dirty="0">
                <a:ea typeface="+mn-lt"/>
                <a:cs typeface="+mn-lt"/>
              </a:rPr>
              <a:t>To indicate </a:t>
            </a:r>
            <a:r>
              <a:rPr lang="en-US" sz="2200" b="0" i="0" u="none" strike="noStrike" baseline="0" dirty="0">
                <a:ea typeface="+mn-lt"/>
                <a:cs typeface="+mn-lt"/>
              </a:rPr>
              <a:t>the </a:t>
            </a:r>
            <a:r>
              <a:rPr lang="en-US" sz="2200" dirty="0">
                <a:ea typeface="+mn-lt"/>
                <a:cs typeface="+mn-lt"/>
              </a:rPr>
              <a:t>student’s attendance on a daily as well as monthly basis</a:t>
            </a:r>
            <a:r>
              <a:rPr lang="en-US" sz="2200" b="0" i="0" u="none" strike="noStrike" baseline="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>
              <a:buClr>
                <a:srgbClr val="EEEBE3"/>
              </a:buClr>
            </a:pPr>
            <a:endParaRPr lang="en-US" sz="600" dirty="0">
              <a:ea typeface="+mn-lt"/>
              <a:cs typeface="+mn-lt"/>
            </a:endParaRPr>
          </a:p>
          <a:p>
            <a:pPr algn="just">
              <a:buClr>
                <a:srgbClr val="EEEBE3"/>
              </a:buClr>
            </a:pPr>
            <a:r>
              <a:rPr lang="en-US" sz="2200" dirty="0">
                <a:ea typeface="+mn-lt"/>
                <a:cs typeface="+mn-lt"/>
              </a:rPr>
              <a:t>To help in evaluating the eligibility criteria of student(s) in the examination w.r.t minimum attendance percentage (%) which is 75% in DTU.</a:t>
            </a:r>
            <a:endParaRPr lang="en-IN" sz="2200" dirty="0">
              <a:ea typeface="+mn-lt"/>
              <a:cs typeface="+mn-lt"/>
            </a:endParaRPr>
          </a:p>
          <a:p>
            <a:pPr algn="just">
              <a:buClr>
                <a:srgbClr val="EEEBE3"/>
              </a:buClr>
            </a:pPr>
            <a:endParaRPr lang="en-US" sz="2200" b="0" i="0" u="none" strike="noStrike" baseline="0" dirty="0">
              <a:latin typeface="+mn-lt"/>
            </a:endParaRPr>
          </a:p>
          <a:p>
            <a:endParaRPr lang="en-US" b="0" i="0" u="none" strike="noStrike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313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508F-F33F-4BB8-8707-51ECADB1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</a:t>
            </a:r>
            <a:r>
              <a:rPr lang="en-IN"/>
              <a:t>OPS  CONCEPTS 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D17A-4D33-434B-BC51-7BFD1338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000" dirty="0"/>
          </a:p>
          <a:p>
            <a:pPr algn="just"/>
            <a:r>
              <a:rPr lang="en-IN" sz="2800" dirty="0"/>
              <a:t>Class</a:t>
            </a:r>
          </a:p>
          <a:p>
            <a:pPr algn="just"/>
            <a:r>
              <a:rPr lang="en-IN" sz="2800" dirty="0"/>
              <a:t>Object</a:t>
            </a:r>
          </a:p>
          <a:p>
            <a:pPr algn="just"/>
            <a:r>
              <a:rPr lang="en-IN" sz="2800" dirty="0"/>
              <a:t>Polymorphism</a:t>
            </a:r>
          </a:p>
          <a:p>
            <a:pPr algn="just"/>
            <a:r>
              <a:rPr lang="en-IN" sz="2800" dirty="0"/>
              <a:t>Inheritance</a:t>
            </a:r>
          </a:p>
          <a:p>
            <a:pPr algn="just"/>
            <a:r>
              <a:rPr lang="en-IN" sz="2800" dirty="0"/>
              <a:t>Header Files</a:t>
            </a:r>
          </a:p>
          <a:p>
            <a:pPr algn="just"/>
            <a:r>
              <a:rPr lang="en-IN" sz="2800" dirty="0"/>
              <a:t>File Handling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0136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9A8D-07D6-42A0-AFC7-D98236E4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CHART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7975EB-9C7A-4E54-915C-3375999C3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037580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8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3D3D-FAE7-426F-B4F8-A1B49904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099" y="1112216"/>
            <a:ext cx="2657475" cy="4888533"/>
          </a:xfrm>
        </p:spPr>
        <p:txBody>
          <a:bodyPr anchor="ctr">
            <a:normAutofit/>
          </a:bodyPr>
          <a:lstStyle/>
          <a:p>
            <a:pPr algn="ctr"/>
            <a:r>
              <a:rPr lang="en-US" sz="3100" dirty="0"/>
              <a:t>INHERITANCE</a:t>
            </a:r>
            <a:br>
              <a:rPr lang="en-US" sz="3100" dirty="0"/>
            </a:br>
            <a:r>
              <a:rPr lang="en-US" sz="3100" dirty="0"/>
              <a:t>IN</a:t>
            </a:r>
            <a:br>
              <a:rPr lang="en-US" sz="3100" dirty="0"/>
            </a:br>
            <a:r>
              <a:rPr lang="en-US" sz="3100" dirty="0"/>
              <a:t>DETAIL</a:t>
            </a:r>
            <a:br>
              <a:rPr lang="en-US" sz="3100" dirty="0"/>
            </a:br>
            <a:endParaRPr lang="en-IN" sz="3100" dirty="0"/>
          </a:p>
        </p:txBody>
      </p:sp>
      <p:pic>
        <p:nvPicPr>
          <p:cNvPr id="6" name="Google Shape;79;p14">
            <a:extLst>
              <a:ext uri="{FF2B5EF4-FFF2-40B4-BE49-F238E27FC236}">
                <a16:creationId xmlns:a16="http://schemas.microsoft.com/office/drawing/2014/main" id="{6A53DA3D-CB5D-4D59-A0DF-54087CCC9953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2108" y="704850"/>
            <a:ext cx="7139783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44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08E3-331B-4D8D-B756-ECD2950F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91" y="251977"/>
            <a:ext cx="10058400" cy="1371600"/>
          </a:xfrm>
        </p:spPr>
        <p:txBody>
          <a:bodyPr/>
          <a:lstStyle/>
          <a:p>
            <a:r>
              <a:rPr lang="en-US"/>
              <a:t>FILE STRUCTURE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665E-AE51-42DC-B9E7-8192D0AB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11" y="1339640"/>
            <a:ext cx="11121502" cy="50789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1" i="0" u="none" strike="noStrike" baseline="0" dirty="0" err="1"/>
              <a:t>User.h</a:t>
            </a:r>
            <a:r>
              <a:rPr lang="en-US" sz="1800" b="1" i="0" u="none" strike="noStrike" baseline="0" dirty="0"/>
              <a:t> </a:t>
            </a:r>
            <a:r>
              <a:rPr lang="en-US" sz="1800" b="0" i="0" u="none" strike="noStrike" baseline="0" dirty="0"/>
              <a:t>- It is the main header file containing the </a:t>
            </a:r>
            <a:r>
              <a:rPr lang="en-US" sz="1800" b="1" i="0" u="none" strike="noStrike" baseline="0" dirty="0"/>
              <a:t>class user </a:t>
            </a:r>
            <a:r>
              <a:rPr lang="en-US" sz="1800" b="0" i="0" u="none" strike="noStrike" baseline="0" dirty="0"/>
              <a:t>.</a:t>
            </a:r>
          </a:p>
          <a:p>
            <a:pPr marL="0" indent="0" algn="just">
              <a:buNone/>
            </a:pPr>
            <a:r>
              <a:rPr lang="en-IN" sz="1800" b="0" i="0" u="none" strike="noStrike" baseline="0" dirty="0"/>
              <a:t>● Teacher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/>
              <a:t>           </a:t>
            </a:r>
            <a:r>
              <a:rPr lang="en-US" b="0" i="0" u="none" strike="noStrike" baseline="0" dirty="0"/>
              <a:t>○ </a:t>
            </a:r>
            <a:r>
              <a:rPr lang="en-US" b="1" i="0" u="none" strike="noStrike" baseline="0" dirty="0" err="1"/>
              <a:t>teacher_header.h</a:t>
            </a:r>
            <a:r>
              <a:rPr lang="en-US" b="1" i="0" u="none" strike="noStrike" baseline="0" dirty="0"/>
              <a:t> </a:t>
            </a:r>
            <a:r>
              <a:rPr lang="en-US" sz="1800" b="1" i="0" u="none" strike="noStrike" baseline="0" dirty="0"/>
              <a:t>:</a:t>
            </a:r>
            <a:r>
              <a:rPr lang="en-US" sz="1800" b="0" i="0" u="none" strike="noStrike" baseline="0" dirty="0"/>
              <a:t>- header file containing teacher class.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/>
              <a:t>           ○ </a:t>
            </a:r>
            <a:r>
              <a:rPr lang="en-US" sz="1800" b="1" i="0" u="none" strike="noStrike" baseline="0" dirty="0"/>
              <a:t>teacher.cpp :</a:t>
            </a:r>
            <a:r>
              <a:rPr lang="en-US" sz="1800" b="0" i="0" u="none" strike="noStrike" baseline="0" dirty="0"/>
              <a:t>- contains all functions of teacher class.</a:t>
            </a:r>
          </a:p>
          <a:p>
            <a:pPr marL="0" indent="0" algn="just">
              <a:buNone/>
            </a:pPr>
            <a:r>
              <a:rPr lang="en-IN" sz="1800" b="0" i="0" u="none" strike="noStrike" baseline="0" dirty="0"/>
              <a:t>● Student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/>
              <a:t>           ○ </a:t>
            </a:r>
            <a:r>
              <a:rPr lang="en-US" sz="1800" b="1" i="0" u="none" strike="noStrike" baseline="0" dirty="0" err="1"/>
              <a:t>student_header.h</a:t>
            </a:r>
            <a:r>
              <a:rPr lang="en-US" sz="1800" b="1" i="0" u="none" strike="noStrike" baseline="0" dirty="0"/>
              <a:t> :</a:t>
            </a:r>
            <a:r>
              <a:rPr lang="en-US" sz="1800" b="0" i="0" u="none" strike="noStrike" baseline="0" dirty="0"/>
              <a:t>- header file containing student class.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/>
              <a:t>           ○ </a:t>
            </a:r>
            <a:r>
              <a:rPr lang="en-US" sz="1800" b="1" i="0" u="none" strike="noStrike" baseline="0" dirty="0"/>
              <a:t>student.cpp :</a:t>
            </a:r>
            <a:r>
              <a:rPr lang="en-US" sz="1800" b="0" i="0" u="none" strike="noStrike" baseline="0" dirty="0"/>
              <a:t>- contains all functions of student class.</a:t>
            </a:r>
          </a:p>
          <a:p>
            <a:pPr marL="0" indent="0" algn="just">
              <a:buNone/>
            </a:pPr>
            <a:r>
              <a:rPr lang="en-IN" sz="1800" b="0" i="0" u="none" strike="noStrike" baseline="0" dirty="0"/>
              <a:t>● Admin</a:t>
            </a:r>
            <a:endParaRPr lang="en-US" dirty="0"/>
          </a:p>
          <a:p>
            <a:pPr marL="0" indent="0" algn="just">
              <a:buNone/>
            </a:pPr>
            <a:r>
              <a:rPr lang="en-US" sz="1800" b="0" i="0" u="none" strike="noStrike" baseline="0" dirty="0"/>
              <a:t>           ○ </a:t>
            </a:r>
            <a:r>
              <a:rPr lang="en-US" sz="1800" b="1" i="0" u="none" strike="noStrike" baseline="0" dirty="0" err="1"/>
              <a:t>admin_header.h</a:t>
            </a:r>
            <a:r>
              <a:rPr lang="en-US" sz="1800" b="1" i="0" u="none" strike="noStrike" baseline="0" dirty="0"/>
              <a:t> :</a:t>
            </a:r>
            <a:r>
              <a:rPr lang="en-US" sz="1800" b="0" i="0" u="none" strike="noStrike" baseline="0" dirty="0"/>
              <a:t>- header file containing admin class.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/>
              <a:t>           ○ </a:t>
            </a:r>
            <a:r>
              <a:rPr lang="en-US" sz="1800" b="1" i="0" u="none" strike="noStrike" baseline="0" dirty="0"/>
              <a:t>admin.cpp :</a:t>
            </a:r>
            <a:r>
              <a:rPr lang="en-US" sz="1800" b="0" i="0" u="none" strike="noStrike" baseline="0" dirty="0"/>
              <a:t>- contains all functions of admin class.</a:t>
            </a:r>
          </a:p>
          <a:p>
            <a:pPr marL="0" indent="0" algn="l">
              <a:buNone/>
            </a:pPr>
            <a:endParaRPr lang="en-US" sz="1800" b="1" i="0" u="none" strike="noStrike" baseline="0" dirty="0"/>
          </a:p>
          <a:p>
            <a:pPr marL="0" indent="0" algn="l">
              <a:buNone/>
            </a:pPr>
            <a:r>
              <a:rPr lang="en-US" sz="1800" b="1" i="0" u="none" strike="noStrike" baseline="0" dirty="0"/>
              <a:t>● db.dat :- </a:t>
            </a:r>
            <a:r>
              <a:rPr lang="en-US" sz="1800" b="0" i="0" u="none" strike="noStrike" baseline="0" dirty="0"/>
              <a:t>main database containing all registered students file </a:t>
            </a:r>
            <a:r>
              <a:rPr lang="en-IN" sz="1800" b="0" i="0" u="none" strike="noStrike" baseline="0" dirty="0"/>
              <a:t>name.</a:t>
            </a:r>
            <a:endParaRPr lang="en-US" sz="1800" b="0" i="0" u="none" strike="noStrike" baseline="0" dirty="0"/>
          </a:p>
          <a:p>
            <a:pPr marL="0" indent="0" algn="l">
              <a:buNone/>
            </a:pPr>
            <a:r>
              <a:rPr lang="en-US" sz="1800" b="1" i="0" u="none" strike="noStrike" baseline="0" dirty="0"/>
              <a:t>● application.dat :- </a:t>
            </a:r>
            <a:r>
              <a:rPr lang="en-US" sz="1800" b="0" i="0" u="none" strike="noStrike" baseline="0" dirty="0"/>
              <a:t>contains all the leave application submitted by the students along with name and date.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ArialMT"/>
            </a:endParaRPr>
          </a:p>
          <a:p>
            <a:pPr marL="0" indent="0" algn="just">
              <a:buNone/>
            </a:pPr>
            <a:endParaRPr lang="en-US" sz="1800" b="0" i="0" u="none" strike="noStrike" baseline="0" dirty="0">
              <a:latin typeface="ArialMT"/>
            </a:endParaRPr>
          </a:p>
          <a:p>
            <a:pPr marL="0" indent="0" algn="just">
              <a:buNone/>
            </a:pPr>
            <a:endParaRPr lang="en-US" sz="1800" b="0" i="0" u="none" strike="noStrike" baseline="0" dirty="0">
              <a:latin typeface="ArialMT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9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A50B-39C5-4A65-80C9-0EA60C6E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 ABOUT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5C3C-022B-4D4D-BE55-E9ECFDAC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The Program maintains two main files:</a:t>
            </a:r>
          </a:p>
          <a:p>
            <a:pPr lvl="6" algn="just"/>
            <a:r>
              <a:rPr lang="en-US" sz="1800" b="1" dirty="0">
                <a:solidFill>
                  <a:schemeClr val="tx1"/>
                </a:solidFill>
              </a:rPr>
              <a:t>db.dat</a:t>
            </a:r>
          </a:p>
          <a:p>
            <a:pPr lvl="6" algn="just"/>
            <a:r>
              <a:rPr lang="en-US" sz="1800" b="1" dirty="0">
                <a:solidFill>
                  <a:schemeClr val="tx1"/>
                </a:solidFill>
              </a:rPr>
              <a:t>Application.dat</a:t>
            </a:r>
          </a:p>
          <a:p>
            <a:pPr marL="1671400" lvl="6" indent="0" algn="just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240030" indent="-285750" algn="just"/>
            <a:r>
              <a:rPr lang="en-US" sz="2400" dirty="0">
                <a:solidFill>
                  <a:schemeClr val="tx1"/>
                </a:solidFill>
              </a:rPr>
              <a:t>Along with these file, a separate file named according to the username of the registered student is also maintained.</a:t>
            </a:r>
          </a:p>
          <a:p>
            <a:pPr marL="0" indent="0" algn="just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240030" indent="-285750" algn="just"/>
            <a:r>
              <a:rPr lang="en-US" sz="2400" b="1" dirty="0"/>
              <a:t>Db.dat </a:t>
            </a:r>
            <a:r>
              <a:rPr lang="en-US" sz="2400" dirty="0"/>
              <a:t>is the database file i.e. it contains all the username (.</a:t>
            </a:r>
            <a:r>
              <a:rPr lang="en-US" sz="2400" dirty="0" err="1"/>
              <a:t>dat</a:t>
            </a:r>
            <a:r>
              <a:rPr lang="en-US" sz="2400" dirty="0"/>
              <a:t>) files addresses in it.</a:t>
            </a:r>
          </a:p>
          <a:p>
            <a:pPr marL="0" indent="0" algn="just">
              <a:buNone/>
            </a:pPr>
            <a:endParaRPr lang="en-US" sz="1500" dirty="0"/>
          </a:p>
          <a:p>
            <a:pPr marL="240030" indent="-285750" algn="just"/>
            <a:r>
              <a:rPr lang="en-US" sz="2400" b="1" dirty="0">
                <a:solidFill>
                  <a:schemeClr val="tx1"/>
                </a:solidFill>
              </a:rPr>
              <a:t>Application.dat </a:t>
            </a:r>
            <a:r>
              <a:rPr lang="en-US" sz="2400" dirty="0">
                <a:solidFill>
                  <a:schemeClr val="tx1"/>
                </a:solidFill>
              </a:rPr>
              <a:t>is</a:t>
            </a:r>
            <a:r>
              <a:rPr lang="en-US" sz="2400" dirty="0"/>
              <a:t> a file which contains the Leave application message and details that has been entered into the program by students.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60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182</TotalTime>
  <Words>740</Words>
  <Application>Microsoft Office PowerPoint</Application>
  <PresentationFormat>Widescreen</PresentationFormat>
  <Paragraphs>90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Savon</vt:lpstr>
      <vt:lpstr>OOPS  PROJECT  ATTENDANCE  MANAGEMENT  SYSTEM</vt:lpstr>
      <vt:lpstr>INTRODUCTION</vt:lpstr>
      <vt:lpstr>ABSTRACT</vt:lpstr>
      <vt:lpstr>OBJECTIVE</vt:lpstr>
      <vt:lpstr>OOPS  CONCEPTS  USED</vt:lpstr>
      <vt:lpstr>HIERARCHY CHART</vt:lpstr>
      <vt:lpstr>INHERITANCE IN DETAIL </vt:lpstr>
      <vt:lpstr>FILE STRUCTURE</vt:lpstr>
      <vt:lpstr>EXPLANATION ABOUT THE PROJECT</vt:lpstr>
      <vt:lpstr>MAIN PAGE</vt:lpstr>
      <vt:lpstr>ADMIN LOGIN</vt:lpstr>
      <vt:lpstr>ADMIN MAIN PAGE</vt:lpstr>
      <vt:lpstr>REGISTER STUDENT</vt:lpstr>
      <vt:lpstr>STUDENT LISTS</vt:lpstr>
      <vt:lpstr>TEACHER LOGIN</vt:lpstr>
      <vt:lpstr>TEACHER MAIN PAGE</vt:lpstr>
      <vt:lpstr>MARK ATTENDANCE</vt:lpstr>
      <vt:lpstr>STUDENT LOGIN</vt:lpstr>
      <vt:lpstr>STUDENT MAIN PAGE</vt:lpstr>
      <vt:lpstr>ATTENDANCE DETAILS</vt:lpstr>
      <vt:lpstr>SENDING A LEAVE APPLICATION</vt:lpstr>
      <vt:lpstr>EXIT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Project  HOSTEL BOOKING SYSTEM</dc:title>
  <dc:creator>mahendra pratap</dc:creator>
  <cp:lastModifiedBy>mahendra pratap</cp:lastModifiedBy>
  <cp:revision>120</cp:revision>
  <dcterms:created xsi:type="dcterms:W3CDTF">2020-11-19T04:41:01Z</dcterms:created>
  <dcterms:modified xsi:type="dcterms:W3CDTF">2020-11-26T12:22:33Z</dcterms:modified>
</cp:coreProperties>
</file>