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87" r:id="rId4"/>
    <p:sldId id="290" r:id="rId5"/>
    <p:sldId id="291" r:id="rId6"/>
    <p:sldId id="289" r:id="rId7"/>
  </p:sldIdLst>
  <p:sldSz cx="9144000" cy="5143500" type="screen16x9"/>
  <p:notesSz cx="6858000" cy="9144000"/>
  <p:embeddedFontLst>
    <p:embeddedFont>
      <p:font typeface="DM Serif Display" panose="020B060402020202020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Light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48AF89-214E-43D9-9AA9-AE27A6CCB0D9}">
  <a:tblStyle styleId="{9648AF89-214E-43D9-9AA9-AE27A6CCB0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55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9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90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3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881452" y="1077873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Hotel Application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26728" y="4052455"/>
            <a:ext cx="291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Authors: </a:t>
            </a:r>
            <a:r>
              <a:rPr lang="en-US" sz="2000" dirty="0" err="1" smtClean="0">
                <a:solidFill>
                  <a:schemeClr val="bg1"/>
                </a:solidFill>
              </a:rPr>
              <a:t>Zhaksykeldi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Supervisor: </a:t>
            </a:r>
            <a:r>
              <a:rPr lang="en-US" sz="2000" dirty="0" err="1" smtClean="0">
                <a:solidFill>
                  <a:schemeClr val="bg1"/>
                </a:solidFill>
              </a:rPr>
              <a:t>Mamen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E.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22546" y="1242101"/>
            <a:ext cx="5191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Description</a:t>
            </a:r>
          </a:p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UI</a:t>
            </a: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2546" y="134784"/>
            <a:ext cx="1952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07975" y="1251876"/>
            <a:ext cx="8721455" cy="16801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b="1" dirty="0" smtClean="0"/>
              <a:t>Hotel Master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project is a </a:t>
            </a:r>
            <a:r>
              <a:rPr lang="en-US" sz="2400" dirty="0" smtClean="0"/>
              <a:t>mobile </a:t>
            </a:r>
            <a:r>
              <a:rPr lang="en-US" sz="2400" dirty="0" smtClean="0"/>
              <a:t>app written on Kotlin.</a:t>
            </a:r>
            <a:br>
              <a:rPr lang="en-US" sz="2400" dirty="0" smtClean="0"/>
            </a:br>
            <a:r>
              <a:rPr lang="en-US" sz="2400" dirty="0" smtClean="0"/>
              <a:t>It gives us information about hotels, sorting and finding them by using Rest API.</a:t>
            </a:r>
            <a:endParaRPr lang="en-US" sz="2000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140966" y="1981780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2546" y="7937"/>
            <a:ext cx="2579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10" descr="Картинки по запросу &quot;car parts&quot;"/>
          <p:cNvSpPr>
            <a:spLocks noChangeAspect="1" noChangeArrowheads="1"/>
          </p:cNvSpPr>
          <p:nvPr/>
        </p:nvSpPr>
        <p:spPr bwMode="auto">
          <a:xfrm>
            <a:off x="422546" y="3738424"/>
            <a:ext cx="1728221" cy="172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data:image/png;base64,iVBORw0KGgoAAAANSUhEUgAAAQMAAADCCAMAAAB6zFdcAAAAyVBMVEX///8APnEAPnDZ4el3p80AO28AM2kAOW7P2+QANW4AN2wAOHAANWsAMWm5ydYAKmarx99vocqSqL3v9PkAL2hYgKH09/lniKXi6e49ZY8lV4Tb5/HF2ep0iaWkt8iArdFpg6G3z+WHn7UAJmFoncdBa5EKQ3WhwNt3lK4AJGMAR3jO3+yrvczG091+q9CLstQ0X4lTcpYcT31+mrSdssYAGV5KaI9Fb5KOpbxujqlYgaCwxNVZeJq0zeSYudhRfJ8AFV0rSXhVkcEucO/jAAAX3klEQVR4nO2dCXeiyBaAWVKUIkuUEhFtYzTiEk0Q7Y5GO3kz//9HvVoAQcAFjaanve+dOZ1ElPq4detuVXLcTW5yk5vc5CY3uclNbnKTm9zkJje5yU1ucpOb3OQmN7nJTf4OMc1r38G1xZysa383BHHu6pJe/YshaLXRUOF5Hk2Na9/KdcSYexKSBZ6IXv8bIUxqJQT5UJD7t00Ha1GXEOAjIqiede27uqCYk7aDVEZA2FCQePHad3YpsVo9qZgAwAOBV0eFa9/cJcScDGwk8xkiedq1b/DLxWr94pGSRYDYBGd87Xv8WikMPFWC8RmwxQAo4D8MwWhVS3ghECIEAFRhAoPMt659q18k4sxWI0sh+ReUJGfQkxNKAZXKte/2C8TQekhV4nNA0fn62OB+oOSEKKHFte/43FJYeEOyEEQJoKG9oMvgj7if5GuJPrv2TZ9VxnXQLVJrFx3k+8T3i3+gDRoBhivGcHnduz6jiDOvKG28IcFXBiCH/mB0LijLnu6/BOi1a973+cR6L6owHhII1BpmMEArbtoF/pxB7f9EBLXS5agRgAr09SGdgaBjz6AWqs1w/V+IpbWoEihImNZ8Ill6QLyjjgJ9lUHT/0AYqZUAe6QAIOT+mHAi2GkPdOohtrBlZKzUX38+BJ8BD1ThfUWGI8IDGHCao/r6ort/fCzNGAjAm/tDKRzEgCvYkv8b1f7TIfh6oITL3IEMOMvV6csEXvH+8ISCz0A6mgFnTnW2hAgqP7n0beeWtHXMZ6Aez4Dj3oJYSkJ/RlbFGrvS5ySB4RQGNYm9VACg+AckFCZLT5ehrLudrbl7CoNqYBaBUFK+eULBmk95nUaFQELOtBVVhnMwELCzVJLmFxlLLjHFwaikgNAfhkrJWxZCP/88DMjr1e+aVTFaa4hjolhQBCBS3yr+CE9lgF8LWRwJ1G+ZVRFnLsL+HBC2M6SCqntLjSjD6Xrg2EX6AQJA3y6rYqymvKoEOYHN8P0MgaxCe3I8A7StB3CkdXQabAtAH1x2iHuksPC6fopcoDmBpIDh4ngGxfUmRqJ6AB2RW+iQ5R2636hNY7WGQ1YnEkDa8P1nWjmegYBG4e9DBtwYQfpBAPW+BwSrMypJIHj0Ao8Anw5Cz8GAFxQUuAIbBtyk5MeR3wGCoX0quhyuAwLU9Z6doQs5GBCyYNhmHkaEASfa/ov0+pUTCngh6JJEl+CnPaHuzDRumVE+PZCB+EuJMRR43aXeZpQBZ6x19serxtLGZO0VI8NVEOxRn7CWi0GJDMUQO2/e1mX4zwqtulZV/O+AAWe2dUZfuhoEseIqRcgHUx/fnDvz3cF8DIBoTDo9UEwrwAql4tLklmpEDzCEmcqcMdW+RkLBXP1wdOYQh7eLwqC+VsrBgOfbdRW/J0iuq3SxRb/EJYox4Lg5z5KRRe/iCQVjUYekWhw3fSh8GAcwSOZQMBcl1asQWD1KkDwbbjEwXT+CUEYXhWBOlo7kqwAx2nqwJhzFoBgyEAGfUl3c6ICjQt/nYln5GIO65CuKwl8wq2JMu7ocaCgmwI9/gVP0YDJIdhtEEaiLBYJR+5DGADOS0epiDAoKDG5IxoEQDgfbSm4Gk4GL9SjVsQ4Exwuao0c0JY0BoI7JxSCIPDXbOGhDo3c6CXMwAHguYOcKqIgVkAIIAhbAx5YFEjeaNT0sPgvpc4HYjOGlEgqi48/KapAeysEA37M3Gkops4AohRA1ECx2Ho/UgAwAG/NHGeAXq9RAC90LJRSoHpBu6vA3eeYCKbXxyaiCJEhUFJv/fv7Amur+HBSgHZo/ykCQ3SWgMTtEnUsy0H+cxCCtCw1zUXRlVJ8V2lLkmiB/0HJU/1eKujCjDIquMSF6gvGoy0tEUAGD9mkMth8/fQPF/lERzaw8ktgrCj4r3e/pxwxIdsY2SCmO5lXQJRIKjIFwVgZM4EDzI8CMXJrhhj64ZE8YA/L4CQNSiqPO1CUgnJVBvC9xbz7xXQqvk/h5nAGOI7vU0qhf36ZxZj2AKGjPY3HjTgZV3yLg9VOQu20jxoDjloguu+jLEwpnZABkhOzlzG9OOyCv/C6FuSr8P71e4KZRBtxCpysNqn/xdDiLTWRroOwuCgZnwYDIgbl1IPlmQRotelKUATenbjzQvziUPkQP9ueRBDCqrtidF45jgK/8pKsk9Qfoc98w4LRRCS8bxW/AYFbck08UeDXstzySAfZQLbE3DCdFnAE3wb7Xd2BQcEGaD5SdPziSgciZMxZAsHUlysBy4NUZWJOBDbM8gDy59e06U5BbZ2llmmCJM7iqHqgFa7z0kJSJIBeDVD3AYixJ0zu9VPkmDEhGqe4hlDEL8jOA9gZCLLfOjT2VFXdBZJfLBRkk1kZyK4os8HHf7wwMeFkNK45xBpy4xu9FEg4QdAKP4EoM1pE0wK6MUD4GeKmTYMevM5H6WjSHsvAzDUAPOF2DgTmubu1I25EZy6UH5NEPXartW3oQxAvkYuTv/7skA0QYGK2po6bsu8nSh7wMsDuh9/Bfa4qQzgD/WtIXF2YgoHVh/IaQLCQWAbk7zMqW52RA7WwRDYzBdo2F5Q94pnzDqnFRBgA4/FBlWbHwmQtAlrpDe6ZV4Xn1gL25PrLx+wopegAgvQ19NLmkj0Q/Ny6ALwLnrUXyQLOMTaunMMAi0zAkkVcWeMcp0sK3iloXZZAUpar5K1Qt4yW5GGy5XIncusDLrkZK0CThX+xd0CZGn78vanhv+erO6T0YwIZS8BEsQkroAfGV5zyiVUmC4mIM/GS/rIa190j+4Ix6oM7FNaUQGB4ANg2qGwac+Bb6qGdnYDR+f7zeN4zAEYvoAZAQsNuz4Mej8khZPRjbDOieLm0KpY3pBXAdfBKrM7GYyVwUFdrFe14GxvNj/65cvrvD//kw4wyApPNvM83grKAp9UsYAESf+riH5HBLJJBAJ8yt85vYeeKy2uXZGBjN+w88dAKAiRVjIIzex6zrRMxVe8+eC2Zh7kbsid+UZo4jh0QIUGeRVJwBhx0IunCfg4HxfP9yFxk+kZc4A7QOXiyeSw+gyInarO6AYsScgLAxz5x74e8F7DL1CgkGJJYEpzMwG837u6fo+Mvlp6cEA4H6yicw2PRgFMJw+83Wh7qytRbqm30KpqtEohFJH1hcL5ZXJncDT1sbzefHj4fyU/T548nwev/83E/MhVMZbPZ0iWGFVVJSAo0IA66mRv8udL0lnTXnyiNh8/96F9V/YgoePn43Lat5//ryVXpgiFoVhCNP87CjDKqRWixtzmEdbDEGfF4/0Xotl2P6/3T3cd98fsYT4zXVHpzMAOtBQatUyalgsZckgq0UBhBt+jTAth7kZvD8FLN/H7+fG8/Nx/5rBMwWg00OJR8DYPccXVflxJj3MgDOfFBUWJGCacR55sJzman/3csrHr+FH//HQ2xh3LYHpzIQ6Ib33VmnDAYkXhDXshq+QijZmwLjKQywvGD1bzaY+sft4tPdw7n1IDj14GgGAnDI56ymaFOELtVC9+oEBncfj89Y4urPCLx8NJ8t6+W8ekAQkAasHAz8uNHErqPfzyUIuuM7jicwMA2q/tF1kbB4efhoWvTNzeMY7IkbmU8UNvoKipzdo4jS5gK76bEdXgeRyzrzLD4XAxO7ha/xZ4+9ogesGRtTYz4cpwfpT5gygIwBVQLady44v2qrWlZlJtUeBHfV2WQXIJqS3+fQA/O52b97eoq7hWRiNLZedxSDpZw+13Uc/2gyoLYAR93dIX2Mcg9fMpbSLiC+ckadiUkvchnSZ8bxetB4jY2f+gj3z0a0gwH7jv0X80gGg+Q5V1SkamXqEbNWVCTJ+5xPROz9AoUwmGcwoHugMhmEuXVWbuo646Nzac/ljfZjr7D/GHv6OHT4ICtEuWwm7AGfxoDuwShoM3cr+7XxAqHehcSyV+f+UUi/ZF8PWiqfKkAovQXHJrFenGQujQcqS6rysEj2fxynB+VA+/vRyU8CRzzixyB0KqfoQYqfqLS0edWVtxwfIXhIQNWHRbs3Ajx8CzWN7NqhetAqZugB2TLdm7MPT9ED+hvvEyDAptjRsTPVg4e49hsNvEC+PN1z3O9ASw5kwI8UNv4tg4hHqUoKtKuVlWhYOACGwVY0U7RlvCrsZEDdKd2rkV48uvc/yUB2DbFWlMK44zg96OP1INR/k5QoXph/WH6MMLjbyWCy6bFK60DFPzr19mJiMdAGZiATBsZqtnY9WjrfrQcsLFKFt5VFe7KSuXXqKxfaMgK58on3ZcqA+gcPrybX8AMHyuAuogepsbMpjhdVG2zdMrsPGKzdQHYjvXKYgUAZzH8i1NX3MwgEysimH5XUA7//QJsihRLLw8C4/3gha8IrF2cQ1YOP+3g+UZ1OKj96I6Srm8T3xvhhb96te0VWalFCBmahtcTrN50L86H3Nhs4YJ89iGKgn5wyF4KYSatj1/Fo/4AyaLD1MZNBObpY+rU2wXGUaMtJ6P2TahhyW5ZpGhNy2hseY93gDILB8hxIkFEGhmiZnIhXssMZsPffwYAzW/bxuTTGwDf/RzAgFji2/wQIQGaPHUAlLADUVILEG1S9/5FLkUKvkcPtuYXjGWCrUws3MCTyiXnyBwcwKP/bjF4RMIg8GXpnOt/7pKVWED2zZkQWbohUWSeXypgUiDIQR/sZgG2XU0DSdPxlDOI28Z74Bw/9Ztxt9vexBAKRTrZcQKdhcgVEERDHzmzN6MOaBz0SPgN2DWXQmMxrLtnNyPzEoa6rKYfJ8sC1kS6FARYDrha9mcVxW/3KlMHx8UKqHpBMMmbQiPtNkQ+J3OGoXZlg9w3+g/9EGRTJiCxvqP8kz8qSg2aZbQZ4XdARefjMV9bWg7lmzPQEAxwvFAZusRvLuAhAQWitmVwvoQenMbgjevAvfvYfv5vPWV3PViUWDtHTOAa6AP4xGQNBIs+fqKhi41+ZDsxioANZQiXe1wMmlWGSAY0btZmnK9Gmf2xXVFQfuMr5GJT9tdH43TAyvgbFtAqV6i/bid0hPed1qfMBA0H2SP2ziB1XKBBt9TIZqPbbbPUZ2IMsBkIQOxtaNT4L8Q+KnNKnmndtvHv46P9O0/yIVCRBlraToIxBF+qyrwcqqT+1iN8KAGZgZjIwLcJ6oGBsIQNzsJkLACjUPETyB1ZPDrQgSgk7YaczMJ8bmcM3GoFJ7Ay3dh6GDGpDd002lBEGiPRiV4p0HcdvaoCEPRAi6wJmINC40Spo805tSgYA8OKqYt9r5H4SVzqaQ/H3scS3hWOfK7LZOS+DrOE/3vc/HsofAYNuSnKIMrAKzBGkekAYjIm1lsjjnaStCxEGS+wxAK89tUfFbrerSzKEwHHXg8pEFC2jp2zlkWidyfFgMaqO2Ffx2kELzHkYmCR46GOf4JHmVMr9kEGCgM8gEMqA1I8srMWgS9yEpd83lpgLpiVq88HbiPxNHg6HuuJ47q/1Eg/eCsNYovspuTStULPlsDZDGlVlteTOjXMwILP0sU8yq+Wn3/RvZKE8iIFp+Qxk+v0pFTQsknZBo+SrLWVAF0qSS7AHn66j6wj/H3UR7/Wqy8VqIiZs8ZuSMheor2yuah6SInEqULqgMzmFgWk1H+8/sNbjtXHLTzyAQWHQdj2fAWSfX9CoU79W/Q4aiBkYY7bG4/k+7OpYkFev4rEXGhkLsZmYC4wBG6GlfZZiZ5LDrjJdiTkZWHf+2mim+MoHMKj9D6HQP1DczbsPhmEkBWwHKMTY4UDLcbz6e0UrWFljN8TJqvNZ98gCkMmAYJiPYp2QUKWHlOdcG5mPlBYvHMBgifiNjySowZdrievwCrzOdX8OiyP7bbloaVknuJhiQVtVqj27hPUEYftIBrSLQSyvTFMHtAR59pjpEAa6wHxltrojez4pFMZLHkGIXUE863XH/ey0tJQZz8ZuTVaVWvXN9XjU1VX/OAD/Ae9k4PdoAoSiTuQ5Y6b9DATK4IfPYILY01CwW6v+/KkCZ2T3aovxxDJSBm8allgYY6fAtUfYsCM8S9Kq0PsZ8CV71fEgWyhyz4VdevC0Ww+Ib0TiBWcynr1BYu/wc4cje1qbVcaFVL8bj32iVZaf7gjKRQULcQrYk08pSxygBwr2E01tYOvqGRhs9ODJj51fXvtB9iCVAapZWqUuQWzqfw67CDn2dLCYp5o7/NwLq8psUOvZIxVPdzzwMDUgZO96SKk3xhlgX5nFC9a4Deh2t5MZ0Lrzw0uTuMmWEVHiVAZ4HPpPHQjOP/XqDI9dTAzeJDqvVWbtqeuNAFP5IAW3owVnowfJWtsWg0jMZLV6+XNpZGl8eiVNOf3fzUbqooUZCGFfLrZDxNzBkVeftmfziZW8hDx3bT6r1j1sGfHYVUXO3vGWLcXB5q39vTzb9uBMceMraT/KjBwCBkTPWESjQ69Hsh5ppt4UtRYOgN5sYuWRsr/dZg+E0WdlzAKS93SbeA4GXJrZTjL4iZ+mquLBVzvaJGXGmw1tvGi/YTMP0VBHZI0LZ/khXTfpImDPpyuN6oOVQXrz9jPIl0/cKaFlrzi92lwTE7zMRmEy7uAAoIjIbEeSAjdd3X6Z6BShaoQnnq56Hg4yd+bWMQPhbLEzGan12H8lAVTGpcShbXXwdC/hJQEd0GF2stBlRID81tlA55kLEXnGwVP/9fUuyCvj5SKZX1kNqtO6PQLMq/v6wcdA8IK9XviHFJ4vr4y9lkYTj5zEjU80eio/hX7i3VMzcRUOW1VJlkEORT+kDWv3G5CzgRTofc5J5qanbvep5s6psmxJes2VuI/bDKJNI3tGBQDNjuH5rA+H+lBPqyEcz0HAq5Nq1zr2GfqVD6m1EZ2Ii73jyxZjAqkvDB2v1x508Eo6mcxrvASCIxEPHHG0sBD5PcBBBmto+noGpO6ciwGUvCn2n0TLsiJxg1WVdp+UFweAh4j9aiE8tTblJcCZhUv1VzEo52OAWD0sKS0eCoeqAVA+O+2pp+jY+oLM46uhxH9W6AlTX8jA7N83m/fBkA5hAFA785gijaRHDlQFGi9YOCpdk47MrIsAkLrd0bSzmnwNA9KXZpC9LWEBeg8DeqPFXUfYVdI3sqbJJm60xDd2oj0kK1K8zsK63lBXJWWwMzAgSyPtycL/fnl4/ejf034kbByfD2NApujuU/wMO6OLcxeD8LsHer+8Uneos7OtYyj8b7/LvTaWnx5IzZW07/cfH0mdLBI/HscA8Pr77s9tJQvMhzCgHpFjcWZhNa+5/LALknYlb16ZDLtJGw0ywqejGGCD5+w5sszyMr/NeR+DTcyErYTHOmJhzFk9e8yUg4GfYtsp60MtwjYDIRk3Asf1sN8ehizfggEo7b2JQS4GWfkDy9LmnaoNsBsK8vXm7Ry8YVjWsQzk/QfXzc7KgO2xsApa5f0MsbOBxWo8k+7t54+P11eyre/u2HVB+pH8pC3pZPRo52Nw0n4mv//gGYfMv/u/ubAlhcWN5Y2PdBQDdf/35XTOOxdOZtD49+kpWBsz4oXjGCj7j/j9dgyCnqwdvbpHMdjpI35zBjc92Nmz/ZfowfkYfJkeKKk+0hfOhfsAwdHrwhn1ILav7V0lX18ZZyB8qR7cl78BA0GeVsakpEMCmXeJT68vnIHB0yZu9PdxEQZNGjpj+WAMyr+Dqy5pD3hYAo4z8uz6dOrRji5nbGFhwd3Z6gtGv9+/x9LEYJvN50ajwUqohhmmAY0HisUX74L2gCdNXFgURSqGwSFp7visDRYLsidMkO1CeKNfUmtjYm56NS/PgMkm+wYAlEuSpCI92MXl9qbtQWdRaY3nOfMHhzGIvO4qDFKYCGzjNJ4NCul76iJWvPgqBi+vkVDwkmtj6vAjW2c3P9M2nLy5tEMY3PUjP+1lsP/LYU7XAz6l3sByq0A5aExHM3gJ25Km67azJx8KvB/7xM04ZvIsAqfV6kHfwtB4bDYfX+/u+s0D5PEuYPCrK0k7vqrTh6Duky9EQKqyktQ95EsY7p/8Yz/KB0nAYKocUh7ZW0z7Qi2gMwJIBzGIn3uyRzYMpP0jOLnAfgZRD2JwDIINg3XWYQ3fTA5jkFMPDk0EXlfA+Rls7AGxiX+C6IcwMI2jJLjMEv8QOQDBTW5yk5vc5CY3uclNbnKTm9zEl/8DvKqqxOsrkv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Hotel PNG Clipart | PNG M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6" y="2799286"/>
            <a:ext cx="2918052" cy="21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12775" y="1361496"/>
            <a:ext cx="1842792" cy="23053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b="1" dirty="0" smtClean="0"/>
              <a:t>Kotlin</a:t>
            </a:r>
            <a:br>
              <a:rPr lang="en-US" sz="2800" b="1" dirty="0" smtClean="0"/>
            </a:br>
            <a:r>
              <a:rPr lang="en-US" sz="2800" b="1" dirty="0" smtClean="0"/>
              <a:t>Room</a:t>
            </a:r>
            <a:br>
              <a:rPr lang="en-US" sz="2800" b="1" dirty="0" smtClean="0"/>
            </a:br>
            <a:r>
              <a:rPr lang="en-US" sz="2800" b="1" dirty="0" smtClean="0"/>
              <a:t>Rest API</a:t>
            </a:r>
            <a:br>
              <a:rPr lang="en-US" sz="2800" b="1" dirty="0" smtClean="0"/>
            </a:br>
            <a:r>
              <a:rPr lang="en-US" sz="2800" b="1" dirty="0" smtClean="0"/>
              <a:t>Retrofit</a:t>
            </a:r>
            <a:br>
              <a:rPr lang="en-US" sz="2800" b="1" dirty="0" smtClean="0"/>
            </a:br>
            <a:r>
              <a:rPr lang="en-US" sz="2800" b="1" dirty="0" smtClean="0"/>
              <a:t>Firebase</a:t>
            </a:r>
            <a:br>
              <a:rPr lang="en-US" sz="2800" b="1" dirty="0" smtClean="0"/>
            </a:br>
            <a:endParaRPr lang="en-US" sz="2000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140966" y="1981780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2546" y="7937"/>
            <a:ext cx="29482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10" descr="Картинки по запросу &quot;car parts&quot;"/>
          <p:cNvSpPr>
            <a:spLocks noChangeAspect="1" noChangeArrowheads="1"/>
          </p:cNvSpPr>
          <p:nvPr/>
        </p:nvSpPr>
        <p:spPr bwMode="auto">
          <a:xfrm>
            <a:off x="422546" y="3738424"/>
            <a:ext cx="1728221" cy="172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data:image/png;base64,iVBORw0KGgoAAAANSUhEUgAAAQMAAADCCAMAAAB6zFdcAAAAyVBMVEX///8APnEAPnDZ4el3p80AO28AM2kAOW7P2+QANW4AN2wAOHAANWsAMWm5ydYAKmarx99vocqSqL3v9PkAL2hYgKH09/lniKXi6e49ZY8lV4Tb5/HF2ep0iaWkt8iArdFpg6G3z+WHn7UAJmFoncdBa5EKQ3WhwNt3lK4AJGMAR3jO3+yrvczG091+q9CLstQ0X4lTcpYcT31+mrSdssYAGV5KaI9Fb5KOpbxujqlYgaCwxNVZeJq0zeSYudhRfJ8AFV0rSXhVkcEucO/jAAAX3klEQVR4nO2dCXeiyBaAWVKUIkuUEhFtYzTiEk0Q7Y5GO3kz//9HvVoAQcAFjaanve+dOZ1ElPq4detuVXLcTW5yk5vc5CY3uclNbnKTm9zkJje5yU1ucpOb3OQmN7nJTf4OMc1r38G1xZysa383BHHu6pJe/YshaLXRUOF5Hk2Na9/KdcSYexKSBZ6IXv8bIUxqJQT5UJD7t00Ha1GXEOAjIqiede27uqCYk7aDVEZA2FCQePHad3YpsVo9qZgAwAOBV0eFa9/cJcScDGwk8xkiedq1b/DLxWr94pGSRYDYBGd87Xv8WikMPFWC8RmwxQAo4D8MwWhVS3ghECIEAFRhAoPMt659q18k4sxWI0sh+ReUJGfQkxNKAZXKte/2C8TQekhV4nNA0fn62OB+oOSEKKHFte/43FJYeEOyEEQJoKG9oMvgj7if5GuJPrv2TZ9VxnXQLVJrFx3k+8T3i3+gDRoBhivGcHnduz6jiDOvKG28IcFXBiCH/mB0LijLnu6/BOi1a973+cR6L6owHhII1BpmMEArbtoF/pxB7f9EBLXS5agRgAr09SGdgaBjz6AWqs1w/V+IpbWoEihImNZ8Ill6QLyjjgJ9lUHT/0AYqZUAe6QAIOT+mHAi2GkPdOohtrBlZKzUX38+BJ8BD1ThfUWGI8IDGHCao/r6ort/fCzNGAjAm/tDKRzEgCvYkv8b1f7TIfh6oITL3IEMOMvV6csEXvH+8ISCz0A6mgFnTnW2hAgqP7n0beeWtHXMZ6Aez4Dj3oJYSkJ/RlbFGrvS5ySB4RQGNYm9VACg+AckFCZLT5ehrLudrbl7CoNqYBaBUFK+eULBmk95nUaFQELOtBVVhnMwELCzVJLmFxlLLjHFwaikgNAfhkrJWxZCP/88DMjr1e+aVTFaa4hjolhQBCBS3yr+CE9lgF8LWRwJ1G+ZVRFnLsL+HBC2M6SCqntLjSjD6Xrg2EX6AQJA3y6rYqymvKoEOYHN8P0MgaxCe3I8A7StB3CkdXQabAtAH1x2iHuksPC6fopcoDmBpIDh4ngGxfUmRqJ6AB2RW+iQ5R2636hNY7WGQ1YnEkDa8P1nWjmegYBG4e9DBtwYQfpBAPW+BwSrMypJIHj0Ao8Anw5Cz8GAFxQUuAIbBtyk5MeR3wGCoX0quhyuAwLU9Z6doQs5GBCyYNhmHkaEASfa/ov0+pUTCngh6JJEl+CnPaHuzDRumVE+PZCB+EuJMRR43aXeZpQBZ6x19serxtLGZO0VI8NVEOxRn7CWi0GJDMUQO2/e1mX4zwqtulZV/O+AAWe2dUZfuhoEseIqRcgHUx/fnDvz3cF8DIBoTDo9UEwrwAql4tLklmpEDzCEmcqcMdW+RkLBXP1wdOYQh7eLwqC+VsrBgOfbdRW/J0iuq3SxRb/EJYox4Lg5z5KRRe/iCQVjUYekWhw3fSh8GAcwSOZQMBcl1asQWD1KkDwbbjEwXT+CUEYXhWBOlo7kqwAx2nqwJhzFoBgyEAGfUl3c6ICjQt/nYln5GIO65CuKwl8wq2JMu7ocaCgmwI9/gVP0YDJIdhtEEaiLBYJR+5DGADOS0epiDAoKDG5IxoEQDgfbSm4Gk4GL9SjVsQ4Exwuao0c0JY0BoI7JxSCIPDXbOGhDo3c6CXMwAHguYOcKqIgVkAIIAhbAx5YFEjeaNT0sPgvpc4HYjOGlEgqi48/KapAeysEA37M3Gkops4AohRA1ECx2Ho/UgAwAG/NHGeAXq9RAC90LJRSoHpBu6vA3eeYCKbXxyaiCJEhUFJv/fv7Amur+HBSgHZo/ykCQ3SWgMTtEnUsy0H+cxCCtCw1zUXRlVJ8V2lLkmiB/0HJU/1eKujCjDIquMSF6gvGoy0tEUAGD9mkMth8/fQPF/lERzaw8ktgrCj4r3e/pxwxIdsY2SCmO5lXQJRIKjIFwVgZM4EDzI8CMXJrhhj64ZE8YA/L4CQNSiqPO1CUgnJVBvC9xbz7xXQqvk/h5nAGOI7vU0qhf36ZxZj2AKGjPY3HjTgZV3yLg9VOQu20jxoDjloguu+jLEwpnZABkhOzlzG9OOyCv/C6FuSr8P71e4KZRBtxCpysNqn/xdDiLTWRroOwuCgZnwYDIgbl1IPlmQRotelKUATenbjzQvziUPkQP9ueRBDCqrtidF45jgK/8pKsk9Qfoc98w4LRRCS8bxW/AYFbck08UeDXstzySAfZQLbE3DCdFnAE3wb7Xd2BQcEGaD5SdPziSgciZMxZAsHUlysBy4NUZWJOBDbM8gDy59e06U5BbZ2llmmCJM7iqHqgFa7z0kJSJIBeDVD3AYixJ0zu9VPkmDEhGqe4hlDEL8jOA9gZCLLfOjT2VFXdBZJfLBRkk1kZyK4os8HHf7wwMeFkNK45xBpy4xu9FEg4QdAKP4EoM1pE0wK6MUD4GeKmTYMevM5H6WjSHsvAzDUAPOF2DgTmubu1I25EZy6UH5NEPXartW3oQxAvkYuTv/7skA0QYGK2po6bsu8nSh7wMsDuh9/Bfa4qQzgD/WtIXF2YgoHVh/IaQLCQWAbk7zMqW52RA7WwRDYzBdo2F5Q94pnzDqnFRBgA4/FBlWbHwmQtAlrpDe6ZV4Xn1gL25PrLx+wopegAgvQ19NLmkj0Q/Ny6ALwLnrUXyQLOMTaunMMAi0zAkkVcWeMcp0sK3iloXZZAUpar5K1Qt4yW5GGy5XIncusDLrkZK0CThX+xd0CZGn78vanhv+erO6T0YwIZS8BEsQkroAfGV5zyiVUmC4mIM/GS/rIa190j+4Ix6oM7FNaUQGB4ANg2qGwac+Bb6qGdnYDR+f7zeN4zAEYvoAZAQsNuz4Mej8khZPRjbDOieLm0KpY3pBXAdfBKrM7GYyVwUFdrFe14GxvNj/65cvrvD//kw4wyApPNvM83grKAp9UsYAESf+riH5HBLJJBAJ8yt85vYeeKy2uXZGBjN+w88dAKAiRVjIIzex6zrRMxVe8+eC2Zh7kbsid+UZo4jh0QIUGeRVJwBhx0IunCfg4HxfP9yFxk+kZc4A7QOXiyeSw+gyInarO6AYsScgLAxz5x74e8F7DL1CgkGJJYEpzMwG837u6fo+Mvlp6cEA4H6yicw2PRgFMJw+83Wh7qytRbqm30KpqtEohFJH1hcL5ZXJncDT1sbzefHj4fyU/T548nwev/83E/MhVMZbPZ0iWGFVVJSAo0IA66mRv8udL0lnTXnyiNh8/96F9V/YgoePn43Lat5//ryVXpgiFoVhCNP87CjDKqRWixtzmEdbDEGfF4/0Xotl2P6/3T3cd98fsYT4zXVHpzMAOtBQatUyalgsZckgq0UBhBt+jTAth7kZvD8FLN/H7+fG8/Nx/5rBMwWg00OJR8DYPccXVflxJj3MgDOfFBUWJGCacR55sJzman/3csrHr+FH//HQ2xh3LYHpzIQ6Ib33VmnDAYkXhDXshq+QijZmwLjKQywvGD1bzaY+sft4tPdw7n1IDj14GgGAnDI56ymaFOELtVC9+oEBncfj89Y4urPCLx8NJ8t6+W8ekAQkAasHAz8uNHErqPfzyUIuuM7jicwMA2q/tF1kbB4efhoWvTNzeMY7IkbmU8UNvoKipzdo4jS5gK76bEdXgeRyzrzLD4XAxO7ha/xZ4+9ogesGRtTYz4cpwfpT5gygIwBVQLady44v2qrWlZlJtUeBHfV2WQXIJqS3+fQA/O52b97eoq7hWRiNLZedxSDpZw+13Uc/2gyoLYAR93dIX2Mcg9fMpbSLiC+ckadiUkvchnSZ8bxetB4jY2f+gj3z0a0gwH7jv0X80gGg+Q5V1SkamXqEbNWVCTJ+5xPROz9AoUwmGcwoHugMhmEuXVWbuo646Nzac/ljfZjr7D/GHv6OHT4ICtEuWwm7AGfxoDuwShoM3cr+7XxAqHehcSyV+f+UUi/ZF8PWiqfKkAovQXHJrFenGQujQcqS6rysEj2fxynB+VA+/vRyU8CRzzixyB0KqfoQYqfqLS0edWVtxwfIXhIQNWHRbs3Ajx8CzWN7NqhetAqZugB2TLdm7MPT9ED+hvvEyDAptjRsTPVg4e49hsNvEC+PN1z3O9ASw5kwI8UNv4tg4hHqUoKtKuVlWhYOACGwVY0U7RlvCrsZEDdKd2rkV48uvc/yUB2DbFWlMK44zg96OP1INR/k5QoXph/WH6MMLjbyWCy6bFK60DFPzr19mJiMdAGZiATBsZqtnY9WjrfrQcsLFKFt5VFe7KSuXXqKxfaMgK58on3ZcqA+gcPrybX8AMHyuAuogepsbMpjhdVG2zdMrsPGKzdQHYjvXKYgUAZzH8i1NX3MwgEysimH5XUA7//QJsihRLLw8C4/3gha8IrF2cQ1YOP+3g+UZ1OKj96I6Srm8T3xvhhb96te0VWalFCBmahtcTrN50L86H3Nhs4YJ89iGKgn5wyF4KYSatj1/Fo/4AyaLD1MZNBObpY+rU2wXGUaMtJ6P2TahhyW5ZpGhNy2hseY93gDILB8hxIkFEGhmiZnIhXssMZsPffwYAzW/bxuTTGwDf/RzAgFji2/wQIQGaPHUAlLADUVILEG1S9/5FLkUKvkcPtuYXjGWCrUws3MCTyiXnyBwcwKP/bjF4RMIg8GXpnOt/7pKVWED2zZkQWbohUWSeXypgUiDIQR/sZgG2XU0DSdPxlDOI28Z74Bw/9Ztxt9vexBAKRTrZcQKdhcgVEERDHzmzN6MOaBz0SPgN2DWXQmMxrLtnNyPzEoa6rKYfJ8sC1kS6FARYDrha9mcVxW/3KlMHx8UKqHpBMMmbQiPtNkQ+J3OGoXZlg9w3+g/9EGRTJiCxvqP8kz8qSg2aZbQZ4XdARefjMV9bWg7lmzPQEAxwvFAZusRvLuAhAQWitmVwvoQenMbgjevAvfvYfv5vPWV3PViUWDtHTOAa6AP4xGQNBIs+fqKhi41+ZDsxioANZQiXe1wMmlWGSAY0btZmnK9Gmf2xXVFQfuMr5GJT9tdH43TAyvgbFtAqV6i/bid0hPed1qfMBA0H2SP2ziB1XKBBt9TIZqPbbbPUZ2IMsBkIQOxtaNT4L8Q+KnNKnmndtvHv46P9O0/yIVCRBlraToIxBF+qyrwcqqT+1iN8KAGZgZjIwLcJ6oGBsIQNzsJkLACjUPETyB1ZPDrQgSgk7YaczMJ8bmcM3GoFJ7Ay3dh6GDGpDd002lBEGiPRiV4p0HcdvaoCEPRAi6wJmINC40Spo805tSgYA8OKqYt9r5H4SVzqaQ/H3scS3hWOfK7LZOS+DrOE/3vc/HsofAYNuSnKIMrAKzBGkekAYjIm1lsjjnaStCxEGS+wxAK89tUfFbrerSzKEwHHXg8pEFC2jp2zlkWidyfFgMaqO2Ffx2kELzHkYmCR46GOf4JHmVMr9kEGCgM8gEMqA1I8srMWgS9yEpd83lpgLpiVq88HbiPxNHg6HuuJ47q/1Eg/eCsNYovspuTStULPlsDZDGlVlteTOjXMwILP0sU8yq+Wn3/RvZKE8iIFp+Qxk+v0pFTQsknZBo+SrLWVAF0qSS7AHn66j6wj/H3UR7/Wqy8VqIiZs8ZuSMheor2yuah6SInEqULqgMzmFgWk1H+8/sNbjtXHLTzyAQWHQdj2fAWSfX9CoU79W/Q4aiBkYY7bG4/k+7OpYkFev4rEXGhkLsZmYC4wBG6GlfZZiZ5LDrjJdiTkZWHf+2mim+MoHMKj9D6HQP1DczbsPhmEkBWwHKMTY4UDLcbz6e0UrWFljN8TJqvNZ98gCkMmAYJiPYp2QUKWHlOdcG5mPlBYvHMBgifiNjySowZdrievwCrzOdX8OiyP7bbloaVknuJhiQVtVqj27hPUEYftIBrSLQSyvTFMHtAR59pjpEAa6wHxltrojez4pFMZLHkGIXUE863XH/ey0tJQZz8ZuTVaVWvXN9XjU1VX/OAD/Ae9k4PdoAoSiTuQ5Y6b9DATK4IfPYILY01CwW6v+/KkCZ2T3aovxxDJSBm8allgYY6fAtUfYsCM8S9Kq0PsZ8CV71fEgWyhyz4VdevC0Ww+Ib0TiBWcynr1BYu/wc4cje1qbVcaFVL8bj32iVZaf7gjKRQULcQrYk08pSxygBwr2E01tYOvqGRhs9ODJj51fXvtB9iCVAapZWqUuQWzqfw67CDn2dLCYp5o7/NwLq8psUOvZIxVPdzzwMDUgZO96SKk3xhlgX5nFC9a4Deh2t5MZ0Lrzw0uTuMmWEVHiVAZ4HPpPHQjOP/XqDI9dTAzeJDqvVWbtqeuNAFP5IAW3owVnowfJWtsWg0jMZLV6+XNpZGl8eiVNOf3fzUbqooUZCGFfLrZDxNzBkVeftmfziZW8hDx3bT6r1j1sGfHYVUXO3vGWLcXB5q39vTzb9uBMceMraT/KjBwCBkTPWESjQ69Hsh5ppt4UtRYOgN5sYuWRsr/dZg+E0WdlzAKS93SbeA4GXJrZTjL4iZ+mquLBVzvaJGXGmw1tvGi/YTMP0VBHZI0LZ/khXTfpImDPpyuN6oOVQXrz9jPIl0/cKaFlrzi92lwTE7zMRmEy7uAAoIjIbEeSAjdd3X6Z6BShaoQnnq56Hg4yd+bWMQPhbLEzGan12H8lAVTGpcShbXXwdC/hJQEd0GF2stBlRID81tlA55kLEXnGwVP/9fUuyCvj5SKZX1kNqtO6PQLMq/v6wcdA8IK9XviHFJ4vr4y9lkYTj5zEjU80eio/hX7i3VMzcRUOW1VJlkEORT+kDWv3G5CzgRTofc5J5qanbvep5s6psmxJes2VuI/bDKJNI3tGBQDNjuH5rA+H+lBPqyEcz0HAq5Nq1zr2GfqVD6m1EZ2Ii73jyxZjAqkvDB2v1x508Eo6mcxrvASCIxEPHHG0sBD5PcBBBmto+noGpO6ciwGUvCn2n0TLsiJxg1WVdp+UFweAh4j9aiE8tTblJcCZhUv1VzEo52OAWD0sKS0eCoeqAVA+O+2pp+jY+oLM46uhxH9W6AlTX8jA7N83m/fBkA5hAFA785gijaRHDlQFGi9YOCpdk47MrIsAkLrd0bSzmnwNA9KXZpC9LWEBeg8DeqPFXUfYVdI3sqbJJm60xDd2oj0kK1K8zsK63lBXJWWwMzAgSyPtycL/fnl4/ejf034kbByfD2NApujuU/wMO6OLcxeD8LsHer+8Uneos7OtYyj8b7/LvTaWnx5IzZW07/cfH0mdLBI/HscA8Pr77s9tJQvMhzCgHpFjcWZhNa+5/LALknYlb16ZDLtJGw0ywqejGGCD5+w5sszyMr/NeR+DTcyErYTHOmJhzFk9e8yUg4GfYtsp60MtwjYDIRk3Asf1sN8ehizfggEo7b2JQS4GWfkDy9LmnaoNsBsK8vXm7Ry8YVjWsQzk/QfXzc7KgO2xsApa5f0MsbOBxWo8k+7t54+P11eyre/u2HVB+pH8pC3pZPRo52Nw0n4mv//gGYfMv/u/ubAlhcWN5Y2PdBQDdf/35XTOOxdOZtD49+kpWBsz4oXjGCj7j/j9dgyCnqwdvbpHMdjpI35zBjc92Nmz/ZfowfkYfJkeKKk+0hfOhfsAwdHrwhn1ILav7V0lX18ZZyB8qR7cl78BA0GeVsakpEMCmXeJT68vnIHB0yZu9PdxEQZNGjpj+WAMyr+Dqy5pD3hYAo4z8uz6dOrRji5nbGFhwd3Z6gtGv9+/x9LEYJvN50ajwUqohhmmAY0HisUX74L2gCdNXFgURSqGwSFp7visDRYLsidMkO1CeKNfUmtjYm56NS/PgMkm+wYAlEuSpCI92MXl9qbtQWdRaY3nOfMHhzGIvO4qDFKYCGzjNJ4NCul76iJWvPgqBi+vkVDwkmtj6vAjW2c3P9M2nLy5tEMY3PUjP+1lsP/LYU7XAz6l3sByq0A5aExHM3gJ25Km67azJx8KvB/7xM04ZvIsAqfV6kHfwtB4bDYfX+/u+s0D5PEuYPCrK0k7vqrTh6Duky9EQKqyktQ95EsY7p/8Yz/KB0nAYKocUh7ZW0z7Qi2gMwJIBzGIn3uyRzYMpP0jOLnAfgZRD2JwDIINg3XWYQ3fTA5jkFMPDk0EXlfA+Rls7AGxiX+C6IcwMI2jJLjMEv8QOQDBTW5yk5vc5CY3uclNbnKTm9zEl/8DvKqqxOsrkv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Android Studio on Beh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67" y="1470466"/>
            <a:ext cx="3848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140966" y="1981780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2546" y="7937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10" descr="Картинки по запросу &quot;car parts&quot;"/>
          <p:cNvSpPr>
            <a:spLocks noChangeAspect="1" noChangeArrowheads="1"/>
          </p:cNvSpPr>
          <p:nvPr/>
        </p:nvSpPr>
        <p:spPr bwMode="auto">
          <a:xfrm>
            <a:off x="422546" y="3738424"/>
            <a:ext cx="1728221" cy="172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data:image/png;base64,iVBORw0KGgoAAAANSUhEUgAAAQMAAADCCAMAAAB6zFdcAAAAyVBMVEX///8APnEAPnDZ4el3p80AO28AM2kAOW7P2+QANW4AN2wAOHAANWsAMWm5ydYAKmarx99vocqSqL3v9PkAL2hYgKH09/lniKXi6e49ZY8lV4Tb5/HF2ep0iaWkt8iArdFpg6G3z+WHn7UAJmFoncdBa5EKQ3WhwNt3lK4AJGMAR3jO3+yrvczG091+q9CLstQ0X4lTcpYcT31+mrSdssYAGV5KaI9Fb5KOpbxujqlYgaCwxNVZeJq0zeSYudhRfJ8AFV0rSXhVkcEucO/jAAAX3klEQVR4nO2dCXeiyBaAWVKUIkuUEhFtYzTiEk0Q7Y5GO3kz//9HvVoAQcAFjaanve+dOZ1ElPq4detuVXLcTW5yk5vc5CY3uclNbnKTm9zkJje5yU1ucpOb3OQmN7nJTf4OMc1r38G1xZysa383BHHu6pJe/YshaLXRUOF5Hk2Na9/KdcSYexKSBZ6IXv8bIUxqJQT5UJD7t00Ha1GXEOAjIqiede27uqCYk7aDVEZA2FCQePHad3YpsVo9qZgAwAOBV0eFa9/cJcScDGwk8xkiedq1b/DLxWr94pGSRYDYBGd87Xv8WikMPFWC8RmwxQAo4D8MwWhVS3ghECIEAFRhAoPMt659q18k4sxWI0sh+ReUJGfQkxNKAZXKte/2C8TQekhV4nNA0fn62OB+oOSEKKHFte/43FJYeEOyEEQJoKG9oMvgj7if5GuJPrv2TZ9VxnXQLVJrFx3k+8T3i3+gDRoBhivGcHnduz6jiDOvKG28IcFXBiCH/mB0LijLnu6/BOi1a973+cR6L6owHhII1BpmMEArbtoF/pxB7f9EBLXS5agRgAr09SGdgaBjz6AWqs1w/V+IpbWoEihImNZ8Ill6QLyjjgJ9lUHT/0AYqZUAe6QAIOT+mHAi2GkPdOohtrBlZKzUX38+BJ8BD1ThfUWGI8IDGHCao/r6ort/fCzNGAjAm/tDKRzEgCvYkv8b1f7TIfh6oITL3IEMOMvV6csEXvH+8ISCz0A6mgFnTnW2hAgqP7n0beeWtHXMZ6Aez4Dj3oJYSkJ/RlbFGrvS5ySB4RQGNYm9VACg+AckFCZLT5ehrLudrbl7CoNqYBaBUFK+eULBmk95nUaFQELOtBVVhnMwELCzVJLmFxlLLjHFwaikgNAfhkrJWxZCP/88DMjr1e+aVTFaa4hjolhQBCBS3yr+CE9lgF8LWRwJ1G+ZVRFnLsL+HBC2M6SCqntLjSjD6Xrg2EX6AQJA3y6rYqymvKoEOYHN8P0MgaxCe3I8A7StB3CkdXQabAtAH1x2iHuksPC6fopcoDmBpIDh4ngGxfUmRqJ6AB2RW+iQ5R2636hNY7WGQ1YnEkDa8P1nWjmegYBG4e9DBtwYQfpBAPW+BwSrMypJIHj0Ao8Anw5Cz8GAFxQUuAIbBtyk5MeR3wGCoX0quhyuAwLU9Z6doQs5GBCyYNhmHkaEASfa/ov0+pUTCngh6JJEl+CnPaHuzDRumVE+PZCB+EuJMRR43aXeZpQBZ6x19serxtLGZO0VI8NVEOxRn7CWi0GJDMUQO2/e1mX4zwqtulZV/O+AAWe2dUZfuhoEseIqRcgHUx/fnDvz3cF8DIBoTDo9UEwrwAql4tLklmpEDzCEmcqcMdW+RkLBXP1wdOYQh7eLwqC+VsrBgOfbdRW/J0iuq3SxRb/EJYox4Lg5z5KRRe/iCQVjUYekWhw3fSh8GAcwSOZQMBcl1asQWD1KkDwbbjEwXT+CUEYXhWBOlo7kqwAx2nqwJhzFoBgyEAGfUl3c6ICjQt/nYln5GIO65CuKwl8wq2JMu7ocaCgmwI9/gVP0YDJIdhtEEaiLBYJR+5DGADOS0epiDAoKDG5IxoEQDgfbSm4Gk4GL9SjVsQ4Exwuao0c0JY0BoI7JxSCIPDXbOGhDo3c6CXMwAHguYOcKqIgVkAIIAhbAx5YFEjeaNT0sPgvpc4HYjOGlEgqi48/KapAeysEA37M3Gkops4AohRA1ECx2Ho/UgAwAG/NHGeAXq9RAC90LJRSoHpBu6vA3eeYCKbXxyaiCJEhUFJv/fv7Amur+HBSgHZo/ykCQ3SWgMTtEnUsy0H+cxCCtCw1zUXRlVJ8V2lLkmiB/0HJU/1eKujCjDIquMSF6gvGoy0tEUAGD9mkMth8/fQPF/lERzaw8ktgrCj4r3e/pxwxIdsY2SCmO5lXQJRIKjIFwVgZM4EDzI8CMXJrhhj64ZE8YA/L4CQNSiqPO1CUgnJVBvC9xbz7xXQqvk/h5nAGOI7vU0qhf36ZxZj2AKGjPY3HjTgZV3yLg9VOQu20jxoDjloguu+jLEwpnZABkhOzlzG9OOyCv/C6FuSr8P71e4KZRBtxCpysNqn/xdDiLTWRroOwuCgZnwYDIgbl1IPlmQRotelKUATenbjzQvziUPkQP9ueRBDCqrtidF45jgK/8pKsk9Qfoc98w4LRRCS8bxW/AYFbck08UeDXstzySAfZQLbE3DCdFnAE3wb7Xd2BQcEGaD5SdPziSgciZMxZAsHUlysBy4NUZWJOBDbM8gDy59e06U5BbZ2llmmCJM7iqHqgFa7z0kJSJIBeDVD3AYixJ0zu9VPkmDEhGqe4hlDEL8jOA9gZCLLfOjT2VFXdBZJfLBRkk1kZyK4os8HHf7wwMeFkNK45xBpy4xu9FEg4QdAKP4EoM1pE0wK6MUD4GeKmTYMevM5H6WjSHsvAzDUAPOF2DgTmubu1I25EZy6UH5NEPXartW3oQxAvkYuTv/7skA0QYGK2po6bsu8nSh7wMsDuh9/Bfa4qQzgD/WtIXF2YgoHVh/IaQLCQWAbk7zMqW52RA7WwRDYzBdo2F5Q94pnzDqnFRBgA4/FBlWbHwmQtAlrpDe6ZV4Xn1gL25PrLx+wopegAgvQ19NLmkj0Q/Ny6ALwLnrUXyQLOMTaunMMAi0zAkkVcWeMcp0sK3iloXZZAUpar5K1Qt4yW5GGy5XIncusDLrkZK0CThX+xd0CZGn78vanhv+erO6T0YwIZS8BEsQkroAfGV5zyiVUmC4mIM/GS/rIa190j+4Ix6oM7FNaUQGB4ANg2qGwac+Bb6qGdnYDR+f7zeN4zAEYvoAZAQsNuz4Mej8khZPRjbDOieLm0KpY3pBXAdfBKrM7GYyVwUFdrFe14GxvNj/65cvrvD//kw4wyApPNvM83grKAp9UsYAESf+riH5HBLJJBAJ8yt85vYeeKy2uXZGBjN+w88dAKAiRVjIIzex6zrRMxVe8+eC2Zh7kbsid+UZo4jh0QIUGeRVJwBhx0IunCfg4HxfP9yFxk+kZc4A7QOXiyeSw+gyInarO6AYsScgLAxz5x74e8F7DL1CgkGJJYEpzMwG837u6fo+Mvlp6cEA4H6yicw2PRgFMJw+83Wh7qytRbqm30KpqtEohFJH1hcL5ZXJncDT1sbzefHj4fyU/T548nwev/83E/MhVMZbPZ0iWGFVVJSAo0IA66mRv8udL0lnTXnyiNh8/96F9V/YgoePn43Lat5//ryVXpgiFoVhCNP87CjDKqRWixtzmEdbDEGfF4/0Xotl2P6/3T3cd98fsYT4zXVHpzMAOtBQatUyalgsZckgq0UBhBt+jTAth7kZvD8FLN/H7+fG8/Nx/5rBMwWg00OJR8DYPccXVflxJj3MgDOfFBUWJGCacR55sJzman/3csrHr+FH//HQ2xh3LYHpzIQ6Ib33VmnDAYkXhDXshq+QijZmwLjKQywvGD1bzaY+sft4tPdw7n1IDj14GgGAnDI56ymaFOELtVC9+oEBncfj89Y4urPCLx8NJ8t6+W8ekAQkAasHAz8uNHErqPfzyUIuuM7jicwMA2q/tF1kbB4efhoWvTNzeMY7IkbmU8UNvoKipzdo4jS5gK76bEdXgeRyzrzLD4XAxO7ha/xZ4+9ogesGRtTYz4cpwfpT5gygIwBVQLady44v2qrWlZlJtUeBHfV2WQXIJqS3+fQA/O52b97eoq7hWRiNLZedxSDpZw+13Uc/2gyoLYAR93dIX2Mcg9fMpbSLiC+ckadiUkvchnSZ8bxetB4jY2f+gj3z0a0gwH7jv0X80gGg+Q5V1SkamXqEbNWVCTJ+5xPROz9AoUwmGcwoHugMhmEuXVWbuo646Nzac/ljfZjr7D/GHv6OHT4ICtEuWwm7AGfxoDuwShoM3cr+7XxAqHehcSyV+f+UUi/ZF8PWiqfKkAovQXHJrFenGQujQcqS6rysEj2fxynB+VA+/vRyU8CRzzixyB0KqfoQYqfqLS0edWVtxwfIXhIQNWHRbs3Ajx8CzWN7NqhetAqZugB2TLdm7MPT9ED+hvvEyDAptjRsTPVg4e49hsNvEC+PN1z3O9ASw5kwI8UNv4tg4hHqUoKtKuVlWhYOACGwVY0U7RlvCrsZEDdKd2rkV48uvc/yUB2DbFWlMK44zg96OP1INR/k5QoXph/WH6MMLjbyWCy6bFK60DFPzr19mJiMdAGZiATBsZqtnY9WjrfrQcsLFKFt5VFe7KSuXXqKxfaMgK58on3ZcqA+gcPrybX8AMHyuAuogepsbMpjhdVG2zdMrsPGKzdQHYjvXKYgUAZzH8i1NX3MwgEysimH5XUA7//QJsihRLLw8C4/3gha8IrF2cQ1YOP+3g+UZ1OKj96I6Srm8T3xvhhb96te0VWalFCBmahtcTrN50L86H3Nhs4YJ89iGKgn5wyF4KYSatj1/Fo/4AyaLD1MZNBObpY+rU2wXGUaMtJ6P2TahhyW5ZpGhNy2hseY93gDILB8hxIkFEGhmiZnIhXssMZsPffwYAzW/bxuTTGwDf/RzAgFji2/wQIQGaPHUAlLADUVILEG1S9/5FLkUKvkcPtuYXjGWCrUws3MCTyiXnyBwcwKP/bjF4RMIg8GXpnOt/7pKVWED2zZkQWbohUWSeXypgUiDIQR/sZgG2XU0DSdPxlDOI28Z74Bw/9Ztxt9vexBAKRTrZcQKdhcgVEERDHzmzN6MOaBz0SPgN2DWXQmMxrLtnNyPzEoa6rKYfJ8sC1kS6FARYDrha9mcVxW/3KlMHx8UKqHpBMMmbQiPtNkQ+J3OGoXZlg9w3+g/9EGRTJiCxvqP8kz8qSg2aZbQZ4XdARefjMV9bWg7lmzPQEAxwvFAZusRvLuAhAQWitmVwvoQenMbgjevAvfvYfv5vPWV3PViUWDtHTOAa6AP4xGQNBIs+fqKhi41+ZDsxioANZQiXe1wMmlWGSAY0btZmnK9Gmf2xXVFQfuMr5GJT9tdH43TAyvgbFtAqV6i/bid0hPed1qfMBA0H2SP2ziB1XKBBt9TIZqPbbbPUZ2IMsBkIQOxtaNT4L8Q+KnNKnmndtvHv46P9O0/yIVCRBlraToIxBF+qyrwcqqT+1iN8KAGZgZjIwLcJ6oGBsIQNzsJkLACjUPETyB1ZPDrQgSgk7YaczMJ8bmcM3GoFJ7Ay3dh6GDGpDd002lBEGiPRiV4p0HcdvaoCEPRAi6wJmINC40Spo805tSgYA8OKqYt9r5H4SVzqaQ/H3scS3hWOfK7LZOS+DrOE/3vc/HsofAYNuSnKIMrAKzBGkekAYjIm1lsjjnaStCxEGS+wxAK89tUfFbrerSzKEwHHXg8pEFC2jp2zlkWidyfFgMaqO2Ffx2kELzHkYmCR46GOf4JHmVMr9kEGCgM8gEMqA1I8srMWgS9yEpd83lpgLpiVq88HbiPxNHg6HuuJ47q/1Eg/eCsNYovspuTStULPlsDZDGlVlteTOjXMwILP0sU8yq+Wn3/RvZKE8iIFp+Qxk+v0pFTQsknZBo+SrLWVAF0qSS7AHn66j6wj/H3UR7/Wqy8VqIiZs8ZuSMheor2yuah6SInEqULqgMzmFgWk1H+8/sNbjtXHLTzyAQWHQdj2fAWSfX9CoU79W/Q4aiBkYY7bG4/k+7OpYkFev4rEXGhkLsZmYC4wBG6GlfZZiZ5LDrjJdiTkZWHf+2mim+MoHMKj9D6HQP1DczbsPhmEkBWwHKMTY4UDLcbz6e0UrWFljN8TJqvNZ98gCkMmAYJiPYp2QUKWHlOdcG5mPlBYvHMBgifiNjySowZdrievwCrzOdX8OiyP7bbloaVknuJhiQVtVqj27hPUEYftIBrSLQSyvTFMHtAR59pjpEAa6wHxltrojez4pFMZLHkGIXUE863XH/ey0tJQZz8ZuTVaVWvXN9XjU1VX/OAD/Ae9k4PdoAoSiTuQ5Y6b9DATK4IfPYILY01CwW6v+/KkCZ2T3aovxxDJSBm8allgYY6fAtUfYsCM8S9Kq0PsZ8CV71fEgWyhyz4VdevC0Ww+Ib0TiBWcynr1BYu/wc4cje1qbVcaFVL8bj32iVZaf7gjKRQULcQrYk08pSxygBwr2E01tYOvqGRhs9ODJj51fXvtB9iCVAapZWqUuQWzqfw67CDn2dLCYp5o7/NwLq8psUOvZIxVPdzzwMDUgZO96SKk3xhlgX5nFC9a4Deh2t5MZ0Lrzw0uTuMmWEVHiVAZ4HPpPHQjOP/XqDI9dTAzeJDqvVWbtqeuNAFP5IAW3owVnowfJWtsWg0jMZLV6+XNpZGl8eiVNOf3fzUbqooUZCGFfLrZDxNzBkVeftmfziZW8hDx3bT6r1j1sGfHYVUXO3vGWLcXB5q39vTzb9uBMceMraT/KjBwCBkTPWESjQ69Hsh5ppt4UtRYOgN5sYuWRsr/dZg+E0WdlzAKS93SbeA4GXJrZTjL4iZ+mquLBVzvaJGXGmw1tvGi/YTMP0VBHZI0LZ/khXTfpImDPpyuN6oOVQXrz9jPIl0/cKaFlrzi92lwTE7zMRmEy7uAAoIjIbEeSAjdd3X6Z6BShaoQnnq56Hg4yd+bWMQPhbLEzGan12H8lAVTGpcShbXXwdC/hJQEd0GF2stBlRID81tlA55kLEXnGwVP/9fUuyCvj5SKZX1kNqtO6PQLMq/v6wcdA8IK9XviHFJ4vr4y9lkYTj5zEjU80eio/hX7i3VMzcRUOW1VJlkEORT+kDWv3G5CzgRTofc5J5qanbvep5s6psmxJes2VuI/bDKJNI3tGBQDNjuH5rA+H+lBPqyEcz0HAq5Nq1zr2GfqVD6m1EZ2Ii73jyxZjAqkvDB2v1x508Eo6mcxrvASCIxEPHHG0sBD5PcBBBmto+noGpO6ciwGUvCn2n0TLsiJxg1WVdp+UFweAh4j9aiE8tTblJcCZhUv1VzEo52OAWD0sKS0eCoeqAVA+O+2pp+jY+oLM46uhxH9W6AlTX8jA7N83m/fBkA5hAFA785gijaRHDlQFGi9YOCpdk47MrIsAkLrd0bSzmnwNA9KXZpC9LWEBeg8DeqPFXUfYVdI3sqbJJm60xDd2oj0kK1K8zsK63lBXJWWwMzAgSyPtycL/fnl4/ejf034kbByfD2NApujuU/wMO6OLcxeD8LsHer+8Uneos7OtYyj8b7/LvTaWnx5IzZW07/cfH0mdLBI/HscA8Pr77s9tJQvMhzCgHpFjcWZhNa+5/LALknYlb16ZDLtJGw0ywqejGGCD5+w5sszyMr/NeR+DTcyErYTHOmJhzFk9e8yUg4GfYtsp60MtwjYDIRk3Asf1sN8ehizfggEo7b2JQS4GWfkDy9LmnaoNsBsK8vXm7Ry8YVjWsQzk/QfXzc7KgO2xsApa5f0MsbOBxWo8k+7t54+P11eyre/u2HVB+pH8pC3pZPRo52Nw0n4mv//gGYfMv/u/ubAlhcWN5Y2PdBQDdf/35XTOOxdOZtD49+kpWBsz4oXjGCj7j/j9dgyCnqwdvbpHMdjpI35zBjc92Nmz/ZfowfkYfJkeKKk+0hfOhfsAwdHrwhn1ILav7V0lX18ZZyB8qR7cl78BA0GeVsakpEMCmXeJT68vnIHB0yZu9PdxEQZNGjpj+WAMyr+Dqy5pD3hYAo4z8uz6dOrRji5nbGFhwd3Z6gtGv9+/x9LEYJvN50ajwUqohhmmAY0HisUX74L2gCdNXFgURSqGwSFp7visDRYLsidMkO1CeKNfUmtjYm56NS/PgMkm+wYAlEuSpCI92MXl9qbtQWdRaY3nOfMHhzGIvO4qDFKYCGzjNJ4NCul76iJWvPgqBi+vkVDwkmtj6vAjW2c3P9M2nLy5tEMY3PUjP+1lsP/LYU7XAz6l3sByq0A5aExHM3gJ25Km67azJx8KvB/7xM04ZvIsAqfV6kHfwtB4bDYfX+/u+s0D5PEuYPCrK0k7vqrTh6Duky9EQKqyktQ95EsY7p/8Yz/KB0nAYKocUh7ZW0z7Qi2gMwJIBzGIn3uyRzYMpP0jOLnAfgZRD2JwDIINg3XWYQ3fTA5jkFMPDk0EXlfA+Rls7AGxiX+C6IcwMI2jJLjMEv8QOQDBTW5yk5vc5CY3uclNbnKTm9zEl/8DvKqqxOsrkv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819031"/>
            <a:ext cx="2346577" cy="42482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562" y="819031"/>
            <a:ext cx="2328292" cy="42482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464" y="822369"/>
            <a:ext cx="2334685" cy="42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407087" y="2019341"/>
            <a:ext cx="451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attention!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</Words>
  <Application>Microsoft Office PowerPoint</Application>
  <PresentationFormat>Экран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DM Serif Display</vt:lpstr>
      <vt:lpstr>Calibri</vt:lpstr>
      <vt:lpstr>Montserrat Light</vt:lpstr>
      <vt:lpstr>Mutius template</vt:lpstr>
      <vt:lpstr>Hotel Application</vt:lpstr>
      <vt:lpstr>Презентация PowerPoint</vt:lpstr>
      <vt:lpstr>Hotel Master  This project is a mobile app written on Kotlin. It gives us information about hotels, sorting and finding them by using Rest API.</vt:lpstr>
      <vt:lpstr>Kotlin Room Rest API Retrofit Firebase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LPCAR</dc:title>
  <dc:creator>HundredEyes</dc:creator>
  <cp:lastModifiedBy>Madi Zhaksykeldi</cp:lastModifiedBy>
  <cp:revision>16</cp:revision>
  <dcterms:modified xsi:type="dcterms:W3CDTF">2020-12-19T18:40:45Z</dcterms:modified>
</cp:coreProperties>
</file>