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3" r:id="rId5"/>
    <p:sldId id="259" r:id="rId6"/>
    <p:sldId id="260" r:id="rId7"/>
    <p:sldId id="274" r:id="rId8"/>
    <p:sldId id="275" r:id="rId9"/>
    <p:sldId id="276" r:id="rId10"/>
    <p:sldId id="262" r:id="rId11"/>
    <p:sldId id="263" r:id="rId12"/>
    <p:sldId id="264" r:id="rId13"/>
    <p:sldId id="265" r:id="rId14"/>
    <p:sldId id="279" r:id="rId15"/>
    <p:sldId id="278" r:id="rId16"/>
    <p:sldId id="268" r:id="rId17"/>
    <p:sldId id="269" r:id="rId18"/>
    <p:sldId id="281" r:id="rId19"/>
    <p:sldId id="280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1CF18-8D21-9FDE-DA11-2BF739F66F0F}" v="240" dt="2025-06-14T20:01:5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9CA63-9064-42E5-B89F-75E5F14EF458}" type="datetimeFigureOut">
              <a:t>14/06/2025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5C02A-AD6F-4EC5-A550-F05066E0F85A}" type="slidenum"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5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EA53E-3751-16F8-B803-72A058B47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86C250-A8C3-A1EC-C7F5-BBE4D7702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1DAB8-4B5C-6898-3BE9-AC5C95153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D4F48-200F-3F8F-BD70-038643005E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98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F0E4E-6277-42D3-AC98-CAFB3D22A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FA8A-11EF-3E7C-E025-9B223743C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C12202-88FC-9012-31AB-BCE9B6457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12AA3-8764-F4C8-5709-424C178031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62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3CF3-6D13-D946-D8DB-C2D9828B1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31D4B-6B3F-754D-1879-78A3C92B4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A6514-3F06-4460-D2FD-92FD3C9F7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94FED-9AEE-EA34-2189-9FAA054F44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9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68D12-AFB6-6408-1BDF-4446E951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C42EF-1B21-DE9A-F9EA-719503E2E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75C96B-CD1D-C27F-E9BC-59F6028DE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4466-3F8E-8E32-01B3-41B8E5806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0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EBD9-2528-3267-8409-01B1F175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DC0E6-C4C6-9EC3-9B56-E07DB41309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6128E-FB2A-C69B-5A23-672C1BB6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3DE96-8DB4-3E83-EEF9-9A382FB5A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93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48D69-511F-A9B1-CAAD-DC330AF2C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82CC22-FC79-DE9E-85B9-4C66A4F13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AB09A-5C10-26E2-4135-A710DC7BC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6DFC-5CB8-4864-60D0-04ED1C911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4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A7C96-3E54-10E8-CE3B-4163F42C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3AF4A-3F6E-DE0C-2711-D9993A1E1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262170-88A9-D80A-7FEC-F3B40E865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6230C-93FD-DE9D-90CB-C1230ADDD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8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F77F2-E6C9-882D-A849-63D38440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AA4E5-31B2-36EE-FF2A-C42BFBC32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91D03-B020-229F-6284-745F521FA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F35F6-03DB-D600-71B1-502A9DDD3F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2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2115292"/>
            <a:ext cx="8613648" cy="914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ctr"/>
          <a:lstStyle/>
          <a:p>
            <a:pPr marL="0" indent="0" algn="ctr">
              <a:buNone/>
            </a:pPr>
            <a:r>
              <a:rPr lang="en-US" sz="6400" b="1" dirty="0">
                <a:solidFill>
                  <a:srgbClr val="FFF047"/>
                </a:solidFill>
                <a:latin typeface="Arial"/>
                <a:cs typeface="Arial"/>
              </a:rPr>
              <a:t>RUIDO</a:t>
            </a:r>
            <a:endParaRPr lang="es-ES" dirty="0"/>
          </a:p>
        </p:txBody>
      </p:sp>
      <p:sp>
        <p:nvSpPr>
          <p:cNvPr id="3" name="Text 1"/>
          <p:cNvSpPr/>
          <p:nvPr/>
        </p:nvSpPr>
        <p:spPr>
          <a:xfrm>
            <a:off x="265176" y="914400"/>
            <a:ext cx="8613648" cy="5486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265176" y="1285504"/>
            <a:ext cx="8613648" cy="259921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MI DIOS HOY PUEDE SALVAR</a:t>
            </a:r>
            <a:endParaRPr lang="en-US" sz="4000" b="1">
              <a:latin typeface="Segoe UI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LIBERAR Y SANAR</a:t>
            </a:r>
            <a:endParaRPr lang="en-US" sz="4000" b="1" dirty="0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cs typeface="Arial"/>
              </a:rPr>
              <a:t>RESTAURAR Y DAR VIDA </a:t>
            </a:r>
            <a:endParaRPr lang="en-US" b="1" dirty="0">
              <a:solidFill>
                <a:srgbClr val="000000"/>
              </a:solidFill>
              <a:latin typeface="Segoe UI"/>
              <a:cs typeface="Segoe UI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cs typeface="Arial"/>
              </a:rPr>
              <a:t>A LOS MUERTOS</a:t>
            </a:r>
            <a:endParaRPr lang="en-US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265176" y="1523010"/>
            <a:ext cx="8613648" cy="209451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PREGÚNTALE AL HOMBRE QUE</a:t>
            </a:r>
            <a:endParaRPr lang="en-US" sz="4000" b="1" dirty="0">
              <a:latin typeface="Segoe UI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FUE LANZADO SOBRE ELISEO</a:t>
            </a:r>
            <a:endParaRPr lang="en-US" sz="4000" b="1">
              <a:latin typeface="Segoe UI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SI HAY ALGO IMPOSIBLE</a:t>
            </a:r>
            <a:endParaRPr lang="en-US" sz="4000" dirty="0">
              <a:latin typeface="Segoe UI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-2019" y="1315192"/>
            <a:ext cx="8613648" cy="251756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PREGÚNTALE A LA PIEDRA</a:t>
            </a:r>
            <a:endParaRPr lang="en-US" sz="4000" b="1">
              <a:latin typeface="Segoe UI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CUBRIENDO LA TUMBA</a:t>
            </a:r>
            <a:endParaRPr lang="en-US" sz="4000" b="1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QUÉ OCURRE CUANDO </a:t>
            </a:r>
            <a:endParaRPr lang="en-US" sz="4000" b="1">
              <a:solidFill>
                <a:srgbClr val="000000"/>
              </a:solidFill>
              <a:latin typeface="Segoe UI"/>
              <a:ea typeface="Calibri" panose="020F0502020204030204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DIOS SE MUEVE</a:t>
            </a:r>
            <a:endParaRPr lang="en-US" sz="4000">
              <a:latin typeface="Segoe UI"/>
              <a:ea typeface="Calibri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265176" y="1255816"/>
            <a:ext cx="8613648" cy="263632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AQUÍ TE SIENTO EN MI SER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cs typeface="Arial"/>
              </a:rPr>
              <a:t>PUEDO SENTIR TU MOVER</a:t>
            </a: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cs typeface="Arial"/>
              </a:rPr>
              <a:t>PUEDO SENTIR TU MOVER</a:t>
            </a:r>
            <a:endParaRPr lang="en-US" b="1">
              <a:solidFill>
                <a:srgbClr val="000000"/>
              </a:solidFill>
              <a:latin typeface="Segoe UI"/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cs typeface="Arial"/>
              </a:rPr>
              <a:t>MUÉVETE, MUÉVETE</a:t>
            </a:r>
            <a:endParaRPr lang="en-US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9F03D-88A6-8FBD-F361-239B916A7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E02A938-52DF-E259-23C1-E1D2307DD963}"/>
              </a:ext>
            </a:extLst>
          </p:cNvPr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3543B64-B96B-B419-5977-8ADC53E33E9D}"/>
              </a:ext>
            </a:extLst>
          </p:cNvPr>
          <p:cNvSpPr/>
          <p:nvPr/>
        </p:nvSpPr>
        <p:spPr>
          <a:xfrm>
            <a:off x="265176" y="1381991"/>
            <a:ext cx="8613648" cy="253983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ESTE ES EL RUIDO 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QUE AVIVA LOS HUESOS</a:t>
            </a:r>
            <a:endParaRPr lang="en-US" sz="4000" b="1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LA ADORACIÓN QUE 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LEVANTA LOS MUERTOS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7983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857F4-D235-B77A-9E7C-7A5EFF3CD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80C27A6-2506-AAF0-164F-ACB73777438A}"/>
              </a:ext>
            </a:extLst>
          </p:cNvPr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F036D31-42EE-60B3-7419-915B7C37B702}"/>
              </a:ext>
            </a:extLst>
          </p:cNvPr>
          <p:cNvSpPr/>
          <p:nvPr/>
        </p:nvSpPr>
        <p:spPr>
          <a:xfrm>
            <a:off x="131579" y="1300348"/>
            <a:ext cx="8880842" cy="253983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///DE LA TUMBA HOY, VOY A SALIR</a:t>
            </a:r>
            <a:endParaRPr lang="en-US" sz="4000" b="1" dirty="0">
              <a:latin typeface="Segoe UI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VOY A VIVIR, A VIVIR OTRA VEZ///</a:t>
            </a:r>
            <a:endParaRPr lang="en-US" sz="4000" b="1" dirty="0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ESTE ES EL RUIDO </a:t>
            </a:r>
            <a:endParaRPr lang="en-US" sz="4000" b="1">
              <a:solidFill>
                <a:srgbClr val="000000"/>
              </a:solidFill>
              <a:latin typeface="Segoe UI"/>
              <a:ea typeface="Calibri" panose="020F0502020204030204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QUE AVIVA LOS HUESOS</a:t>
            </a:r>
            <a:endParaRPr lang="en-US" sz="4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98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265176" y="1018309"/>
            <a:ext cx="8613648" cy="310391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//// PUEDO ESCUCHAR////</a:t>
            </a:r>
            <a:endParaRPr lang="en-US" sz="4000" b="1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¡QUE LOS HUESOS </a:t>
            </a:r>
            <a:endParaRPr lang="en-US" sz="4000" b="1">
              <a:solidFill>
                <a:srgbClr val="000000"/>
              </a:solidFill>
              <a:latin typeface="Segoe UI"/>
              <a:ea typeface="Calibri"/>
              <a:cs typeface="Calibri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HACEN RUIDO!</a:t>
            </a:r>
            <a:endParaRPr lang="en-US" sz="4000" b="1" dirty="0">
              <a:latin typeface="Segoe UI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ES LA PALABRA DE DIOS</a:t>
            </a:r>
            <a:endParaRPr lang="en-US" sz="4000" b="1">
              <a:solidFill>
                <a:srgbClr val="000000"/>
              </a:solidFill>
              <a:latin typeface="Segoe UI"/>
              <a:ea typeface="Calibri" panose="020F0502020204030204"/>
              <a:cs typeface="Arial"/>
            </a:endParaRPr>
          </a:p>
          <a:p>
            <a:pPr algn="ctr"/>
            <a:r>
              <a:rPr lang="en-US" sz="4000" b="1">
                <a:solidFill>
                  <a:srgbClr val="FFFFFF"/>
                </a:solidFill>
                <a:latin typeface="Segoe UI"/>
                <a:cs typeface="Arial"/>
              </a:rPr>
              <a:t>VIVIRÁS</a:t>
            </a:r>
            <a:endParaRPr lang="en-US" b="1">
              <a:latin typeface="Segoe U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265176" y="914400"/>
            <a:ext cx="8613648" cy="548640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¡ESTO DIJO DIOS!</a:t>
            </a:r>
            <a:endParaRPr lang="en-US" sz="4000" b="1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///// !VIVE RECIBE LA PALABRA DE DIOS! /////</a:t>
            </a:r>
            <a:endParaRPr lang="en-US" sz="4000" b="1" dirty="0">
              <a:latin typeface="Segoe UI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ESTE ES EL RUIDO QUE AVIVA LOS HUESOS</a:t>
            </a:r>
            <a:endParaRPr lang="en-US" sz="4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20DA6-37E5-2670-7380-AE103A6F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19D8630-1C1E-9CC6-255F-F2827C1EFB11}"/>
              </a:ext>
            </a:extLst>
          </p:cNvPr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894A262-9C09-90FD-51DB-5D5879797375}"/>
              </a:ext>
            </a:extLst>
          </p:cNvPr>
          <p:cNvSpPr/>
          <p:nvPr/>
        </p:nvSpPr>
        <p:spPr>
          <a:xfrm>
            <a:off x="265176" y="1381991"/>
            <a:ext cx="8613648" cy="253983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ESTE ES EL RUIDO 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QUE AVIVA LOS HUESOS</a:t>
            </a:r>
            <a:endParaRPr lang="en-US" sz="4000" b="1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LA ADORACIÓN QUE 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LEVANTA LOS MUERTOS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85331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F7729-BDC9-8D31-36D0-D27205B3B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198ED11-DEED-F188-7EB5-BEE6BFFC0325}"/>
              </a:ext>
            </a:extLst>
          </p:cNvPr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5EA0B16-7F95-803C-C86B-EE9CCC15DEF3}"/>
              </a:ext>
            </a:extLst>
          </p:cNvPr>
          <p:cNvSpPr/>
          <p:nvPr/>
        </p:nvSpPr>
        <p:spPr>
          <a:xfrm>
            <a:off x="131579" y="1300348"/>
            <a:ext cx="8747245" cy="253983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///DE LA TUMBA HOY, VOY A SALIR</a:t>
            </a:r>
            <a:endParaRPr lang="en-US" sz="4000" b="1" dirty="0">
              <a:latin typeface="Segoe UI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VOY A VIVIR, A VIVIR OTRA VEZ///</a:t>
            </a:r>
            <a:endParaRPr lang="en-US" sz="4000" b="1" dirty="0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ESTE ES EL RUIDO </a:t>
            </a:r>
            <a:endParaRPr lang="en-US" sz="4000" b="1">
              <a:solidFill>
                <a:srgbClr val="000000"/>
              </a:solidFill>
              <a:latin typeface="Segoe UI"/>
              <a:ea typeface="Calibri" panose="020F0502020204030204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QUE AVIVA LOS HUESOS</a:t>
            </a:r>
            <a:endParaRPr lang="en-US" sz="4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4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265176" y="1300348"/>
            <a:ext cx="8613648" cy="253983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Segoe UI"/>
                <a:ea typeface="Arial" pitchFamily="34" charset="-122"/>
                <a:cs typeface="Segoe UI"/>
              </a:rPr>
              <a:t>SÁBADO EN SILENCIO</a:t>
            </a:r>
            <a:endParaRPr lang="en-US" sz="4000" b="1">
              <a:solidFill>
                <a:schemeClr val="bg1"/>
              </a:solidFill>
              <a:latin typeface="Segoe UI"/>
              <a:cs typeface="Segoe UI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Segoe UI"/>
                <a:ea typeface="Arial" pitchFamily="34" charset="-122"/>
                <a:cs typeface="Segoe UI"/>
              </a:rPr>
              <a:t>SEGURO TERMINÓ</a:t>
            </a:r>
            <a:endParaRPr lang="en-US" sz="4000" b="1">
              <a:solidFill>
                <a:schemeClr val="bg1"/>
              </a:solidFill>
              <a:latin typeface="Segoe UI"/>
              <a:cs typeface="Segoe UI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Segoe UI"/>
                <a:ea typeface="Arial" pitchFamily="34" charset="-122"/>
                <a:cs typeface="Segoe UI"/>
              </a:rPr>
              <a:t>¿PERO QUÉ ES IMPOSIBLE </a:t>
            </a:r>
            <a:endParaRPr lang="en-US" sz="4000" b="1">
              <a:solidFill>
                <a:schemeClr val="bg1"/>
              </a:solidFill>
              <a:latin typeface="Segoe UI"/>
              <a:ea typeface="Arial" pitchFamily="34" charset="-122"/>
              <a:cs typeface="Segoe UI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chemeClr val="bg1"/>
                </a:solidFill>
                <a:latin typeface="Segoe UI"/>
                <a:ea typeface="Arial" pitchFamily="34" charset="-122"/>
                <a:cs typeface="Segoe UI"/>
              </a:rPr>
              <a:t>PARA MI DIOS?</a:t>
            </a:r>
            <a:r>
              <a:rPr lang="en-US" sz="4000" b="1" dirty="0">
                <a:solidFill>
                  <a:srgbClr val="000000"/>
                </a:solidFill>
                <a:latin typeface="Segoe UI"/>
                <a:cs typeface="Segoe UI"/>
              </a:rPr>
              <a:t>A</a:t>
            </a:r>
            <a:endParaRPr lang="en-US" sz="4000" b="1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265176" y="1292926"/>
            <a:ext cx="8613648" cy="2554680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egoe UI"/>
                <a:cs typeface="Segoe UI"/>
              </a:rPr>
              <a:t>VIERNES EN LA TUMBA</a:t>
            </a:r>
            <a:endParaRPr lang="es-ES" sz="4000" b="1">
              <a:solidFill>
                <a:schemeClr val="bg1"/>
              </a:solidFill>
              <a:latin typeface="Segoe UI"/>
              <a:cs typeface="Segoe UI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DOMINGO DESPERTÓ</a:t>
            </a:r>
            <a:endParaRPr lang="en-US" sz="4000" b="1">
              <a:latin typeface="Segoe UI"/>
              <a:ea typeface="Calibri"/>
              <a:cs typeface="Calibri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NO HAY NADA IMPOSIBLE </a:t>
            </a:r>
            <a:endParaRPr lang="en-US" sz="4000" b="1">
              <a:solidFill>
                <a:srgbClr val="000000"/>
              </a:solidFill>
              <a:latin typeface="Segoe UI"/>
              <a:ea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PARA MI DIOS</a:t>
            </a:r>
            <a:endParaRPr lang="en-US" sz="4000" b="1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56C17D-1372-2473-BF00-7FBB9F629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DB4C7FC-FF17-9546-8682-38D707A5DA55}"/>
              </a:ext>
            </a:extLst>
          </p:cNvPr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5C06557-6F72-E0F5-CC57-2DF9A2363D94}"/>
              </a:ext>
            </a:extLst>
          </p:cNvPr>
          <p:cNvSpPr/>
          <p:nvPr/>
        </p:nvSpPr>
        <p:spPr>
          <a:xfrm>
            <a:off x="265176" y="1381991"/>
            <a:ext cx="8613648" cy="253983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ESTE ES EL RUIDO 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QUE AVIVA LOS HUESOS</a:t>
            </a:r>
            <a:endParaRPr lang="en-US" sz="4000" b="1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LA ADORACIÓN QUE 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LEVANTA LOS MUERTOS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5800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265176" y="1307770"/>
            <a:ext cx="8613648" cy="252499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DE LA TUMBA HOY, VOY A SALIR</a:t>
            </a:r>
            <a:endParaRPr lang="en-US" sz="4000" b="1">
              <a:latin typeface="Segoe UI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VOY A VIVIR, A VIVIR OTRA VEZ</a:t>
            </a:r>
            <a:endParaRPr lang="en-US" sz="4000" b="1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ESTE ES EL RUIDO </a:t>
            </a:r>
            <a:endParaRPr lang="en-US" sz="4000" b="1">
              <a:solidFill>
                <a:srgbClr val="000000"/>
              </a:solidFill>
              <a:latin typeface="Segoe UI"/>
              <a:ea typeface="Calibri" panose="020F0502020204030204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QUE AVIVA LOS HUESOS</a:t>
            </a:r>
            <a:endParaRPr lang="en-US" sz="40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265176" y="1330036"/>
            <a:ext cx="8613648" cy="248788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DESPIERTA UN FUEGO NUEVO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EN MI CORAZÓN</a:t>
            </a:r>
            <a:endParaRPr lang="en-US" sz="4000" b="1">
              <a:latin typeface="Segoe UI"/>
              <a:ea typeface="Calibri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TÚ SIGUES OBRANDO MILAGROS SIN LIMITACIÓN</a:t>
            </a:r>
            <a:endParaRPr lang="en-US" sz="4000" i="1" dirty="0">
              <a:latin typeface="Segoe UI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A1F92-1212-9049-2ABB-BDCE91A5E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2991638-497B-08E6-01F0-0ADEB0803EDC}"/>
              </a:ext>
            </a:extLst>
          </p:cNvPr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9BFC100-0085-3005-C668-8270DE4CA98B}"/>
              </a:ext>
            </a:extLst>
          </p:cNvPr>
          <p:cNvSpPr/>
          <p:nvPr/>
        </p:nvSpPr>
        <p:spPr>
          <a:xfrm>
            <a:off x="265176" y="1263238"/>
            <a:ext cx="8613648" cy="262147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EL PODER DE TU VICTORIA, 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FLUYE EN MI INTERIOR</a:t>
            </a:r>
            <a:endParaRPr lang="en-US" sz="4000" b="1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EN ESTE LUGAR HAY MILAGROS</a:t>
            </a:r>
            <a:endParaRPr lang="en-US" sz="4000" dirty="0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cs typeface="Arial"/>
              </a:rPr>
              <a:t>LO CREEMOS HOY</a:t>
            </a:r>
            <a:endParaRPr lang="en-US" b="1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079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E13B6-399E-6CB2-04F5-FD3CF2BB5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E7E679B-7535-DDDC-02A0-4D958BDBBD80}"/>
              </a:ext>
            </a:extLst>
          </p:cNvPr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80B3F2A-3A6C-7028-99FC-92A8A51DCC2D}"/>
              </a:ext>
            </a:extLst>
          </p:cNvPr>
          <p:cNvSpPr/>
          <p:nvPr/>
        </p:nvSpPr>
        <p:spPr>
          <a:xfrm>
            <a:off x="265176" y="1381991"/>
            <a:ext cx="8613648" cy="253983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ESTE ES EL RUIDO 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QUE AVIVA LOS HUESOS</a:t>
            </a:r>
            <a:endParaRPr lang="en-US" sz="4000" b="1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LA ADORACIÓN QUE 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LEVANTA LOS MUERTOS</a:t>
            </a:r>
            <a:endParaRPr lang="en-US" sz="4000" b="1">
              <a:solidFill>
                <a:srgbClr val="000000"/>
              </a:solidFill>
              <a:latin typeface="Segoe UI"/>
              <a:ea typeface="Arial" pitchFamily="34" charset="-122"/>
              <a:cs typeface="Arial"/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6433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E36AE-C8BF-53E0-2953-ED50FAF00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7512A1C-F5DF-94E0-38E7-8ED2DF7A4DEF}"/>
              </a:ext>
            </a:extLst>
          </p:cNvPr>
          <p:cNvSpPr/>
          <p:nvPr/>
        </p:nvSpPr>
        <p:spPr>
          <a:xfrm>
            <a:off x="265176" y="0"/>
            <a:ext cx="8613648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6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C2D96CE-CEA5-227C-3B23-41668FDAD63A}"/>
              </a:ext>
            </a:extLst>
          </p:cNvPr>
          <p:cNvSpPr/>
          <p:nvPr/>
        </p:nvSpPr>
        <p:spPr>
          <a:xfrm>
            <a:off x="265176" y="1307770"/>
            <a:ext cx="8613648" cy="252499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DE LA TUMBA HOY, VOY A SALIR</a:t>
            </a:r>
            <a:endParaRPr lang="en-US" sz="4000" b="1">
              <a:latin typeface="Segoe UI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VOY A VIVIR, A VIVIR OTRA VEZ</a:t>
            </a:r>
            <a:endParaRPr lang="en-US" sz="4000" b="1">
              <a:latin typeface="Segoe UI"/>
              <a:cs typeface="Arial"/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ESTE ES EL RUIDO </a:t>
            </a:r>
            <a:endParaRPr lang="en-US" sz="4000" b="1">
              <a:solidFill>
                <a:srgbClr val="000000"/>
              </a:solidFill>
              <a:latin typeface="Segoe UI"/>
              <a:ea typeface="Calibri" panose="020F0502020204030204"/>
              <a:cs typeface="Arial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FFFF"/>
                </a:solidFill>
                <a:latin typeface="Segoe UI"/>
                <a:ea typeface="Arial" pitchFamily="34" charset="-122"/>
                <a:cs typeface="Arial"/>
              </a:rPr>
              <a:t>QUE AVIVA LOS HUESOS</a:t>
            </a:r>
            <a:endParaRPr lang="en-US" sz="4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65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Web App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Ruido</dc:title>
  <dc:subject>Generated from PDF</dc:subject>
  <dc:creator>PDF to PPTX Converter</dc:creator>
  <cp:lastModifiedBy>PDF to PPTX Converter</cp:lastModifiedBy>
  <cp:revision>86</cp:revision>
  <dcterms:created xsi:type="dcterms:W3CDTF">2025-06-14T19:47:45Z</dcterms:created>
  <dcterms:modified xsi:type="dcterms:W3CDTF">2025-06-14T20:02:20Z</dcterms:modified>
</cp:coreProperties>
</file>