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67" d="100"/>
          <a:sy n="67" d="100"/>
        </p:scale>
        <p:origin x="39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7CE7E-6B9B-47D5-8061-BF4A97ED5656}" type="datetimeFigureOut">
              <a:rPr lang="fr-CA" smtClean="0"/>
              <a:t>2023-09-05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BF7BF-B3CF-4EED-ADBA-7F17228294E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11980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Sales revenue by 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Revenue by Product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Customer distribution by Segment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Contribution by Customer Segment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State (City, Postal Code)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7648438-7690-47dd-9686-8469c6fb9128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7648438-7690-47dd-9686-8469c6fb9128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7648438-7690-47dd-9686-8469c6fb9128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7648438-7690-47dd-9686-8469c6fb9128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Superstore_sales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06/09/2023 02:30:42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12/08/2023 19:03:46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ales revenue by Year ,Sales Revenue by Product Category ,card ,card ,slicer ,tableE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Customer distribution by Segment ,Revenue Contribution by Customer Segmen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Insights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Revenue by State (City, Postal Code)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State 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103</Words>
  <Application>Microsoft Office PowerPoint</Application>
  <PresentationFormat>Widescreen</PresentationFormat>
  <Paragraphs>39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Superstore_sales</vt:lpstr>
      <vt:lpstr>Sales Insights</vt:lpstr>
      <vt:lpstr>Customer Insights</vt:lpstr>
      <vt:lpstr>State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Foligan Landry Madiba Tessi</cp:lastModifiedBy>
  <cp:revision>4</cp:revision>
  <dcterms:created xsi:type="dcterms:W3CDTF">2016-09-04T11:54:55Z</dcterms:created>
  <dcterms:modified xsi:type="dcterms:W3CDTF">2023-09-06T02:31:56Z</dcterms:modified>
</cp:coreProperties>
</file>