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5274" autoAdjust="0"/>
  </p:normalViewPr>
  <p:slideViewPr>
    <p:cSldViewPr snapToGrid="0">
      <p:cViewPr>
        <p:scale>
          <a:sx n="75" d="100"/>
          <a:sy n="75" d="100"/>
        </p:scale>
        <p:origin x="451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4FF3-6FCA-4117-81FE-5BEF2B3E97C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B8443-198E-448B-8FAB-20B2E699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prevents accidental data loss</a:t>
            </a:r>
            <a:br>
              <a:rPr lang="en-US" dirty="0"/>
            </a:br>
            <a:r>
              <a:rPr lang="en-US" dirty="0"/>
              <a:t>(2) detects malicious activity, but does not prevent it,</a:t>
            </a:r>
            <a:br>
              <a:rPr lang="en-US" dirty="0"/>
            </a:br>
            <a:r>
              <a:rPr lang="en-US" dirty="0"/>
              <a:t>(3) prevents malicious insertion/modification,</a:t>
            </a:r>
            <a:br>
              <a:rPr lang="en-US" dirty="0"/>
            </a:br>
            <a:r>
              <a:rPr lang="en-US" dirty="0"/>
              <a:t>(4) prevents malicious deletion/rollback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B8443-198E-448B-8FAB-20B2E699B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5C0-A43A-4D84-872B-D84BBC92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F6CF0-A94B-4F96-85D3-45089405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11B8-A97A-4B9B-B632-56485695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B8CE-5A51-4CDD-B0DF-E47E4E6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9B-A06C-469D-97DA-0E0E29B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F991-9644-4FE7-A34B-659DD784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99F3-C15D-4E00-86E6-BD1EB224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FFD3-DCD5-4ED3-A248-7FC6637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BBB2-58F8-4CF5-A008-BFCF19AE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A2C8-616B-4B47-AE86-E0E4F6C7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F5B-182A-45FC-8C46-A3A7357A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A1FFF-639C-4931-904A-2194505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4D2-F647-4503-9D0D-5CA67F7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2ABE-3AAF-4151-BA98-D46991C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2CC-7BA4-420F-B8CD-75F5E00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D028-3B3F-407D-A1BF-867AD571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52CD-D753-42E3-80B6-415BB9B0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774D-FC7D-4754-A054-0806B366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EF7F-6985-4910-801C-294AAA0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C4D-A954-4EFD-81AB-CA8F898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32D9-2441-4B88-8FF8-BB7F740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CE1D-F649-495A-B696-186F9B8F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C368-49AF-462C-A6CA-1843FEA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E3F6-E8F7-473F-A1FA-D9C5BABF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6816-9F29-4C75-8995-9391A6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B188-2817-421E-9FDE-E46C6B9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E83B-7F88-4523-BDEB-6DE04FE7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FC30-3280-46A9-88A5-876E1702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125D-3788-4388-9D77-80125A6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194CF-A02C-4BA4-97E0-6E52199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0718-373E-4BFE-86FC-30B368A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D8C-3A8D-4CBF-B483-D9A7E07B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4139-2D89-4C4F-BB4E-07F3E2C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30C-E059-4C09-B3EC-11AA620D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763D-4A3F-4010-A912-7BEFC493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B072-B901-4D36-A172-14E28648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E635-1160-4EA1-9065-848FBFEC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BB778-1075-4EC7-8B34-03EFBF58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EC5F8-8B34-4B74-A0A9-B04EA344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DF54-18FC-4D46-8B2F-1413DA1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66A8F-EF19-4AF1-A52C-7BD1410A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769D8-25DD-4BF2-9C38-51526B46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B45-49EF-44FF-8502-BF4F408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C26DB-C95C-4930-A23C-413FDF48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53FE0-4E44-4F3A-A589-31CC60B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AC58-2770-46A3-899C-AA60074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311B-1BCB-46CD-B804-7F928C7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9F4B-C1C0-464B-82CD-7479A648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8D27-28C1-4984-B1AC-CDFC169C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ECBD-D4F1-43F3-8E09-887D9E5D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3664-6F1A-4F95-8734-DF7D2C36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DE3-5F21-4271-A856-A1667D71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A957-1617-4753-AD44-E2E2682A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7D348-E867-4A08-A62B-1040E499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E310-85C9-4144-BE27-CDBFE38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9E37-73BA-4656-AE87-94767E15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4014-449C-4DC9-B6B7-7AE50D51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BE10-5250-49DD-B6C8-479495A4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C3A58-DE50-4F87-B979-08B6CD90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CC10-DB63-464A-905B-6C53761B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F764-3910-484B-BBFC-861BB7F6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8F7C-F97F-4EF9-9262-C68237707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71B-C4BD-4BD1-9A89-E8FEF951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69CF658-1BE1-4D98-AF75-37145110B7AF}"/>
              </a:ext>
            </a:extLst>
          </p:cNvPr>
          <p:cNvSpPr txBox="1"/>
          <p:nvPr/>
        </p:nvSpPr>
        <p:spPr>
          <a:xfrm rot="1147443">
            <a:off x="3319343" y="4856116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54EEA-F0D5-4F31-8852-FFD0D1C89C3B}"/>
              </a:ext>
            </a:extLst>
          </p:cNvPr>
          <p:cNvSpPr txBox="1"/>
          <p:nvPr/>
        </p:nvSpPr>
        <p:spPr>
          <a:xfrm rot="20286890">
            <a:off x="2984205" y="4338680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0736D-BE8F-4187-B3AF-29785E04E245}"/>
              </a:ext>
            </a:extLst>
          </p:cNvPr>
          <p:cNvSpPr txBox="1"/>
          <p:nvPr/>
        </p:nvSpPr>
        <p:spPr>
          <a:xfrm>
            <a:off x="172088" y="161409"/>
            <a:ext cx="204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governance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0F0D7-C2D9-43F1-B6AC-C40B3C90CF92}"/>
              </a:ext>
            </a:extLst>
          </p:cNvPr>
          <p:cNvSpPr txBox="1"/>
          <p:nvPr/>
        </p:nvSpPr>
        <p:spPr>
          <a:xfrm>
            <a:off x="2876923" y="161409"/>
            <a:ext cx="17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Where is the root of trust?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16A1-9A77-4CDD-95E3-AF73070FDC21}"/>
              </a:ext>
            </a:extLst>
          </p:cNvPr>
          <p:cNvSpPr txBox="1"/>
          <p:nvPr/>
        </p:nvSpPr>
        <p:spPr>
          <a:xfrm>
            <a:off x="5961270" y="161409"/>
            <a:ext cx="154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auditable?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4B4F-2CD4-481C-A198-6EDCDC3FFC15}"/>
              </a:ext>
            </a:extLst>
          </p:cNvPr>
          <p:cNvSpPr txBox="1"/>
          <p:nvPr/>
        </p:nvSpPr>
        <p:spPr>
          <a:xfrm>
            <a:off x="8722284" y="161409"/>
            <a:ext cx="184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is it resilient against?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8531-B192-4D54-9C8B-5A7168E5EB1C}"/>
              </a:ext>
            </a:extLst>
          </p:cNvPr>
          <p:cNvSpPr txBox="1"/>
          <p:nvPr/>
        </p:nvSpPr>
        <p:spPr>
          <a:xfrm>
            <a:off x="1702118" y="3161982"/>
            <a:ext cx="1562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DAE09-7026-4CDC-9CA3-058F644B970F}"/>
              </a:ext>
            </a:extLst>
          </p:cNvPr>
          <p:cNvSpPr txBox="1"/>
          <p:nvPr/>
        </p:nvSpPr>
        <p:spPr>
          <a:xfrm>
            <a:off x="1702118" y="4553705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A9B2F-11F2-49CE-8D1C-4ECF0B1FD99A}"/>
              </a:ext>
            </a:extLst>
          </p:cNvPr>
          <p:cNvSpPr txBox="1"/>
          <p:nvPr/>
        </p:nvSpPr>
        <p:spPr>
          <a:xfrm>
            <a:off x="4414536" y="2064843"/>
            <a:ext cx="1562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F80B-55D3-4390-88E3-016DC5C8C1A4}"/>
              </a:ext>
            </a:extLst>
          </p:cNvPr>
          <p:cNvSpPr txBox="1"/>
          <p:nvPr/>
        </p:nvSpPr>
        <p:spPr>
          <a:xfrm>
            <a:off x="10426377" y="1076764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905733-0AA1-437B-B2C6-AE544EEC43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264212" y="2249509"/>
            <a:ext cx="1150324" cy="1097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723E2-4719-489A-A2E0-4D3ABDC8EFF0}"/>
              </a:ext>
            </a:extLst>
          </p:cNvPr>
          <p:cNvSpPr txBox="1"/>
          <p:nvPr/>
        </p:nvSpPr>
        <p:spPr>
          <a:xfrm rot="18995167">
            <a:off x="2983672" y="2493103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ECF77-92D7-49E4-A673-CE2788DFA6E4}"/>
              </a:ext>
            </a:extLst>
          </p:cNvPr>
          <p:cNvSpPr txBox="1"/>
          <p:nvPr/>
        </p:nvSpPr>
        <p:spPr>
          <a:xfrm>
            <a:off x="7238657" y="3278091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AE64B8-5A11-4110-B2A0-166EF95244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64212" y="3346648"/>
            <a:ext cx="193137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9DDC42-F646-4CC5-BD61-7E5836504719}"/>
              </a:ext>
            </a:extLst>
          </p:cNvPr>
          <p:cNvSpPr txBox="1"/>
          <p:nvPr/>
        </p:nvSpPr>
        <p:spPr>
          <a:xfrm rot="567756">
            <a:off x="3134923" y="313859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1A1C-ADF7-45EF-B2F0-BFB9A8D60CD6}"/>
              </a:ext>
            </a:extLst>
          </p:cNvPr>
          <p:cNvSpPr txBox="1"/>
          <p:nvPr/>
        </p:nvSpPr>
        <p:spPr>
          <a:xfrm>
            <a:off x="4414536" y="4089693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BC5B9-0833-4E47-9F2A-FA806E5FEBD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3264212" y="4412859"/>
            <a:ext cx="1150324" cy="46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A1D622-5C65-4338-8944-6CFA06FC93D9}"/>
              </a:ext>
            </a:extLst>
          </p:cNvPr>
          <p:cNvCxnSpPr>
            <a:cxnSpLocks/>
            <a:stCxn id="9" idx="3"/>
            <a:endCxn id="83" idx="1"/>
          </p:cNvCxnSpPr>
          <p:nvPr/>
        </p:nvCxnSpPr>
        <p:spPr>
          <a:xfrm>
            <a:off x="3264212" y="4876871"/>
            <a:ext cx="3974445" cy="1364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3FD61-E243-4B9C-AD50-286F859FD898}"/>
              </a:ext>
            </a:extLst>
          </p:cNvPr>
          <p:cNvSpPr txBox="1"/>
          <p:nvPr/>
        </p:nvSpPr>
        <p:spPr>
          <a:xfrm rot="315789">
            <a:off x="5674467" y="3387791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9095C-FFFC-4973-8D72-F61644BB733E}"/>
              </a:ext>
            </a:extLst>
          </p:cNvPr>
          <p:cNvCxnSpPr>
            <a:cxnSpLocks/>
            <a:stCxn id="80" idx="3"/>
            <a:endCxn id="12" idx="1"/>
          </p:cNvCxnSpPr>
          <p:nvPr/>
        </p:nvCxnSpPr>
        <p:spPr>
          <a:xfrm>
            <a:off x="8797241" y="1399929"/>
            <a:ext cx="16291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CED2B-A01C-4A56-93E9-A8B3B7D6ADCB}"/>
              </a:ext>
            </a:extLst>
          </p:cNvPr>
          <p:cNvSpPr txBox="1"/>
          <p:nvPr/>
        </p:nvSpPr>
        <p:spPr>
          <a:xfrm>
            <a:off x="8796320" y="910251"/>
            <a:ext cx="178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/>
            <a:r>
              <a:rPr lang="en-US" sz="1400" b="1" i="1" dirty="0"/>
              <a:t>Accidental data 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92A5F-F550-42C0-B00A-2F020117BFC1}"/>
              </a:ext>
            </a:extLst>
          </p:cNvPr>
          <p:cNvSpPr txBox="1"/>
          <p:nvPr/>
        </p:nvSpPr>
        <p:spPr>
          <a:xfrm>
            <a:off x="7232020" y="2131444"/>
            <a:ext cx="15687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FF523A-3DB7-4F06-9FF5-F1522059216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5976630" y="2249509"/>
            <a:ext cx="1255390" cy="20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987BDC-3C6D-4B26-9B13-05566925FEF8}"/>
              </a:ext>
            </a:extLst>
          </p:cNvPr>
          <p:cNvSpPr txBox="1"/>
          <p:nvPr/>
        </p:nvSpPr>
        <p:spPr>
          <a:xfrm rot="561234">
            <a:off x="5890568" y="2097408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2AD3C5-00C7-458D-968D-9A6B58A94A91}"/>
              </a:ext>
            </a:extLst>
          </p:cNvPr>
          <p:cNvSpPr txBox="1"/>
          <p:nvPr/>
        </p:nvSpPr>
        <p:spPr>
          <a:xfrm>
            <a:off x="10438623" y="1992944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C437E-B030-4C8A-BE75-3569342B4188}"/>
              </a:ext>
            </a:extLst>
          </p:cNvPr>
          <p:cNvSpPr txBox="1"/>
          <p:nvPr/>
        </p:nvSpPr>
        <p:spPr>
          <a:xfrm>
            <a:off x="7232019" y="4534458"/>
            <a:ext cx="15687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 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8870F3-DCEF-4392-9563-CEBBAA7B94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64212" y="4876871"/>
            <a:ext cx="1716728" cy="59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3C88CE-D8B0-4A90-BF05-88E76E9D68A6}"/>
              </a:ext>
            </a:extLst>
          </p:cNvPr>
          <p:cNvSpPr txBox="1"/>
          <p:nvPr/>
        </p:nvSpPr>
        <p:spPr>
          <a:xfrm>
            <a:off x="10426149" y="3139592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2B009E-70F6-48C2-8843-91388C274749}"/>
              </a:ext>
            </a:extLst>
          </p:cNvPr>
          <p:cNvSpPr txBox="1"/>
          <p:nvPr/>
        </p:nvSpPr>
        <p:spPr>
          <a:xfrm>
            <a:off x="10438623" y="4519942"/>
            <a:ext cx="15496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 monitored database with consensus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30361C-6CD6-43AD-84B0-B6F0CA305806}"/>
              </a:ext>
            </a:extLst>
          </p:cNvPr>
          <p:cNvSpPr txBox="1"/>
          <p:nvPr/>
        </p:nvSpPr>
        <p:spPr>
          <a:xfrm>
            <a:off x="10438623" y="6049991"/>
            <a:ext cx="1549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EA984-B650-4FFD-8477-3594991ED19A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5976630" y="4412859"/>
            <a:ext cx="1255389" cy="583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CFA8E9-0CBA-4ECC-81E5-790565A8D340}"/>
              </a:ext>
            </a:extLst>
          </p:cNvPr>
          <p:cNvSpPr txBox="1"/>
          <p:nvPr/>
        </p:nvSpPr>
        <p:spPr>
          <a:xfrm rot="1563826">
            <a:off x="5789219" y="443040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BB5E4C-CE6A-4831-8462-1BE32AC03519}"/>
              </a:ext>
            </a:extLst>
          </p:cNvPr>
          <p:cNvSpPr txBox="1"/>
          <p:nvPr/>
        </p:nvSpPr>
        <p:spPr>
          <a:xfrm rot="3272274">
            <a:off x="5964031" y="5128657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1B22A0-EB75-472B-AD6B-1044C4CDFB62}"/>
              </a:ext>
            </a:extLst>
          </p:cNvPr>
          <p:cNvSpPr txBox="1"/>
          <p:nvPr/>
        </p:nvSpPr>
        <p:spPr>
          <a:xfrm>
            <a:off x="374883" y="3192761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Centralized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542EA7-214F-4742-9747-1843C842B772}"/>
              </a:ext>
            </a:extLst>
          </p:cNvPr>
          <p:cNvSpPr txBox="1"/>
          <p:nvPr/>
        </p:nvSpPr>
        <p:spPr>
          <a:xfrm>
            <a:off x="374883" y="4722983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Decentralized</a:t>
            </a:r>
          </a:p>
        </p:txBody>
      </p:sp>
      <p:cxnSp>
        <p:nvCxnSpPr>
          <p:cNvPr id="47" name="Straight Arrow Connector 33">
            <a:extLst>
              <a:ext uri="{FF2B5EF4-FFF2-40B4-BE49-F238E27FC236}">
                <a16:creationId xmlns:a16="http://schemas.microsoft.com/office/drawing/2014/main" id="{D30ED66A-DA43-4E32-B988-7A6B21558C2B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 flipV="1">
            <a:off x="8800750" y="2454609"/>
            <a:ext cx="1637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AF30E-31A6-4363-B822-B1294382AECB}"/>
              </a:ext>
            </a:extLst>
          </p:cNvPr>
          <p:cNvSpPr txBox="1"/>
          <p:nvPr/>
        </p:nvSpPr>
        <p:spPr>
          <a:xfrm>
            <a:off x="8796320" y="1566690"/>
            <a:ext cx="211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Accidental data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Undetected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cxnSp>
        <p:nvCxnSpPr>
          <p:cNvPr id="74" name="Straight Arrow Connector 33">
            <a:extLst>
              <a:ext uri="{FF2B5EF4-FFF2-40B4-BE49-F238E27FC236}">
                <a16:creationId xmlns:a16="http://schemas.microsoft.com/office/drawing/2014/main" id="{19299B01-FF31-4F64-AB26-8E0272D57CA3}"/>
              </a:ext>
            </a:extLst>
          </p:cNvPr>
          <p:cNvCxnSpPr>
            <a:cxnSpLocks/>
          </p:cNvCxnSpPr>
          <p:nvPr/>
        </p:nvCxnSpPr>
        <p:spPr>
          <a:xfrm flipV="1">
            <a:off x="8808720" y="3673766"/>
            <a:ext cx="1588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EA4847-96E1-4351-926B-D969B98920B8}"/>
              </a:ext>
            </a:extLst>
          </p:cNvPr>
          <p:cNvCxnSpPr>
            <a:cxnSpLocks/>
          </p:cNvCxnSpPr>
          <p:nvPr/>
        </p:nvCxnSpPr>
        <p:spPr>
          <a:xfrm>
            <a:off x="449451" y="5007902"/>
            <a:ext cx="125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8DDEF4-228C-4B4A-AC5E-42F664A80E5A}"/>
              </a:ext>
            </a:extLst>
          </p:cNvPr>
          <p:cNvCxnSpPr>
            <a:cxnSpLocks/>
          </p:cNvCxnSpPr>
          <p:nvPr/>
        </p:nvCxnSpPr>
        <p:spPr>
          <a:xfrm>
            <a:off x="449451" y="3449894"/>
            <a:ext cx="125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F589-788D-4359-8E38-070D2915C1DF}"/>
              </a:ext>
            </a:extLst>
          </p:cNvPr>
          <p:cNvSpPr txBox="1"/>
          <p:nvPr/>
        </p:nvSpPr>
        <p:spPr>
          <a:xfrm>
            <a:off x="1626541" y="2896849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58F671-A827-4225-A4E6-FBEE3E4B85B1}"/>
              </a:ext>
            </a:extLst>
          </p:cNvPr>
          <p:cNvSpPr txBox="1"/>
          <p:nvPr/>
        </p:nvSpPr>
        <p:spPr>
          <a:xfrm>
            <a:off x="1636298" y="4288572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1E3A27-F465-44CC-824D-EC245869C159}"/>
              </a:ext>
            </a:extLst>
          </p:cNvPr>
          <p:cNvSpPr txBox="1"/>
          <p:nvPr/>
        </p:nvSpPr>
        <p:spPr>
          <a:xfrm>
            <a:off x="4376186" y="1788114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DB5170-1F1E-41D3-BD11-67EC4F888FF4}"/>
              </a:ext>
            </a:extLst>
          </p:cNvPr>
          <p:cNvSpPr txBox="1"/>
          <p:nvPr/>
        </p:nvSpPr>
        <p:spPr>
          <a:xfrm>
            <a:off x="7204976" y="3010917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8767DC-C903-4522-9235-68BE38066C40}"/>
              </a:ext>
            </a:extLst>
          </p:cNvPr>
          <p:cNvSpPr txBox="1"/>
          <p:nvPr/>
        </p:nvSpPr>
        <p:spPr>
          <a:xfrm>
            <a:off x="4376186" y="3826635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363267-D48A-4869-852E-FD8A7FA1B10D}"/>
              </a:ext>
            </a:extLst>
          </p:cNvPr>
          <p:cNvSpPr txBox="1"/>
          <p:nvPr/>
        </p:nvSpPr>
        <p:spPr>
          <a:xfrm>
            <a:off x="7195367" y="1868852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0940E3-24B9-49E9-A478-374231F3596A}"/>
              </a:ext>
            </a:extLst>
          </p:cNvPr>
          <p:cNvSpPr txBox="1"/>
          <p:nvPr/>
        </p:nvSpPr>
        <p:spPr>
          <a:xfrm>
            <a:off x="7174660" y="4289691"/>
            <a:ext cx="320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F447DE-1AB2-4FFD-B6EF-6F83F230C6F4}"/>
              </a:ext>
            </a:extLst>
          </p:cNvPr>
          <p:cNvSpPr txBox="1"/>
          <p:nvPr/>
        </p:nvSpPr>
        <p:spPr>
          <a:xfrm>
            <a:off x="10365905" y="823937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161291-7B97-471A-B81B-8A0755E7F950}"/>
              </a:ext>
            </a:extLst>
          </p:cNvPr>
          <p:cNvSpPr txBox="1"/>
          <p:nvPr/>
        </p:nvSpPr>
        <p:spPr>
          <a:xfrm>
            <a:off x="10365905" y="1744269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ABFD91-7281-4519-83F0-51A841509954}"/>
              </a:ext>
            </a:extLst>
          </p:cNvPr>
          <p:cNvSpPr txBox="1"/>
          <p:nvPr/>
        </p:nvSpPr>
        <p:spPr>
          <a:xfrm>
            <a:off x="10363622" y="2880017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E75D90-17F0-4FD0-91FA-F061B062B26B}"/>
              </a:ext>
            </a:extLst>
          </p:cNvPr>
          <p:cNvSpPr txBox="1"/>
          <p:nvPr/>
        </p:nvSpPr>
        <p:spPr>
          <a:xfrm>
            <a:off x="10397158" y="4253611"/>
            <a:ext cx="320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A3B22C-D6DF-4270-9A04-F8BE54AF0EAB}"/>
              </a:ext>
            </a:extLst>
          </p:cNvPr>
          <p:cNvSpPr txBox="1"/>
          <p:nvPr/>
        </p:nvSpPr>
        <p:spPr>
          <a:xfrm>
            <a:off x="10371572" y="5794360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542A89-5513-4C5A-B545-C688F2B99A95}"/>
              </a:ext>
            </a:extLst>
          </p:cNvPr>
          <p:cNvSpPr txBox="1"/>
          <p:nvPr/>
        </p:nvSpPr>
        <p:spPr>
          <a:xfrm>
            <a:off x="7228511" y="1215263"/>
            <a:ext cx="1568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52C4F0-FF1E-4633-BA5D-7FE990DE6B5F}"/>
              </a:ext>
            </a:extLst>
          </p:cNvPr>
          <p:cNvSpPr txBox="1"/>
          <p:nvPr/>
        </p:nvSpPr>
        <p:spPr>
          <a:xfrm>
            <a:off x="7190161" y="969169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8C12C3-066C-45F1-A75D-4347B99FB119}"/>
              </a:ext>
            </a:extLst>
          </p:cNvPr>
          <p:cNvSpPr txBox="1"/>
          <p:nvPr/>
        </p:nvSpPr>
        <p:spPr>
          <a:xfrm>
            <a:off x="7238657" y="5779412"/>
            <a:ext cx="15624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 with consensus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F5D870-4D70-447E-90F8-280AA6C44D55}"/>
              </a:ext>
            </a:extLst>
          </p:cNvPr>
          <p:cNvSpPr txBox="1"/>
          <p:nvPr/>
        </p:nvSpPr>
        <p:spPr>
          <a:xfrm>
            <a:off x="7185119" y="5503698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0A06E1-A448-42E9-8F87-65D75B446BBE}"/>
              </a:ext>
            </a:extLst>
          </p:cNvPr>
          <p:cNvCxnSpPr>
            <a:cxnSpLocks/>
          </p:cNvCxnSpPr>
          <p:nvPr/>
        </p:nvCxnSpPr>
        <p:spPr>
          <a:xfrm>
            <a:off x="3264212" y="3346648"/>
            <a:ext cx="3997779" cy="39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7371C3-B149-4F60-A231-3617515EB559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5976630" y="1399929"/>
            <a:ext cx="1251881" cy="849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B105741-7B48-4FD4-9184-8949FCB9E4F9}"/>
              </a:ext>
            </a:extLst>
          </p:cNvPr>
          <p:cNvSpPr txBox="1"/>
          <p:nvPr/>
        </p:nvSpPr>
        <p:spPr>
          <a:xfrm rot="19583109">
            <a:off x="5765529" y="158156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Nothing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A6C58-8683-4F1A-A6C0-155F85D73905}"/>
              </a:ext>
            </a:extLst>
          </p:cNvPr>
          <p:cNvCxnSpPr>
            <a:cxnSpLocks/>
          </p:cNvCxnSpPr>
          <p:nvPr/>
        </p:nvCxnSpPr>
        <p:spPr>
          <a:xfrm>
            <a:off x="5986833" y="2212153"/>
            <a:ext cx="1255333" cy="1527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54746F-8631-4461-8A48-B99924C78776}"/>
              </a:ext>
            </a:extLst>
          </p:cNvPr>
          <p:cNvSpPr txBox="1"/>
          <p:nvPr/>
        </p:nvSpPr>
        <p:spPr>
          <a:xfrm rot="3095280">
            <a:off x="5935612" y="2750033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78ED933-F731-4691-A156-2684B127D56E}"/>
              </a:ext>
            </a:extLst>
          </p:cNvPr>
          <p:cNvCxnSpPr>
            <a:cxnSpLocks/>
            <a:stCxn id="25" idx="3"/>
            <a:endCxn id="83" idx="1"/>
          </p:cNvCxnSpPr>
          <p:nvPr/>
        </p:nvCxnSpPr>
        <p:spPr>
          <a:xfrm>
            <a:off x="5976630" y="4412859"/>
            <a:ext cx="1262027" cy="1828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F9CD2C0-06B6-487C-AE62-1FA7AA233A5E}"/>
              </a:ext>
            </a:extLst>
          </p:cNvPr>
          <p:cNvSpPr txBox="1"/>
          <p:nvPr/>
        </p:nvSpPr>
        <p:spPr>
          <a:xfrm>
            <a:off x="8796321" y="2739979"/>
            <a:ext cx="1693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Accidental data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Undetected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cxnSp>
        <p:nvCxnSpPr>
          <p:cNvPr id="115" name="Straight Arrow Connector 33">
            <a:extLst>
              <a:ext uri="{FF2B5EF4-FFF2-40B4-BE49-F238E27FC236}">
                <a16:creationId xmlns:a16="http://schemas.microsoft.com/office/drawing/2014/main" id="{56EAA4A6-4635-439A-A8DB-7C5942F837AA}"/>
              </a:ext>
            </a:extLst>
          </p:cNvPr>
          <p:cNvCxnSpPr>
            <a:cxnSpLocks/>
          </p:cNvCxnSpPr>
          <p:nvPr/>
        </p:nvCxnSpPr>
        <p:spPr>
          <a:xfrm flipV="1">
            <a:off x="8800750" y="4984624"/>
            <a:ext cx="16378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2D4D6E3-4964-4D2E-A00B-195263EAFAB1}"/>
              </a:ext>
            </a:extLst>
          </p:cNvPr>
          <p:cNvSpPr txBox="1"/>
          <p:nvPr/>
        </p:nvSpPr>
        <p:spPr>
          <a:xfrm>
            <a:off x="8796321" y="3840481"/>
            <a:ext cx="17025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Accidental data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 updates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 deletes</a:t>
            </a:r>
            <a:br>
              <a:rPr lang="en-US" sz="1400" b="1" i="1" dirty="0"/>
            </a:br>
            <a:r>
              <a:rPr lang="en-US" sz="1400" b="1" i="1" dirty="0"/>
              <a:t>or rollback</a:t>
            </a:r>
          </a:p>
        </p:txBody>
      </p:sp>
      <p:cxnSp>
        <p:nvCxnSpPr>
          <p:cNvPr id="120" name="Straight Arrow Connector 33">
            <a:extLst>
              <a:ext uri="{FF2B5EF4-FFF2-40B4-BE49-F238E27FC236}">
                <a16:creationId xmlns:a16="http://schemas.microsoft.com/office/drawing/2014/main" id="{4D83DDC1-05DF-4609-B3A0-B28D3B626769}"/>
              </a:ext>
            </a:extLst>
          </p:cNvPr>
          <p:cNvCxnSpPr>
            <a:cxnSpLocks/>
            <a:stCxn id="83" idx="3"/>
            <a:endCxn id="57" idx="1"/>
          </p:cNvCxnSpPr>
          <p:nvPr/>
        </p:nvCxnSpPr>
        <p:spPr>
          <a:xfrm flipV="1">
            <a:off x="8801100" y="6234657"/>
            <a:ext cx="1637523" cy="6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C4D3AEF-30CD-4962-9B8D-FD3AA5BF14DA}"/>
              </a:ext>
            </a:extLst>
          </p:cNvPr>
          <p:cNvSpPr txBox="1"/>
          <p:nvPr/>
        </p:nvSpPr>
        <p:spPr>
          <a:xfrm>
            <a:off x="8796320" y="5126178"/>
            <a:ext cx="17025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Accidental data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 updates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 deletes</a:t>
            </a:r>
            <a:br>
              <a:rPr lang="en-US" sz="1400" b="1" i="1" dirty="0"/>
            </a:br>
            <a:r>
              <a:rPr lang="en-US" sz="1400" b="1" i="1" dirty="0"/>
              <a:t>or rollback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11BCA0-7701-4152-AB85-2FD9DC3B11D1}"/>
              </a:ext>
            </a:extLst>
          </p:cNvPr>
          <p:cNvSpPr txBox="1"/>
          <p:nvPr/>
        </p:nvSpPr>
        <p:spPr>
          <a:xfrm rot="1159330">
            <a:off x="5559272" y="5670177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23889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96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Kaiser</dc:creator>
  <cp:lastModifiedBy>Ben Kaiser</cp:lastModifiedBy>
  <cp:revision>39</cp:revision>
  <dcterms:created xsi:type="dcterms:W3CDTF">2018-08-13T19:25:12Z</dcterms:created>
  <dcterms:modified xsi:type="dcterms:W3CDTF">2018-08-21T19:38:21Z</dcterms:modified>
</cp:coreProperties>
</file>