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4FF3-6FCA-4117-81FE-5BEF2B3E97C9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8443-198E-448B-8FAB-20B2E699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prevents accidental data loss</a:t>
            </a:r>
            <a:br>
              <a:rPr lang="en-US" dirty="0"/>
            </a:br>
            <a:r>
              <a:rPr lang="en-US" dirty="0"/>
              <a:t>(2) detects malicious activity, but does not prevent it,</a:t>
            </a:r>
            <a:br>
              <a:rPr lang="en-US" dirty="0"/>
            </a:br>
            <a:r>
              <a:rPr lang="en-US" dirty="0"/>
              <a:t>(3) prevents malicious insertion/modification,</a:t>
            </a:r>
            <a:br>
              <a:rPr lang="en-US" dirty="0"/>
            </a:br>
            <a:r>
              <a:rPr lang="en-US" dirty="0"/>
              <a:t>(4) prevents malicious deletion/rollback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B8443-198E-448B-8FAB-20B2E699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-25610" y="5790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999628" y="-6018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665230" y="-6018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97052" y="3316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1065098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616366" y="1078627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44861" y="940127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165158" y="1249764"/>
            <a:ext cx="1451208" cy="1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>
            <a:off x="3319262" y="95805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7535155" y="351423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>
            <a:off x="2433638" y="1434430"/>
            <a:ext cx="5101517" cy="240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1500000">
            <a:off x="3319262" y="178257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61048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3165158" y="5120640"/>
            <a:ext cx="1445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2"/>
            <a:endCxn id="83" idx="1"/>
          </p:cNvCxnSpPr>
          <p:nvPr/>
        </p:nvCxnSpPr>
        <p:spPr>
          <a:xfrm>
            <a:off x="2433638" y="5443805"/>
            <a:ext cx="5101517" cy="96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1500000">
            <a:off x="6233510" y="315675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80" idx="3"/>
            <a:endCxn id="12" idx="1"/>
          </p:cNvCxnSpPr>
          <p:nvPr/>
        </p:nvCxnSpPr>
        <p:spPr>
          <a:xfrm>
            <a:off x="8993654" y="1263293"/>
            <a:ext cx="145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>
            <a:off x="9033458" y="95033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535155" y="2227090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6079406" y="1263293"/>
            <a:ext cx="1455749" cy="128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2460000">
            <a:off x="6370670" y="165906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2093238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535155" y="4801382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380383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44860" y="4663440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51097" y="6227209"/>
            <a:ext cx="14630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6073528" y="5120640"/>
            <a:ext cx="1461627" cy="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352" y="482055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8998195" y="2550256"/>
            <a:ext cx="1440428" cy="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>
            <a:off x="9033458" y="202241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Detect</a:t>
            </a: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8998195" y="3837402"/>
            <a:ext cx="1427954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5594" y="5120640"/>
            <a:ext cx="1406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B542A89-5513-4C5A-B545-C688F2B99A95}"/>
              </a:ext>
            </a:extLst>
          </p:cNvPr>
          <p:cNvSpPr txBox="1"/>
          <p:nvPr/>
        </p:nvSpPr>
        <p:spPr>
          <a:xfrm>
            <a:off x="7530614" y="1078627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8C12C3-066C-45F1-A75D-4347B99FB119}"/>
              </a:ext>
            </a:extLst>
          </p:cNvPr>
          <p:cNvSpPr txBox="1"/>
          <p:nvPr/>
        </p:nvSpPr>
        <p:spPr>
          <a:xfrm>
            <a:off x="7535155" y="608852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Ledger with consensus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7371C3-B149-4F60-A231-3617515EB559}"/>
              </a:ext>
            </a:extLst>
          </p:cNvPr>
          <p:cNvCxnSpPr>
            <a:cxnSpLocks/>
            <a:stCxn id="11" idx="3"/>
            <a:endCxn id="80" idx="1"/>
          </p:cNvCxnSpPr>
          <p:nvPr/>
        </p:nvCxnSpPr>
        <p:spPr>
          <a:xfrm>
            <a:off x="6079406" y="1263293"/>
            <a:ext cx="1451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105741-7B48-4FD4-9184-8949FCB9E4F9}"/>
              </a:ext>
            </a:extLst>
          </p:cNvPr>
          <p:cNvSpPr txBox="1"/>
          <p:nvPr/>
        </p:nvSpPr>
        <p:spPr>
          <a:xfrm>
            <a:off x="6233510" y="94261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Nothing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A6C58-8683-4F1A-A6C0-155F85D7390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079406" y="1263293"/>
            <a:ext cx="1455749" cy="2574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54746F-8631-4461-8A48-B99924C78776}"/>
              </a:ext>
            </a:extLst>
          </p:cNvPr>
          <p:cNvSpPr txBox="1"/>
          <p:nvPr/>
        </p:nvSpPr>
        <p:spPr>
          <a:xfrm rot="3660000">
            <a:off x="6427820" y="239423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8ED933-F731-4691-A156-2684B127D56E}"/>
              </a:ext>
            </a:extLst>
          </p:cNvPr>
          <p:cNvCxnSpPr>
            <a:cxnSpLocks/>
            <a:stCxn id="25" idx="3"/>
            <a:endCxn id="83" idx="1"/>
          </p:cNvCxnSpPr>
          <p:nvPr/>
        </p:nvCxnSpPr>
        <p:spPr>
          <a:xfrm>
            <a:off x="6073528" y="5120640"/>
            <a:ext cx="1461627" cy="129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33">
            <a:extLst>
              <a:ext uri="{FF2B5EF4-FFF2-40B4-BE49-F238E27FC236}">
                <a16:creationId xmlns:a16="http://schemas.microsoft.com/office/drawing/2014/main" id="{56EAA4A6-4635-439A-A8DB-7C5942F837AA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8998195" y="5120640"/>
            <a:ext cx="1446665" cy="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4D83DDC1-05DF-4609-B3A0-B28D3B626769}"/>
              </a:ext>
            </a:extLst>
          </p:cNvPr>
          <p:cNvCxnSpPr>
            <a:cxnSpLocks/>
            <a:stCxn id="83" idx="3"/>
            <a:endCxn id="57" idx="1"/>
          </p:cNvCxnSpPr>
          <p:nvPr/>
        </p:nvCxnSpPr>
        <p:spPr>
          <a:xfrm>
            <a:off x="8998195" y="6411692"/>
            <a:ext cx="1452902" cy="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1BCA0-7701-4152-AB85-2FD9DC3B11D1}"/>
              </a:ext>
            </a:extLst>
          </p:cNvPr>
          <p:cNvSpPr txBox="1"/>
          <p:nvPr/>
        </p:nvSpPr>
        <p:spPr>
          <a:xfrm rot="2460000">
            <a:off x="6370670" y="553285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6A52F5-7D8E-4441-9049-1E25D93EFCC1}"/>
              </a:ext>
            </a:extLst>
          </p:cNvPr>
          <p:cNvSpPr txBox="1"/>
          <p:nvPr/>
        </p:nvSpPr>
        <p:spPr>
          <a:xfrm>
            <a:off x="9033458" y="459833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Prevent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323B5-C61E-1A4F-A71F-6FB60749635D}"/>
              </a:ext>
            </a:extLst>
          </p:cNvPr>
          <p:cNvSpPr txBox="1"/>
          <p:nvPr/>
        </p:nvSpPr>
        <p:spPr>
          <a:xfrm>
            <a:off x="9033458" y="330628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Detect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53FE92-E483-864F-9991-F6D688AFD9FC}"/>
              </a:ext>
            </a:extLst>
          </p:cNvPr>
          <p:cNvSpPr txBox="1"/>
          <p:nvPr/>
        </p:nvSpPr>
        <p:spPr>
          <a:xfrm>
            <a:off x="9033458" y="588057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Prevent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413E3E4-10E3-CC4D-87B0-FE1DF2FE03C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534" y="1249764"/>
            <a:ext cx="140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7D237CE-5D80-A64F-88E6-706E1AE5A8EE}"/>
              </a:ext>
            </a:extLst>
          </p:cNvPr>
          <p:cNvSpPr txBox="1"/>
          <p:nvPr/>
        </p:nvSpPr>
        <p:spPr>
          <a:xfrm>
            <a:off x="374352" y="94012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Centralized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E3108E-C58D-E044-BFC6-0B7D37ED1A89}"/>
              </a:ext>
            </a:extLst>
          </p:cNvPr>
          <p:cNvSpPr txBox="1"/>
          <p:nvPr/>
        </p:nvSpPr>
        <p:spPr>
          <a:xfrm>
            <a:off x="3319262" y="482055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D323B4-647F-0E40-9835-C877E1F8352C}"/>
              </a:ext>
            </a:extLst>
          </p:cNvPr>
          <p:cNvSpPr txBox="1"/>
          <p:nvPr/>
        </p:nvSpPr>
        <p:spPr>
          <a:xfrm rot="660000">
            <a:off x="3319262" y="540643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FB575-6360-EA4B-87DD-EF3578386EFB}"/>
              </a:ext>
            </a:extLst>
          </p:cNvPr>
          <p:cNvSpPr txBox="1"/>
          <p:nvPr/>
        </p:nvSpPr>
        <p:spPr>
          <a:xfrm rot="660000">
            <a:off x="6233510" y="596003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1290B0-AA30-2D43-8326-1856F67863B5}"/>
              </a:ext>
            </a:extLst>
          </p:cNvPr>
          <p:cNvSpPr txBox="1"/>
          <p:nvPr/>
        </p:nvSpPr>
        <p:spPr>
          <a:xfrm>
            <a:off x="6023963" y="481188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3889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82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Ruoti, Scott Isaac</cp:lastModifiedBy>
  <cp:revision>49</cp:revision>
  <cp:lastPrinted>2018-09-04T02:18:28Z</cp:lastPrinted>
  <dcterms:created xsi:type="dcterms:W3CDTF">2018-08-13T19:25:12Z</dcterms:created>
  <dcterms:modified xsi:type="dcterms:W3CDTF">2018-09-04T03:06:57Z</dcterms:modified>
</cp:coreProperties>
</file>