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5274" autoAdjust="0"/>
  </p:normalViewPr>
  <p:slideViewPr>
    <p:cSldViewPr snapToGrid="0">
      <p:cViewPr varScale="1">
        <p:scale>
          <a:sx n="99" d="100"/>
          <a:sy n="99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94FF3-6FCA-4117-81FE-5BEF2B3E97C9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B8443-198E-448B-8FAB-20B2E699B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6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(1) prevents accidental data loss</a:t>
            </a:r>
            <a:br>
              <a:rPr lang="en-US" dirty="0"/>
            </a:br>
            <a:r>
              <a:rPr lang="en-US" dirty="0"/>
              <a:t>(2) detects malicious activity, but does not prevent it,</a:t>
            </a:r>
            <a:br>
              <a:rPr lang="en-US" dirty="0"/>
            </a:br>
            <a:r>
              <a:rPr lang="en-US" dirty="0"/>
              <a:t>(3) prevents malicious insertion/modification,</a:t>
            </a:r>
            <a:br>
              <a:rPr lang="en-US" dirty="0"/>
            </a:br>
            <a:r>
              <a:rPr lang="en-US" dirty="0"/>
              <a:t>(4) prevents malicious deletion/rollback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B8443-198E-448B-8FAB-20B2E699B7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45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B5C0-A43A-4D84-872B-D84BBC928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F6CF0-A94B-4F96-85D3-450894050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711B8-A97A-4B9B-B632-56485695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FB8CE-5A51-4CDD-B0DF-E47E4E6F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679B-A06C-469D-97DA-0E0E29B7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1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F991-9644-4FE7-A34B-659DD784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99F3-C15D-4E00-86E6-BD1EB224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FFD3-DCD5-4ED3-A248-7FC6637C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BBB2-58F8-4CF5-A008-BFCF19AE4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A2C8-616B-4B47-AE86-E0E4F6C7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B0F5B-182A-45FC-8C46-A3A7357A8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A1FFF-639C-4931-904A-2194505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4D2-F647-4503-9D0D-5CA67F7C2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2ABE-3AAF-4151-BA98-D46991CE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392CC-7BA4-420F-B8CD-75F5E00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0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D028-3B3F-407D-A1BF-867AD571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852CD-D753-42E3-80B6-415BB9B00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F774D-FC7D-4754-A054-0806B366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3EF7F-6985-4910-801C-294AAA0E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DC4D-A954-4EFD-81AB-CA8F89834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9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32D9-2441-4B88-8FF8-BB7F740C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ECE1D-F649-495A-B696-186F9B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C368-49AF-462C-A6CA-1843FEA4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2E3F6-E8F7-473F-A1FA-D9C5BABFB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6816-9F29-4C75-8995-9391A6547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7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B188-2817-421E-9FDE-E46C6B9D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E83B-7F88-4523-BDEB-6DE04FE7C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5FC30-3280-46A9-88A5-876E1702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B125D-3788-4388-9D77-80125A6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194CF-A02C-4BA4-97E0-6E521990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90718-373E-4BFE-86FC-30B368A65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4D8C-3A8D-4CBF-B483-D9A7E07B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4139-2D89-4C4F-BB4E-07F3E2C0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A630C-E059-4C09-B3EC-11AA620DA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7763D-4A3F-4010-A912-7BEFC493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B072-B901-4D36-A172-14E28648F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3E635-1160-4EA1-9065-848FBFEC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BB778-1075-4EC7-8B34-03EFBF587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EC5F8-8B34-4B74-A0A9-B04EA344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7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DF54-18FC-4D46-8B2F-1413DA148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66A8F-EF19-4AF1-A52C-7BD1410A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769D8-25DD-4BF2-9C38-51526B46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B45-49EF-44FF-8502-BF4F408B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C26DB-C95C-4930-A23C-413FDF48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3FE0-4E44-4F3A-A589-31CC60BB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2AC58-2770-46A3-899C-AA600748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2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311B-1BCB-46CD-B804-7F928C7C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69F4B-C1C0-464B-82CD-7479A6486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78D27-28C1-4984-B1AC-CDFC169C9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2ECBD-D4F1-43F3-8E09-887D9E5D9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53664-6F1A-4F95-8734-DF7D2C36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0DE3-5F21-4271-A856-A1667D71C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0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7A957-1617-4753-AD44-E2E2682AB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7D348-E867-4A08-A62B-1040E499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DE310-85C9-4144-BE27-CDBFE385C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9E37-73BA-4656-AE87-94767E15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14014-449C-4DC9-B6B7-7AE50D51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BE10-5250-49DD-B6C8-479495A46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7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C3A58-DE50-4F87-B979-08B6CD907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1CC10-DB63-464A-905B-6C53761B5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F764-3910-484B-BBFC-861BB7F6B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0093-4CAB-4769-97E2-43E0798F641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F7C-F97F-4EF9-9262-C68237707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0571B-C4BD-4BD1-9A89-E8FEF9514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E940C-0587-424E-B03C-E5E47E3D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1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50736D-BE8F-4187-B3AF-29785E04E245}"/>
              </a:ext>
            </a:extLst>
          </p:cNvPr>
          <p:cNvSpPr txBox="1"/>
          <p:nvPr/>
        </p:nvSpPr>
        <p:spPr>
          <a:xfrm>
            <a:off x="-25610" y="5790"/>
            <a:ext cx="204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is the governance model?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10F0D7-C2D9-43F1-B6AC-C40B3C90CF92}"/>
              </a:ext>
            </a:extLst>
          </p:cNvPr>
          <p:cNvSpPr txBox="1"/>
          <p:nvPr/>
        </p:nvSpPr>
        <p:spPr>
          <a:xfrm>
            <a:off x="2999628" y="-6018"/>
            <a:ext cx="178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Where is the root of trust?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16A1-9A77-4CDD-95E3-AF73070FDC21}"/>
              </a:ext>
            </a:extLst>
          </p:cNvPr>
          <p:cNvSpPr txBox="1"/>
          <p:nvPr/>
        </p:nvSpPr>
        <p:spPr>
          <a:xfrm>
            <a:off x="5665230" y="-6018"/>
            <a:ext cx="227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What is auditable?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B4B4F-2CD4-481C-A198-6EDCDC3FFC15}"/>
              </a:ext>
            </a:extLst>
          </p:cNvPr>
          <p:cNvSpPr txBox="1"/>
          <p:nvPr/>
        </p:nvSpPr>
        <p:spPr>
          <a:xfrm>
            <a:off x="8797052" y="3316"/>
            <a:ext cx="1844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What is it resilient against?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738531-B192-4D54-9C8B-5A7168E5EB1C}"/>
              </a:ext>
            </a:extLst>
          </p:cNvPr>
          <p:cNvSpPr txBox="1"/>
          <p:nvPr/>
        </p:nvSpPr>
        <p:spPr>
          <a:xfrm>
            <a:off x="1702118" y="1065098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DAE09-7026-4CDC-9CA3-058F644B970F}"/>
              </a:ext>
            </a:extLst>
          </p:cNvPr>
          <p:cNvSpPr txBox="1"/>
          <p:nvPr/>
        </p:nvSpPr>
        <p:spPr>
          <a:xfrm>
            <a:off x="170211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consensus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A9B2F-11F2-49CE-8D1C-4ECF0B1FD99A}"/>
              </a:ext>
            </a:extLst>
          </p:cNvPr>
          <p:cNvSpPr txBox="1"/>
          <p:nvPr/>
        </p:nvSpPr>
        <p:spPr>
          <a:xfrm>
            <a:off x="4616366" y="1078627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BF80B-55D3-4390-88E3-016DC5C8C1A4}"/>
              </a:ext>
            </a:extLst>
          </p:cNvPr>
          <p:cNvSpPr txBox="1"/>
          <p:nvPr/>
        </p:nvSpPr>
        <p:spPr>
          <a:xfrm>
            <a:off x="10444861" y="940127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905733-0AA1-437B-B2C6-AE544EEC43E2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165158" y="1249764"/>
            <a:ext cx="1451208" cy="13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E723E2-4719-489A-A2E0-4D3ABDC8EFF0}"/>
              </a:ext>
            </a:extLst>
          </p:cNvPr>
          <p:cNvSpPr txBox="1"/>
          <p:nvPr/>
        </p:nvSpPr>
        <p:spPr>
          <a:xfrm>
            <a:off x="3319262" y="958052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3ECF77-92D7-49E4-A673-CE2788DFA6E4}"/>
              </a:ext>
            </a:extLst>
          </p:cNvPr>
          <p:cNvSpPr txBox="1"/>
          <p:nvPr/>
        </p:nvSpPr>
        <p:spPr>
          <a:xfrm>
            <a:off x="7535155" y="351423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AE64B8-5A11-4110-B2A0-166EF95244C7}"/>
              </a:ext>
            </a:extLst>
          </p:cNvPr>
          <p:cNvCxnSpPr>
            <a:cxnSpLocks/>
            <a:stCxn id="8" idx="2"/>
            <a:endCxn id="20" idx="1"/>
          </p:cNvCxnSpPr>
          <p:nvPr/>
        </p:nvCxnSpPr>
        <p:spPr>
          <a:xfrm>
            <a:off x="2433638" y="1434430"/>
            <a:ext cx="5101517" cy="24029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D9DDC42-F646-4CC5-BD61-7E5836504719}"/>
              </a:ext>
            </a:extLst>
          </p:cNvPr>
          <p:cNvSpPr txBox="1"/>
          <p:nvPr/>
        </p:nvSpPr>
        <p:spPr>
          <a:xfrm rot="1500000">
            <a:off x="3319262" y="178257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181A1C-ADF7-45EF-B2F0-BFB9A8D60CD6}"/>
              </a:ext>
            </a:extLst>
          </p:cNvPr>
          <p:cNvSpPr txBox="1"/>
          <p:nvPr/>
        </p:nvSpPr>
        <p:spPr>
          <a:xfrm>
            <a:off x="4610488" y="4797474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47BC5B9-0833-4E47-9F2A-FA806E5FEBD7}"/>
              </a:ext>
            </a:extLst>
          </p:cNvPr>
          <p:cNvCxnSpPr>
            <a:cxnSpLocks/>
            <a:stCxn id="9" idx="3"/>
            <a:endCxn id="25" idx="1"/>
          </p:cNvCxnSpPr>
          <p:nvPr/>
        </p:nvCxnSpPr>
        <p:spPr>
          <a:xfrm>
            <a:off x="3165158" y="5120640"/>
            <a:ext cx="14453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1A1D622-5C65-4338-8944-6CFA06FC93D9}"/>
              </a:ext>
            </a:extLst>
          </p:cNvPr>
          <p:cNvCxnSpPr>
            <a:cxnSpLocks/>
            <a:stCxn id="9" idx="2"/>
            <a:endCxn id="83" idx="1"/>
          </p:cNvCxnSpPr>
          <p:nvPr/>
        </p:nvCxnSpPr>
        <p:spPr>
          <a:xfrm>
            <a:off x="2433638" y="5443805"/>
            <a:ext cx="5101517" cy="967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9A3FD61-E243-4B9C-AD50-286F859FD898}"/>
              </a:ext>
            </a:extLst>
          </p:cNvPr>
          <p:cNvSpPr txBox="1"/>
          <p:nvPr/>
        </p:nvSpPr>
        <p:spPr>
          <a:xfrm rot="1500000">
            <a:off x="6233510" y="3156756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89095C-FFFC-4973-8D72-F61644BB733E}"/>
              </a:ext>
            </a:extLst>
          </p:cNvPr>
          <p:cNvCxnSpPr>
            <a:cxnSpLocks/>
            <a:stCxn id="80" idx="3"/>
            <a:endCxn id="12" idx="1"/>
          </p:cNvCxnSpPr>
          <p:nvPr/>
        </p:nvCxnSpPr>
        <p:spPr>
          <a:xfrm>
            <a:off x="8993654" y="1263293"/>
            <a:ext cx="14512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CED2B-A01C-4A56-93E9-A8B3B7D6ADCB}"/>
              </a:ext>
            </a:extLst>
          </p:cNvPr>
          <p:cNvSpPr txBox="1"/>
          <p:nvPr/>
        </p:nvSpPr>
        <p:spPr>
          <a:xfrm>
            <a:off x="9033458" y="950337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D92A5F-F550-42C0-B00A-2F020117BFC1}"/>
              </a:ext>
            </a:extLst>
          </p:cNvPr>
          <p:cNvSpPr txBox="1"/>
          <p:nvPr/>
        </p:nvSpPr>
        <p:spPr>
          <a:xfrm>
            <a:off x="7535155" y="2227090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FF523A-3DB7-4F06-9FF5-F15220592168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6079406" y="1263293"/>
            <a:ext cx="1455749" cy="1286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E987BDC-3C6D-4B26-9B13-05566925FEF8}"/>
              </a:ext>
            </a:extLst>
          </p:cNvPr>
          <p:cNvSpPr txBox="1"/>
          <p:nvPr/>
        </p:nvSpPr>
        <p:spPr>
          <a:xfrm rot="2460000">
            <a:off x="6233510" y="1533338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22AD3C5-00C7-458D-968D-9A6B58A94A91}"/>
              </a:ext>
            </a:extLst>
          </p:cNvPr>
          <p:cNvSpPr txBox="1"/>
          <p:nvPr/>
        </p:nvSpPr>
        <p:spPr>
          <a:xfrm>
            <a:off x="10438623" y="2093238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8C437E-B030-4C8A-BE75-3569342B4188}"/>
              </a:ext>
            </a:extLst>
          </p:cNvPr>
          <p:cNvSpPr txBox="1"/>
          <p:nvPr/>
        </p:nvSpPr>
        <p:spPr>
          <a:xfrm>
            <a:off x="7535155" y="4801382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 with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consensus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3C88CE-D8B0-4A90-BF05-88E76E9D68A6}"/>
              </a:ext>
            </a:extLst>
          </p:cNvPr>
          <p:cNvSpPr txBox="1"/>
          <p:nvPr/>
        </p:nvSpPr>
        <p:spPr>
          <a:xfrm>
            <a:off x="10426149" y="3380383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monitored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ledger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2B009E-70F6-48C2-8843-91388C274749}"/>
              </a:ext>
            </a:extLst>
          </p:cNvPr>
          <p:cNvSpPr txBox="1"/>
          <p:nvPr/>
        </p:nvSpPr>
        <p:spPr>
          <a:xfrm>
            <a:off x="10444860" y="4663440"/>
            <a:ext cx="146304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Replicated database with consensus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30361C-6CD6-43AD-84B0-B6F0CA305806}"/>
              </a:ext>
            </a:extLst>
          </p:cNvPr>
          <p:cNvSpPr txBox="1"/>
          <p:nvPr/>
        </p:nvSpPr>
        <p:spPr>
          <a:xfrm>
            <a:off x="10451097" y="6227209"/>
            <a:ext cx="14630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23EA984-B650-4FFD-8477-3594991ED19A}"/>
              </a:ext>
            </a:extLst>
          </p:cNvPr>
          <p:cNvCxnSpPr>
            <a:cxnSpLocks/>
            <a:stCxn id="25" idx="3"/>
            <a:endCxn id="35" idx="1"/>
          </p:cNvCxnSpPr>
          <p:nvPr/>
        </p:nvCxnSpPr>
        <p:spPr>
          <a:xfrm>
            <a:off x="6073528" y="5120640"/>
            <a:ext cx="1461627" cy="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A542EA7-214F-4742-9747-1843C842B772}"/>
              </a:ext>
            </a:extLst>
          </p:cNvPr>
          <p:cNvSpPr txBox="1"/>
          <p:nvPr/>
        </p:nvSpPr>
        <p:spPr>
          <a:xfrm>
            <a:off x="374352" y="482055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Decentralized</a:t>
            </a:r>
          </a:p>
        </p:txBody>
      </p:sp>
      <p:cxnSp>
        <p:nvCxnSpPr>
          <p:cNvPr id="47" name="Straight Arrow Connector 33">
            <a:extLst>
              <a:ext uri="{FF2B5EF4-FFF2-40B4-BE49-F238E27FC236}">
                <a16:creationId xmlns:a16="http://schemas.microsoft.com/office/drawing/2014/main" id="{D30ED66A-DA43-4E32-B988-7A6B21558C2B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>
            <a:off x="8998195" y="2550256"/>
            <a:ext cx="1440428" cy="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B3AF30E-31A6-4363-B822-B1294382AECB}"/>
              </a:ext>
            </a:extLst>
          </p:cNvPr>
          <p:cNvSpPr txBox="1"/>
          <p:nvPr/>
        </p:nvSpPr>
        <p:spPr>
          <a:xfrm>
            <a:off x="9033458" y="1816677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cxnSp>
        <p:nvCxnSpPr>
          <p:cNvPr id="74" name="Straight Arrow Connector 33">
            <a:extLst>
              <a:ext uri="{FF2B5EF4-FFF2-40B4-BE49-F238E27FC236}">
                <a16:creationId xmlns:a16="http://schemas.microsoft.com/office/drawing/2014/main" id="{19299B01-FF31-4F64-AB26-8E0272D57CA3}"/>
              </a:ext>
            </a:extLst>
          </p:cNvPr>
          <p:cNvCxnSpPr>
            <a:cxnSpLocks/>
            <a:stCxn id="20" idx="3"/>
            <a:endCxn id="53" idx="1"/>
          </p:cNvCxnSpPr>
          <p:nvPr/>
        </p:nvCxnSpPr>
        <p:spPr>
          <a:xfrm>
            <a:off x="8998195" y="3837402"/>
            <a:ext cx="1427954" cy="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EEA4847-96E1-4351-926B-D969B98920B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95594" y="5120640"/>
            <a:ext cx="14065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B542A89-5513-4C5A-B545-C688F2B99A95}"/>
              </a:ext>
            </a:extLst>
          </p:cNvPr>
          <p:cNvSpPr txBox="1"/>
          <p:nvPr/>
        </p:nvSpPr>
        <p:spPr>
          <a:xfrm>
            <a:off x="7530614" y="1078627"/>
            <a:ext cx="1463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F8C12C3-066C-45F1-A75D-4347B99FB119}"/>
              </a:ext>
            </a:extLst>
          </p:cNvPr>
          <p:cNvSpPr txBox="1"/>
          <p:nvPr/>
        </p:nvSpPr>
        <p:spPr>
          <a:xfrm>
            <a:off x="7535155" y="6088526"/>
            <a:ext cx="14630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Ledger with consensus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7371C3-B149-4F60-A231-3617515EB559}"/>
              </a:ext>
            </a:extLst>
          </p:cNvPr>
          <p:cNvCxnSpPr>
            <a:cxnSpLocks/>
            <a:stCxn id="11" idx="3"/>
            <a:endCxn id="80" idx="1"/>
          </p:cNvCxnSpPr>
          <p:nvPr/>
        </p:nvCxnSpPr>
        <p:spPr>
          <a:xfrm>
            <a:off x="6079406" y="1263293"/>
            <a:ext cx="14512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B105741-7B48-4FD4-9184-8949FCB9E4F9}"/>
              </a:ext>
            </a:extLst>
          </p:cNvPr>
          <p:cNvSpPr txBox="1"/>
          <p:nvPr/>
        </p:nvSpPr>
        <p:spPr>
          <a:xfrm>
            <a:off x="6233510" y="942611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Nothing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D2A6C58-8683-4F1A-A6C0-155F85D73905}"/>
              </a:ext>
            </a:extLst>
          </p:cNvPr>
          <p:cNvCxnSpPr>
            <a:cxnSpLocks/>
            <a:stCxn id="11" idx="3"/>
            <a:endCxn id="20" idx="1"/>
          </p:cNvCxnSpPr>
          <p:nvPr/>
        </p:nvCxnSpPr>
        <p:spPr>
          <a:xfrm>
            <a:off x="6079406" y="1263293"/>
            <a:ext cx="1455749" cy="2574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254746F-8631-4461-8A48-B99924C78776}"/>
              </a:ext>
            </a:extLst>
          </p:cNvPr>
          <p:cNvSpPr txBox="1"/>
          <p:nvPr/>
        </p:nvSpPr>
        <p:spPr>
          <a:xfrm rot="3660000">
            <a:off x="6233510" y="2039903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78ED933-F731-4691-A156-2684B127D56E}"/>
              </a:ext>
            </a:extLst>
          </p:cNvPr>
          <p:cNvCxnSpPr>
            <a:cxnSpLocks/>
            <a:stCxn id="25" idx="3"/>
            <a:endCxn id="83" idx="1"/>
          </p:cNvCxnSpPr>
          <p:nvPr/>
        </p:nvCxnSpPr>
        <p:spPr>
          <a:xfrm>
            <a:off x="6073528" y="5120640"/>
            <a:ext cx="1461627" cy="129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33">
            <a:extLst>
              <a:ext uri="{FF2B5EF4-FFF2-40B4-BE49-F238E27FC236}">
                <a16:creationId xmlns:a16="http://schemas.microsoft.com/office/drawing/2014/main" id="{56EAA4A6-4635-439A-A8DB-7C5942F837AA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>
          <a:xfrm flipV="1">
            <a:off x="8998195" y="5120640"/>
            <a:ext cx="1446665" cy="3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3">
            <a:extLst>
              <a:ext uri="{FF2B5EF4-FFF2-40B4-BE49-F238E27FC236}">
                <a16:creationId xmlns:a16="http://schemas.microsoft.com/office/drawing/2014/main" id="{4D83DDC1-05DF-4609-B3A0-B28D3B626769}"/>
              </a:ext>
            </a:extLst>
          </p:cNvPr>
          <p:cNvCxnSpPr>
            <a:cxnSpLocks/>
            <a:stCxn id="83" idx="3"/>
            <a:endCxn id="57" idx="1"/>
          </p:cNvCxnSpPr>
          <p:nvPr/>
        </p:nvCxnSpPr>
        <p:spPr>
          <a:xfrm>
            <a:off x="8998195" y="6411692"/>
            <a:ext cx="1452902" cy="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311BCA0-7701-4152-AB85-2FD9DC3B11D1}"/>
              </a:ext>
            </a:extLst>
          </p:cNvPr>
          <p:cNvSpPr txBox="1"/>
          <p:nvPr/>
        </p:nvSpPr>
        <p:spPr>
          <a:xfrm rot="2460000">
            <a:off x="6233510" y="539569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6A52F5-7D8E-4441-9049-1E25D93EFCC1}"/>
              </a:ext>
            </a:extLst>
          </p:cNvPr>
          <p:cNvSpPr txBox="1"/>
          <p:nvPr/>
        </p:nvSpPr>
        <p:spPr>
          <a:xfrm>
            <a:off x="9033458" y="4381163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</a:t>
            </a:r>
            <a:br>
              <a:rPr lang="en-US" sz="1400" b="1" i="1" dirty="0"/>
            </a:br>
            <a:r>
              <a:rPr lang="en-US" sz="1400" b="1" i="1" dirty="0"/>
              <a:t>updates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5C323B5-C61E-1A4F-A71F-6FB60749635D}"/>
              </a:ext>
            </a:extLst>
          </p:cNvPr>
          <p:cNvSpPr txBox="1"/>
          <p:nvPr/>
        </p:nvSpPr>
        <p:spPr>
          <a:xfrm>
            <a:off x="9033458" y="3089115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Undetected</a:t>
            </a:r>
            <a:br>
              <a:rPr lang="en-US" sz="1400" b="1" i="1" dirty="0"/>
            </a:br>
            <a:r>
              <a:rPr lang="en-US" sz="1400" b="1" i="1" dirty="0"/>
              <a:t>modification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253FE92-E483-864F-9991-F6D688AFD9FC}"/>
              </a:ext>
            </a:extLst>
          </p:cNvPr>
          <p:cNvSpPr txBox="1"/>
          <p:nvPr/>
        </p:nvSpPr>
        <p:spPr>
          <a:xfrm>
            <a:off x="9033458" y="5663405"/>
            <a:ext cx="1371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Data loss</a:t>
            </a:r>
          </a:p>
          <a:p>
            <a:pPr marL="137160" indent="-137160">
              <a:buFont typeface="Arial" panose="020B0604020202020204" pitchFamily="34" charset="0"/>
              <a:buChar char="•"/>
            </a:pPr>
            <a:r>
              <a:rPr lang="en-US" sz="1400" b="1" i="1" dirty="0"/>
              <a:t>Malicious</a:t>
            </a:r>
            <a:br>
              <a:rPr lang="en-US" sz="1400" b="1" i="1" dirty="0"/>
            </a:br>
            <a:r>
              <a:rPr lang="en-US" sz="1400" b="1" i="1" dirty="0"/>
              <a:t>updates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413E3E4-10E3-CC4D-87B0-FE1DF2FE03C8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4534" y="1249764"/>
            <a:ext cx="1407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7D237CE-5D80-A64F-88E6-706E1AE5A8EE}"/>
              </a:ext>
            </a:extLst>
          </p:cNvPr>
          <p:cNvSpPr txBox="1"/>
          <p:nvPr/>
        </p:nvSpPr>
        <p:spPr>
          <a:xfrm>
            <a:off x="374352" y="940127"/>
            <a:ext cx="1247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Centralized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3E3108E-C58D-E044-BFC6-0B7D37ED1A89}"/>
              </a:ext>
            </a:extLst>
          </p:cNvPr>
          <p:cNvSpPr txBox="1"/>
          <p:nvPr/>
        </p:nvSpPr>
        <p:spPr>
          <a:xfrm>
            <a:off x="3319262" y="4820557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Maintainer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D323B4-647F-0E40-9835-C877E1F8352C}"/>
              </a:ext>
            </a:extLst>
          </p:cNvPr>
          <p:cNvSpPr txBox="1"/>
          <p:nvPr/>
        </p:nvSpPr>
        <p:spPr>
          <a:xfrm rot="660000">
            <a:off x="3319262" y="5406434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9FB575-6360-EA4B-87DD-EF3578386EFB}"/>
              </a:ext>
            </a:extLst>
          </p:cNvPr>
          <p:cNvSpPr txBox="1"/>
          <p:nvPr/>
        </p:nvSpPr>
        <p:spPr>
          <a:xfrm rot="660000">
            <a:off x="6233510" y="596003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Provenance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D1290B0-AA30-2D43-8326-1856F67863B5}"/>
              </a:ext>
            </a:extLst>
          </p:cNvPr>
          <p:cNvSpPr txBox="1"/>
          <p:nvPr/>
        </p:nvSpPr>
        <p:spPr>
          <a:xfrm>
            <a:off x="6023963" y="4811886"/>
            <a:ext cx="1562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38899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82</Words>
  <Application>Microsoft Macintosh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Kaiser</dc:creator>
  <cp:lastModifiedBy>Ruoti, Scott Isaac</cp:lastModifiedBy>
  <cp:revision>44</cp:revision>
  <dcterms:created xsi:type="dcterms:W3CDTF">2018-08-13T19:25:12Z</dcterms:created>
  <dcterms:modified xsi:type="dcterms:W3CDTF">2018-09-03T17:57:32Z</dcterms:modified>
</cp:coreProperties>
</file>