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93b4ba96d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93b4ba96d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93b4ba96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93b4ba96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93b4ba96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93b4ba96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3b4ba9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3b4ba9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93b4ba96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93b4ba96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develop-app.com/games-showcas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develop-app.com/" TargetMode="External"/><Relationship Id="rId4" Type="http://schemas.openxmlformats.org/officeDocument/2006/relationships/hyperlink" Target="https://www.electronjs.org/apps/gdevelo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Gdevelop	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8"/>
            <a:ext cx="42426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6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GDevelop is an open-source, cross-platform game engine designed for everyone - it's extensible, fast and easy to learn.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550" y="539723"/>
            <a:ext cx="21717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Times New Roman"/>
              <a:buChar char="●"/>
            </a:pPr>
            <a:r>
              <a:rPr lang="da" sz="18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Hvad kan sprogets bruges til? </a:t>
            </a:r>
            <a:endParaRPr sz="18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Times New Roman"/>
              <a:buChar char="●"/>
            </a:pPr>
            <a:r>
              <a:rPr lang="da" sz="18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Hvilke applikationer er skrevet i dette sprog?</a:t>
            </a:r>
            <a:endParaRPr sz="18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72900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Bruges til, at kunne lave/designe simple spil uden en dyb forståelse indenfor programmering.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 scratch-esque type sprog.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(For reelle developers) Sproget er supportet af JavaScript og C++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LIL’ Bubs Hello Earth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Swamp by After Apocalypse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Hyperspace Dogfights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https://gdevelop-app.com/games-showcase/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311700" y="539725"/>
            <a:ext cx="23682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Fordele</a:t>
            </a:r>
            <a:endParaRPr/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Gode port muligheder: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Facebook Instant Games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Gaming websites (Poki, Kongregate, Itch.io)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Stand-alone executable game for Windows.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begyndervenligt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Programmerings forståelse</a:t>
            </a:r>
            <a:b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ikke påkrævet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869450" y="2772550"/>
            <a:ext cx="4448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Ulemper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965850" y="3328625"/>
            <a:ext cx="4448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-"/>
            </a:pPr>
            <a:r>
              <a:rPr lang="da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ingen dybere forståelse for programmering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-"/>
            </a:pPr>
            <a:r>
              <a:rPr lang="da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Stramt framework begrænser kreativitet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-"/>
            </a:pPr>
            <a:r>
              <a:rPr lang="da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ingen peer development, så et team er tvunget til at lave individuel development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-"/>
            </a:pPr>
            <a:r>
              <a:rPr lang="da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kun brugbart til game-development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Læringsresourcer</a:t>
            </a:r>
            <a:endParaRPr/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https://gdevelop-app.com/</a:t>
            </a:r>
            <a:endParaRPr sz="11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https://www.electronjs.org/apps/gdevelop</a:t>
            </a:r>
            <a:endParaRPr sz="11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Playing with the framework/developing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Brugervenlig for samarbejde mellem erfarne og uerfarne udviklere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675" y="152400"/>
            <a:ext cx="40233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Kode sammenlignet med GDevelop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62225"/>
            <a:ext cx="4745616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375" y="152400"/>
            <a:ext cx="4502226" cy="36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