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1" r:id="rId6"/>
    <p:sldId id="263" r:id="rId7"/>
    <p:sldId id="264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CDC"/>
    <a:srgbClr val="FF0000"/>
    <a:srgbClr val="007033"/>
    <a:srgbClr val="00E6F2"/>
    <a:srgbClr val="FF015C"/>
    <a:srgbClr val="E50D79"/>
    <a:srgbClr val="CC0099"/>
    <a:srgbClr val="E2109C"/>
    <a:srgbClr val="99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655520"/>
            <a:ext cx="30541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FYP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266340"/>
            <a:ext cx="3206805" cy="763525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Mind Controlled Drone Using Brain Computer Interface(BCI)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655520"/>
            <a:ext cx="3206805" cy="1679754"/>
          </a:xfrm>
        </p:spPr>
        <p:txBody>
          <a:bodyPr>
            <a:normAutofit/>
          </a:bodyPr>
          <a:lstStyle/>
          <a:p>
            <a:r>
              <a:rPr lang="en-US" dirty="0" err="1"/>
              <a:t>Naneeta</a:t>
            </a:r>
            <a:endParaRPr lang="en-US" dirty="0"/>
          </a:p>
          <a:p>
            <a:r>
              <a:rPr lang="en-US" dirty="0" err="1"/>
              <a:t>Madiha</a:t>
            </a:r>
            <a:endParaRPr lang="en-US" dirty="0"/>
          </a:p>
          <a:p>
            <a:r>
              <a:rPr lang="en-US" dirty="0"/>
              <a:t>M </a:t>
            </a:r>
            <a:r>
              <a:rPr lang="en-US" dirty="0" err="1"/>
              <a:t>Raheal</a:t>
            </a:r>
            <a:r>
              <a:rPr lang="en-US" dirty="0"/>
              <a:t> </a:t>
            </a:r>
            <a:r>
              <a:rPr lang="en-US" dirty="0" err="1"/>
              <a:t>Safdar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670" y="3793390"/>
            <a:ext cx="6719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SUPERVISOR: DR. AHSANULLAH ABRO</a:t>
            </a:r>
          </a:p>
          <a:p>
            <a:r>
              <a:rPr lang="en-US" sz="20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Co-SUPERVISOR: AHMED ALI SHAH / RIAZ AFRIDI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2755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Brain Computer Interfaces (BCI)</a:t>
            </a:r>
          </a:p>
          <a:p>
            <a:pPr algn="just"/>
            <a:r>
              <a:rPr lang="en-US" dirty="0"/>
              <a:t>Electroencephalography (EEG)</a:t>
            </a:r>
          </a:p>
          <a:p>
            <a:pPr algn="just"/>
            <a:r>
              <a:rPr lang="en-US" dirty="0"/>
              <a:t>EEG Headset (EMOTIV EPOC)</a:t>
            </a:r>
          </a:p>
          <a:p>
            <a:pPr algn="just"/>
            <a:r>
              <a:rPr lang="en-US" dirty="0"/>
              <a:t>Unmanned Aerial Vehicle (UAV) OR Drone</a:t>
            </a:r>
          </a:p>
        </p:txBody>
      </p:sp>
    </p:spTree>
    <p:extLst>
      <p:ext uri="{BB962C8B-B14F-4D97-AF65-F5344CB8AC3E}">
        <p14:creationId xmlns:p14="http://schemas.microsoft.com/office/powerpoint/2010/main" val="268023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197405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Need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2018573"/>
            <a:ext cx="6413609" cy="1686065"/>
          </a:xfrm>
        </p:spPr>
        <p:txBody>
          <a:bodyPr/>
          <a:lstStyle/>
          <a:p>
            <a:r>
              <a:rPr lang="en-US" dirty="0"/>
              <a:t>To enhance the quality of life of humans.</a:t>
            </a:r>
          </a:p>
          <a:p>
            <a:r>
              <a:rPr lang="en-US" dirty="0"/>
              <a:t>To increase the degree of innovation.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739290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Aim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1560458"/>
            <a:ext cx="6252670" cy="2755000"/>
          </a:xfrm>
        </p:spPr>
        <p:txBody>
          <a:bodyPr/>
          <a:lstStyle/>
          <a:p>
            <a:pPr algn="just"/>
            <a:r>
              <a:rPr lang="en-US" dirty="0"/>
              <a:t>To make people able to control electric devices specifically Drone.</a:t>
            </a:r>
          </a:p>
          <a:p>
            <a:pPr algn="just"/>
            <a:r>
              <a:rPr lang="en-US" dirty="0"/>
              <a:t>To control Drone movement through mental commands in six specific directions (left, right, forward, backward, takeoff, land).</a:t>
            </a:r>
          </a:p>
        </p:txBody>
      </p:sp>
    </p:spTree>
    <p:extLst>
      <p:ext uri="{BB962C8B-B14F-4D97-AF65-F5344CB8AC3E}">
        <p14:creationId xmlns:p14="http://schemas.microsoft.com/office/powerpoint/2010/main" val="183966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502815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Significance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2323983"/>
            <a:ext cx="6252670" cy="146940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With the help of this project disabled people will be able to perform their daily tasks without asking help of others.</a:t>
            </a:r>
          </a:p>
        </p:txBody>
      </p:sp>
    </p:spTree>
    <p:extLst>
      <p:ext uri="{BB962C8B-B14F-4D97-AF65-F5344CB8AC3E}">
        <p14:creationId xmlns:p14="http://schemas.microsoft.com/office/powerpoint/2010/main" val="31042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502815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/>
              <a:t>Expected Outcome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2323983"/>
            <a:ext cx="6252670" cy="116399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Drone movement will be controlled with brain signals which will be acquired through EEG device.</a:t>
            </a:r>
          </a:p>
        </p:txBody>
      </p:sp>
    </p:spTree>
    <p:extLst>
      <p:ext uri="{BB962C8B-B14F-4D97-AF65-F5344CB8AC3E}">
        <p14:creationId xmlns:p14="http://schemas.microsoft.com/office/powerpoint/2010/main" val="402298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5196" y="2113635"/>
            <a:ext cx="61081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		</a:t>
            </a:r>
            <a:r>
              <a:rPr lang="en-US" sz="3600" b="1" dirty="0">
                <a:solidFill>
                  <a:srgbClr val="929CDC"/>
                </a:solidFill>
              </a:rPr>
              <a:t>THANK YOU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000" dirty="0">
                <a:solidFill>
                  <a:srgbClr val="929CDC"/>
                </a:solidFill>
              </a:rPr>
              <a:t> ANY SUGGESTION? 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(16:9)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FYP</vt:lpstr>
      <vt:lpstr>GROUP MEMBERS</vt:lpstr>
      <vt:lpstr>Background</vt:lpstr>
      <vt:lpstr>Need</vt:lpstr>
      <vt:lpstr>Aim</vt:lpstr>
      <vt:lpstr>Significance</vt:lpstr>
      <vt:lpstr>Expected 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2022-05-01T20:59:28Z</dcterms:modified>
</cp:coreProperties>
</file>