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80" r:id="rId4"/>
    <p:sldId id="282" r:id="rId5"/>
    <p:sldId id="283" r:id="rId6"/>
    <p:sldId id="259" r:id="rId7"/>
    <p:sldId id="297" r:id="rId8"/>
    <p:sldId id="298" r:id="rId9"/>
    <p:sldId id="285" r:id="rId10"/>
    <p:sldId id="286" r:id="rId11"/>
    <p:sldId id="287" r:id="rId12"/>
    <p:sldId id="296" r:id="rId13"/>
    <p:sldId id="293" r:id="rId14"/>
    <p:sldId id="292" r:id="rId15"/>
    <p:sldId id="291" r:id="rId16"/>
    <p:sldId id="272" r:id="rId17"/>
    <p:sldId id="294" r:id="rId18"/>
    <p:sldId id="295" r:id="rId19"/>
    <p:sldId id="260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CDC"/>
    <a:srgbClr val="FF0000"/>
    <a:srgbClr val="007033"/>
    <a:srgbClr val="00E6F2"/>
    <a:srgbClr val="FF015C"/>
    <a:srgbClr val="E50D79"/>
    <a:srgbClr val="CC0099"/>
    <a:srgbClr val="E2109C"/>
    <a:srgbClr val="99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88" autoAdjust="0"/>
    <p:restoredTop sz="94660"/>
  </p:normalViewPr>
  <p:slideViewPr>
    <p:cSldViewPr>
      <p:cViewPr>
        <p:scale>
          <a:sx n="79" d="100"/>
          <a:sy n="79" d="100"/>
        </p:scale>
        <p:origin x="696" y="88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350B06-B074-48FC-8CFD-53D2CD8FB9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29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350B06-B074-48FC-8CFD-53D2CD8FB9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758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350B06-B074-48FC-8CFD-53D2CD8FB9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684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0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08225"/>
            <a:ext cx="8094242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87980"/>
            <a:ext cx="8229600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36992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jpg"/><Relationship Id="rId9" Type="http://schemas.openxmlformats.org/officeDocument/2006/relationships/image" Target="../media/image2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8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g"/><Relationship Id="rId7" Type="http://schemas.openxmlformats.org/officeDocument/2006/relationships/image" Target="../media/image11.sv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904" y="653119"/>
            <a:ext cx="5039265" cy="763525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effectLst/>
              </a:rPr>
              <a:t>Final Year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48963" y="1447315"/>
            <a:ext cx="5548281" cy="11117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Drone Navigation Using 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Brain-Computer-Interface (BCI)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EAE0A-2257-68D3-6C21-A45A608B60E7}"/>
              </a:ext>
            </a:extLst>
          </p:cNvPr>
          <p:cNvSpPr txBox="1"/>
          <p:nvPr/>
        </p:nvSpPr>
        <p:spPr>
          <a:xfrm>
            <a:off x="1136136" y="4442651"/>
            <a:ext cx="44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SUPERVISOR: DR. AHSANULLAH ABRO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3B5145-066B-C1D2-A0FC-0FC6606B4A64}"/>
              </a:ext>
            </a:extLst>
          </p:cNvPr>
          <p:cNvSpPr txBox="1">
            <a:spLocks/>
          </p:cNvSpPr>
          <p:nvPr/>
        </p:nvSpPr>
        <p:spPr>
          <a:xfrm>
            <a:off x="2154169" y="3360374"/>
            <a:ext cx="2137870" cy="108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Naneeta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Madiha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 Raheal Safdar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2C4858-06FB-08BD-7B2D-1F8CA2BB0674}"/>
              </a:ext>
            </a:extLst>
          </p:cNvPr>
          <p:cNvSpPr txBox="1">
            <a:spLocks/>
          </p:cNvSpPr>
          <p:nvPr/>
        </p:nvSpPr>
        <p:spPr>
          <a:xfrm>
            <a:off x="1772406" y="2654983"/>
            <a:ext cx="2901397" cy="7635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0360" y="0"/>
            <a:ext cx="3588567" cy="7635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Sequence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8AAAE-7F72-0026-8CD7-4D693874B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99"/>
          <a:stretch/>
        </p:blipFill>
        <p:spPr>
          <a:xfrm>
            <a:off x="1" y="0"/>
            <a:ext cx="2229072" cy="5143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B83617-7BF5-DE13-520B-F356A1378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50" y="982060"/>
            <a:ext cx="5298567" cy="432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3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15763" y="204822"/>
            <a:ext cx="3588567" cy="7635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System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8AAAE-7F72-0026-8CD7-4D693874B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99"/>
          <a:stretch/>
        </p:blipFill>
        <p:spPr>
          <a:xfrm>
            <a:off x="1" y="0"/>
            <a:ext cx="2229072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C78A15-569E-5099-A39C-5AF614040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48" y="1197405"/>
            <a:ext cx="6863399" cy="3359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7333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670" y="2113635"/>
            <a:ext cx="519197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Preliminaries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 Recording Procedure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 Cleaning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96260" y="1044700"/>
            <a:ext cx="5497380" cy="763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30% implementation of the FYP</a:t>
            </a:r>
          </a:p>
        </p:txBody>
      </p:sp>
    </p:spTree>
    <p:extLst>
      <p:ext uri="{BB962C8B-B14F-4D97-AF65-F5344CB8AC3E}">
        <p14:creationId xmlns:p14="http://schemas.microsoft.com/office/powerpoint/2010/main" val="24662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0A5F4-76EA-4149-8772-6D436B6DCBC2}"/>
              </a:ext>
            </a:extLst>
          </p:cNvPr>
          <p:cNvSpPr/>
          <p:nvPr/>
        </p:nvSpPr>
        <p:spPr>
          <a:xfrm>
            <a:off x="9841" y="-24235"/>
            <a:ext cx="9134159" cy="1346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9" name="Rectangle 18"/>
          <p:cNvSpPr/>
          <p:nvPr/>
        </p:nvSpPr>
        <p:spPr>
          <a:xfrm>
            <a:off x="1444320" y="2419045"/>
            <a:ext cx="343619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Headset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OpenBCI headset should be turned on.</a:t>
            </a:r>
            <a:endParaRPr lang="en-PK" sz="1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01670" y="398369"/>
            <a:ext cx="536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595"/>
            <a:r>
              <a:rPr lang="en-US" sz="3600" dirty="0">
                <a:solidFill>
                  <a:prstClr val="white"/>
                </a:solidFill>
                <a:latin typeface="+mj-lt"/>
                <a:ea typeface="Times New Roman" panose="02020603050405020304" pitchFamily="18" charset="0"/>
              </a:rPr>
              <a:t>Preliminaries</a:t>
            </a:r>
            <a:endParaRPr lang="en-US" sz="3299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54375" y="2419045"/>
            <a:ext cx="617060" cy="617060"/>
            <a:chOff x="1078752" y="5003566"/>
            <a:chExt cx="822960" cy="822960"/>
          </a:xfrm>
        </p:grpSpPr>
        <p:sp>
          <p:nvSpPr>
            <p:cNvPr id="16" name="Rounded Rectangle 15"/>
            <p:cNvSpPr/>
            <p:nvPr/>
          </p:nvSpPr>
          <p:spPr>
            <a:xfrm>
              <a:off x="1078752" y="5003566"/>
              <a:ext cx="822960" cy="82296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95"/>
              <a:endParaRPr lang="en-US" sz="1349">
                <a:solidFill>
                  <a:prstClr val="white"/>
                </a:solidFill>
              </a:endParaRPr>
            </a:p>
          </p:txBody>
        </p:sp>
        <p:grpSp>
          <p:nvGrpSpPr>
            <p:cNvPr id="42" name="Group 26"/>
            <p:cNvGrpSpPr>
              <a:grpSpLocks noChangeAspect="1"/>
            </p:cNvGrpSpPr>
            <p:nvPr/>
          </p:nvGrpSpPr>
          <p:grpSpPr bwMode="auto">
            <a:xfrm>
              <a:off x="1264807" y="5200734"/>
              <a:ext cx="450850" cy="428625"/>
              <a:chOff x="392" y="656"/>
              <a:chExt cx="284" cy="270"/>
            </a:xfrm>
            <a:solidFill>
              <a:schemeClr val="bg1"/>
            </a:solidFill>
          </p:grpSpPr>
          <p:sp>
            <p:nvSpPr>
              <p:cNvPr id="45" name="Freeform 28"/>
              <p:cNvSpPr>
                <a:spLocks/>
              </p:cNvSpPr>
              <p:nvPr/>
            </p:nvSpPr>
            <p:spPr bwMode="auto">
              <a:xfrm>
                <a:off x="426" y="656"/>
                <a:ext cx="52" cy="57"/>
              </a:xfrm>
              <a:custGeom>
                <a:avLst/>
                <a:gdLst>
                  <a:gd name="T0" fmla="*/ 313 w 625"/>
                  <a:gd name="T1" fmla="*/ 0 h 684"/>
                  <a:gd name="T2" fmla="*/ 355 w 625"/>
                  <a:gd name="T3" fmla="*/ 2 h 684"/>
                  <a:gd name="T4" fmla="*/ 396 w 625"/>
                  <a:gd name="T5" fmla="*/ 11 h 684"/>
                  <a:gd name="T6" fmla="*/ 435 w 625"/>
                  <a:gd name="T7" fmla="*/ 24 h 684"/>
                  <a:gd name="T8" fmla="*/ 470 w 625"/>
                  <a:gd name="T9" fmla="*/ 42 h 684"/>
                  <a:gd name="T10" fmla="*/ 504 w 625"/>
                  <a:gd name="T11" fmla="*/ 65 h 684"/>
                  <a:gd name="T12" fmla="*/ 533 w 625"/>
                  <a:gd name="T13" fmla="*/ 91 h 684"/>
                  <a:gd name="T14" fmla="*/ 559 w 625"/>
                  <a:gd name="T15" fmla="*/ 122 h 684"/>
                  <a:gd name="T16" fmla="*/ 582 w 625"/>
                  <a:gd name="T17" fmla="*/ 154 h 684"/>
                  <a:gd name="T18" fmla="*/ 600 w 625"/>
                  <a:gd name="T19" fmla="*/ 191 h 684"/>
                  <a:gd name="T20" fmla="*/ 614 w 625"/>
                  <a:gd name="T21" fmla="*/ 229 h 684"/>
                  <a:gd name="T22" fmla="*/ 622 w 625"/>
                  <a:gd name="T23" fmla="*/ 269 h 684"/>
                  <a:gd name="T24" fmla="*/ 625 w 625"/>
                  <a:gd name="T25" fmla="*/ 312 h 684"/>
                  <a:gd name="T26" fmla="*/ 622 w 625"/>
                  <a:gd name="T27" fmla="*/ 352 h 684"/>
                  <a:gd name="T28" fmla="*/ 615 w 625"/>
                  <a:gd name="T29" fmla="*/ 393 h 684"/>
                  <a:gd name="T30" fmla="*/ 603 w 625"/>
                  <a:gd name="T31" fmla="*/ 433 h 684"/>
                  <a:gd name="T32" fmla="*/ 589 w 625"/>
                  <a:gd name="T33" fmla="*/ 473 h 684"/>
                  <a:gd name="T34" fmla="*/ 569 w 625"/>
                  <a:gd name="T35" fmla="*/ 510 h 684"/>
                  <a:gd name="T36" fmla="*/ 546 w 625"/>
                  <a:gd name="T37" fmla="*/ 546 h 684"/>
                  <a:gd name="T38" fmla="*/ 520 w 625"/>
                  <a:gd name="T39" fmla="*/ 578 h 684"/>
                  <a:gd name="T40" fmla="*/ 491 w 625"/>
                  <a:gd name="T41" fmla="*/ 609 h 684"/>
                  <a:gd name="T42" fmla="*/ 460 w 625"/>
                  <a:gd name="T43" fmla="*/ 634 h 684"/>
                  <a:gd name="T44" fmla="*/ 425 w 625"/>
                  <a:gd name="T45" fmla="*/ 655 h 684"/>
                  <a:gd name="T46" fmla="*/ 390 w 625"/>
                  <a:gd name="T47" fmla="*/ 671 h 684"/>
                  <a:gd name="T48" fmla="*/ 352 w 625"/>
                  <a:gd name="T49" fmla="*/ 681 h 684"/>
                  <a:gd name="T50" fmla="*/ 313 w 625"/>
                  <a:gd name="T51" fmla="*/ 684 h 684"/>
                  <a:gd name="T52" fmla="*/ 274 w 625"/>
                  <a:gd name="T53" fmla="*/ 681 h 684"/>
                  <a:gd name="T54" fmla="*/ 236 w 625"/>
                  <a:gd name="T55" fmla="*/ 671 h 684"/>
                  <a:gd name="T56" fmla="*/ 200 w 625"/>
                  <a:gd name="T57" fmla="*/ 655 h 684"/>
                  <a:gd name="T58" fmla="*/ 166 w 625"/>
                  <a:gd name="T59" fmla="*/ 634 h 684"/>
                  <a:gd name="T60" fmla="*/ 134 w 625"/>
                  <a:gd name="T61" fmla="*/ 609 h 684"/>
                  <a:gd name="T62" fmla="*/ 106 w 625"/>
                  <a:gd name="T63" fmla="*/ 578 h 684"/>
                  <a:gd name="T64" fmla="*/ 80 w 625"/>
                  <a:gd name="T65" fmla="*/ 546 h 684"/>
                  <a:gd name="T66" fmla="*/ 57 w 625"/>
                  <a:gd name="T67" fmla="*/ 510 h 684"/>
                  <a:gd name="T68" fmla="*/ 37 w 625"/>
                  <a:gd name="T69" fmla="*/ 473 h 684"/>
                  <a:gd name="T70" fmla="*/ 21 w 625"/>
                  <a:gd name="T71" fmla="*/ 433 h 684"/>
                  <a:gd name="T72" fmla="*/ 10 w 625"/>
                  <a:gd name="T73" fmla="*/ 393 h 684"/>
                  <a:gd name="T74" fmla="*/ 3 w 625"/>
                  <a:gd name="T75" fmla="*/ 352 h 684"/>
                  <a:gd name="T76" fmla="*/ 0 w 625"/>
                  <a:gd name="T77" fmla="*/ 312 h 684"/>
                  <a:gd name="T78" fmla="*/ 3 w 625"/>
                  <a:gd name="T79" fmla="*/ 269 h 684"/>
                  <a:gd name="T80" fmla="*/ 12 w 625"/>
                  <a:gd name="T81" fmla="*/ 229 h 684"/>
                  <a:gd name="T82" fmla="*/ 25 w 625"/>
                  <a:gd name="T83" fmla="*/ 191 h 684"/>
                  <a:gd name="T84" fmla="*/ 43 w 625"/>
                  <a:gd name="T85" fmla="*/ 154 h 684"/>
                  <a:gd name="T86" fmla="*/ 66 w 625"/>
                  <a:gd name="T87" fmla="*/ 122 h 684"/>
                  <a:gd name="T88" fmla="*/ 92 w 625"/>
                  <a:gd name="T89" fmla="*/ 91 h 684"/>
                  <a:gd name="T90" fmla="*/ 122 w 625"/>
                  <a:gd name="T91" fmla="*/ 65 h 684"/>
                  <a:gd name="T92" fmla="*/ 155 w 625"/>
                  <a:gd name="T93" fmla="*/ 42 h 684"/>
                  <a:gd name="T94" fmla="*/ 192 w 625"/>
                  <a:gd name="T95" fmla="*/ 24 h 684"/>
                  <a:gd name="T96" fmla="*/ 230 w 625"/>
                  <a:gd name="T97" fmla="*/ 11 h 684"/>
                  <a:gd name="T98" fmla="*/ 270 w 625"/>
                  <a:gd name="T99" fmla="*/ 2 h 684"/>
                  <a:gd name="T100" fmla="*/ 313 w 625"/>
                  <a:gd name="T101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5" h="684">
                    <a:moveTo>
                      <a:pt x="313" y="0"/>
                    </a:moveTo>
                    <a:lnTo>
                      <a:pt x="355" y="2"/>
                    </a:lnTo>
                    <a:lnTo>
                      <a:pt x="396" y="11"/>
                    </a:lnTo>
                    <a:lnTo>
                      <a:pt x="435" y="24"/>
                    </a:lnTo>
                    <a:lnTo>
                      <a:pt x="470" y="42"/>
                    </a:lnTo>
                    <a:lnTo>
                      <a:pt x="504" y="65"/>
                    </a:lnTo>
                    <a:lnTo>
                      <a:pt x="533" y="91"/>
                    </a:lnTo>
                    <a:lnTo>
                      <a:pt x="559" y="122"/>
                    </a:lnTo>
                    <a:lnTo>
                      <a:pt x="582" y="154"/>
                    </a:lnTo>
                    <a:lnTo>
                      <a:pt x="600" y="191"/>
                    </a:lnTo>
                    <a:lnTo>
                      <a:pt x="614" y="229"/>
                    </a:lnTo>
                    <a:lnTo>
                      <a:pt x="622" y="269"/>
                    </a:lnTo>
                    <a:lnTo>
                      <a:pt x="625" y="312"/>
                    </a:lnTo>
                    <a:lnTo>
                      <a:pt x="622" y="352"/>
                    </a:lnTo>
                    <a:lnTo>
                      <a:pt x="615" y="393"/>
                    </a:lnTo>
                    <a:lnTo>
                      <a:pt x="603" y="433"/>
                    </a:lnTo>
                    <a:lnTo>
                      <a:pt x="589" y="473"/>
                    </a:lnTo>
                    <a:lnTo>
                      <a:pt x="569" y="510"/>
                    </a:lnTo>
                    <a:lnTo>
                      <a:pt x="546" y="546"/>
                    </a:lnTo>
                    <a:lnTo>
                      <a:pt x="520" y="578"/>
                    </a:lnTo>
                    <a:lnTo>
                      <a:pt x="491" y="609"/>
                    </a:lnTo>
                    <a:lnTo>
                      <a:pt x="460" y="634"/>
                    </a:lnTo>
                    <a:lnTo>
                      <a:pt x="425" y="655"/>
                    </a:lnTo>
                    <a:lnTo>
                      <a:pt x="390" y="671"/>
                    </a:lnTo>
                    <a:lnTo>
                      <a:pt x="352" y="681"/>
                    </a:lnTo>
                    <a:lnTo>
                      <a:pt x="313" y="684"/>
                    </a:lnTo>
                    <a:lnTo>
                      <a:pt x="274" y="681"/>
                    </a:lnTo>
                    <a:lnTo>
                      <a:pt x="236" y="671"/>
                    </a:lnTo>
                    <a:lnTo>
                      <a:pt x="200" y="655"/>
                    </a:lnTo>
                    <a:lnTo>
                      <a:pt x="166" y="634"/>
                    </a:lnTo>
                    <a:lnTo>
                      <a:pt x="134" y="609"/>
                    </a:lnTo>
                    <a:lnTo>
                      <a:pt x="106" y="578"/>
                    </a:lnTo>
                    <a:lnTo>
                      <a:pt x="80" y="546"/>
                    </a:lnTo>
                    <a:lnTo>
                      <a:pt x="57" y="510"/>
                    </a:lnTo>
                    <a:lnTo>
                      <a:pt x="37" y="473"/>
                    </a:lnTo>
                    <a:lnTo>
                      <a:pt x="21" y="433"/>
                    </a:lnTo>
                    <a:lnTo>
                      <a:pt x="10" y="393"/>
                    </a:lnTo>
                    <a:lnTo>
                      <a:pt x="3" y="352"/>
                    </a:lnTo>
                    <a:lnTo>
                      <a:pt x="0" y="312"/>
                    </a:lnTo>
                    <a:lnTo>
                      <a:pt x="3" y="269"/>
                    </a:lnTo>
                    <a:lnTo>
                      <a:pt x="12" y="229"/>
                    </a:lnTo>
                    <a:lnTo>
                      <a:pt x="25" y="191"/>
                    </a:lnTo>
                    <a:lnTo>
                      <a:pt x="43" y="154"/>
                    </a:lnTo>
                    <a:lnTo>
                      <a:pt x="66" y="122"/>
                    </a:lnTo>
                    <a:lnTo>
                      <a:pt x="92" y="91"/>
                    </a:lnTo>
                    <a:lnTo>
                      <a:pt x="122" y="65"/>
                    </a:lnTo>
                    <a:lnTo>
                      <a:pt x="155" y="42"/>
                    </a:lnTo>
                    <a:lnTo>
                      <a:pt x="192" y="24"/>
                    </a:lnTo>
                    <a:lnTo>
                      <a:pt x="230" y="11"/>
                    </a:lnTo>
                    <a:lnTo>
                      <a:pt x="270" y="2"/>
                    </a:lnTo>
                    <a:lnTo>
                      <a:pt x="3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9"/>
              <p:cNvSpPr>
                <a:spLocks/>
              </p:cNvSpPr>
              <p:nvPr/>
            </p:nvSpPr>
            <p:spPr bwMode="auto">
              <a:xfrm>
                <a:off x="590" y="656"/>
                <a:ext cx="52" cy="57"/>
              </a:xfrm>
              <a:custGeom>
                <a:avLst/>
                <a:gdLst>
                  <a:gd name="T0" fmla="*/ 312 w 625"/>
                  <a:gd name="T1" fmla="*/ 0 h 684"/>
                  <a:gd name="T2" fmla="*/ 355 w 625"/>
                  <a:gd name="T3" fmla="*/ 2 h 684"/>
                  <a:gd name="T4" fmla="*/ 396 w 625"/>
                  <a:gd name="T5" fmla="*/ 11 h 684"/>
                  <a:gd name="T6" fmla="*/ 434 w 625"/>
                  <a:gd name="T7" fmla="*/ 24 h 684"/>
                  <a:gd name="T8" fmla="*/ 471 w 625"/>
                  <a:gd name="T9" fmla="*/ 42 h 684"/>
                  <a:gd name="T10" fmla="*/ 503 w 625"/>
                  <a:gd name="T11" fmla="*/ 65 h 684"/>
                  <a:gd name="T12" fmla="*/ 533 w 625"/>
                  <a:gd name="T13" fmla="*/ 91 h 684"/>
                  <a:gd name="T14" fmla="*/ 560 w 625"/>
                  <a:gd name="T15" fmla="*/ 122 h 684"/>
                  <a:gd name="T16" fmla="*/ 583 w 625"/>
                  <a:gd name="T17" fmla="*/ 154 h 684"/>
                  <a:gd name="T18" fmla="*/ 600 w 625"/>
                  <a:gd name="T19" fmla="*/ 191 h 684"/>
                  <a:gd name="T20" fmla="*/ 614 w 625"/>
                  <a:gd name="T21" fmla="*/ 229 h 684"/>
                  <a:gd name="T22" fmla="*/ 622 w 625"/>
                  <a:gd name="T23" fmla="*/ 269 h 684"/>
                  <a:gd name="T24" fmla="*/ 625 w 625"/>
                  <a:gd name="T25" fmla="*/ 312 h 684"/>
                  <a:gd name="T26" fmla="*/ 622 w 625"/>
                  <a:gd name="T27" fmla="*/ 352 h 684"/>
                  <a:gd name="T28" fmla="*/ 615 w 625"/>
                  <a:gd name="T29" fmla="*/ 393 h 684"/>
                  <a:gd name="T30" fmla="*/ 604 w 625"/>
                  <a:gd name="T31" fmla="*/ 433 h 684"/>
                  <a:gd name="T32" fmla="*/ 588 w 625"/>
                  <a:gd name="T33" fmla="*/ 473 h 684"/>
                  <a:gd name="T34" fmla="*/ 569 w 625"/>
                  <a:gd name="T35" fmla="*/ 510 h 684"/>
                  <a:gd name="T36" fmla="*/ 546 w 625"/>
                  <a:gd name="T37" fmla="*/ 546 h 684"/>
                  <a:gd name="T38" fmla="*/ 520 w 625"/>
                  <a:gd name="T39" fmla="*/ 578 h 684"/>
                  <a:gd name="T40" fmla="*/ 490 w 625"/>
                  <a:gd name="T41" fmla="*/ 609 h 684"/>
                  <a:gd name="T42" fmla="*/ 459 w 625"/>
                  <a:gd name="T43" fmla="*/ 634 h 684"/>
                  <a:gd name="T44" fmla="*/ 426 w 625"/>
                  <a:gd name="T45" fmla="*/ 655 h 684"/>
                  <a:gd name="T46" fmla="*/ 390 w 625"/>
                  <a:gd name="T47" fmla="*/ 671 h 684"/>
                  <a:gd name="T48" fmla="*/ 352 w 625"/>
                  <a:gd name="T49" fmla="*/ 681 h 684"/>
                  <a:gd name="T50" fmla="*/ 312 w 625"/>
                  <a:gd name="T51" fmla="*/ 684 h 684"/>
                  <a:gd name="T52" fmla="*/ 274 w 625"/>
                  <a:gd name="T53" fmla="*/ 681 h 684"/>
                  <a:gd name="T54" fmla="*/ 236 w 625"/>
                  <a:gd name="T55" fmla="*/ 671 h 684"/>
                  <a:gd name="T56" fmla="*/ 200 w 625"/>
                  <a:gd name="T57" fmla="*/ 655 h 684"/>
                  <a:gd name="T58" fmla="*/ 166 w 625"/>
                  <a:gd name="T59" fmla="*/ 634 h 684"/>
                  <a:gd name="T60" fmla="*/ 134 w 625"/>
                  <a:gd name="T61" fmla="*/ 609 h 684"/>
                  <a:gd name="T62" fmla="*/ 105 w 625"/>
                  <a:gd name="T63" fmla="*/ 578 h 684"/>
                  <a:gd name="T64" fmla="*/ 79 w 625"/>
                  <a:gd name="T65" fmla="*/ 546 h 684"/>
                  <a:gd name="T66" fmla="*/ 57 w 625"/>
                  <a:gd name="T67" fmla="*/ 510 h 684"/>
                  <a:gd name="T68" fmla="*/ 37 w 625"/>
                  <a:gd name="T69" fmla="*/ 473 h 684"/>
                  <a:gd name="T70" fmla="*/ 21 w 625"/>
                  <a:gd name="T71" fmla="*/ 433 h 684"/>
                  <a:gd name="T72" fmla="*/ 10 w 625"/>
                  <a:gd name="T73" fmla="*/ 393 h 684"/>
                  <a:gd name="T74" fmla="*/ 2 w 625"/>
                  <a:gd name="T75" fmla="*/ 352 h 684"/>
                  <a:gd name="T76" fmla="*/ 0 w 625"/>
                  <a:gd name="T77" fmla="*/ 312 h 684"/>
                  <a:gd name="T78" fmla="*/ 3 w 625"/>
                  <a:gd name="T79" fmla="*/ 269 h 684"/>
                  <a:gd name="T80" fmla="*/ 12 w 625"/>
                  <a:gd name="T81" fmla="*/ 229 h 684"/>
                  <a:gd name="T82" fmla="*/ 25 w 625"/>
                  <a:gd name="T83" fmla="*/ 191 h 684"/>
                  <a:gd name="T84" fmla="*/ 43 w 625"/>
                  <a:gd name="T85" fmla="*/ 154 h 684"/>
                  <a:gd name="T86" fmla="*/ 65 w 625"/>
                  <a:gd name="T87" fmla="*/ 122 h 684"/>
                  <a:gd name="T88" fmla="*/ 91 w 625"/>
                  <a:gd name="T89" fmla="*/ 91 h 684"/>
                  <a:gd name="T90" fmla="*/ 122 w 625"/>
                  <a:gd name="T91" fmla="*/ 65 h 684"/>
                  <a:gd name="T92" fmla="*/ 155 w 625"/>
                  <a:gd name="T93" fmla="*/ 42 h 684"/>
                  <a:gd name="T94" fmla="*/ 191 w 625"/>
                  <a:gd name="T95" fmla="*/ 24 h 684"/>
                  <a:gd name="T96" fmla="*/ 230 w 625"/>
                  <a:gd name="T97" fmla="*/ 11 h 684"/>
                  <a:gd name="T98" fmla="*/ 271 w 625"/>
                  <a:gd name="T99" fmla="*/ 2 h 684"/>
                  <a:gd name="T100" fmla="*/ 312 w 625"/>
                  <a:gd name="T101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5" h="684">
                    <a:moveTo>
                      <a:pt x="312" y="0"/>
                    </a:moveTo>
                    <a:lnTo>
                      <a:pt x="355" y="2"/>
                    </a:lnTo>
                    <a:lnTo>
                      <a:pt x="396" y="11"/>
                    </a:lnTo>
                    <a:lnTo>
                      <a:pt x="434" y="24"/>
                    </a:lnTo>
                    <a:lnTo>
                      <a:pt x="471" y="42"/>
                    </a:lnTo>
                    <a:lnTo>
                      <a:pt x="503" y="65"/>
                    </a:lnTo>
                    <a:lnTo>
                      <a:pt x="533" y="91"/>
                    </a:lnTo>
                    <a:lnTo>
                      <a:pt x="560" y="122"/>
                    </a:lnTo>
                    <a:lnTo>
                      <a:pt x="583" y="154"/>
                    </a:lnTo>
                    <a:lnTo>
                      <a:pt x="600" y="191"/>
                    </a:lnTo>
                    <a:lnTo>
                      <a:pt x="614" y="229"/>
                    </a:lnTo>
                    <a:lnTo>
                      <a:pt x="622" y="269"/>
                    </a:lnTo>
                    <a:lnTo>
                      <a:pt x="625" y="312"/>
                    </a:lnTo>
                    <a:lnTo>
                      <a:pt x="622" y="352"/>
                    </a:lnTo>
                    <a:lnTo>
                      <a:pt x="615" y="393"/>
                    </a:lnTo>
                    <a:lnTo>
                      <a:pt x="604" y="433"/>
                    </a:lnTo>
                    <a:lnTo>
                      <a:pt x="588" y="473"/>
                    </a:lnTo>
                    <a:lnTo>
                      <a:pt x="569" y="510"/>
                    </a:lnTo>
                    <a:lnTo>
                      <a:pt x="546" y="546"/>
                    </a:lnTo>
                    <a:lnTo>
                      <a:pt x="520" y="578"/>
                    </a:lnTo>
                    <a:lnTo>
                      <a:pt x="490" y="609"/>
                    </a:lnTo>
                    <a:lnTo>
                      <a:pt x="459" y="634"/>
                    </a:lnTo>
                    <a:lnTo>
                      <a:pt x="426" y="655"/>
                    </a:lnTo>
                    <a:lnTo>
                      <a:pt x="390" y="671"/>
                    </a:lnTo>
                    <a:lnTo>
                      <a:pt x="352" y="681"/>
                    </a:lnTo>
                    <a:lnTo>
                      <a:pt x="312" y="684"/>
                    </a:lnTo>
                    <a:lnTo>
                      <a:pt x="274" y="681"/>
                    </a:lnTo>
                    <a:lnTo>
                      <a:pt x="236" y="671"/>
                    </a:lnTo>
                    <a:lnTo>
                      <a:pt x="200" y="655"/>
                    </a:lnTo>
                    <a:lnTo>
                      <a:pt x="166" y="634"/>
                    </a:lnTo>
                    <a:lnTo>
                      <a:pt x="134" y="609"/>
                    </a:lnTo>
                    <a:lnTo>
                      <a:pt x="105" y="578"/>
                    </a:lnTo>
                    <a:lnTo>
                      <a:pt x="79" y="546"/>
                    </a:lnTo>
                    <a:lnTo>
                      <a:pt x="57" y="510"/>
                    </a:lnTo>
                    <a:lnTo>
                      <a:pt x="37" y="473"/>
                    </a:lnTo>
                    <a:lnTo>
                      <a:pt x="21" y="433"/>
                    </a:lnTo>
                    <a:lnTo>
                      <a:pt x="10" y="393"/>
                    </a:lnTo>
                    <a:lnTo>
                      <a:pt x="2" y="352"/>
                    </a:lnTo>
                    <a:lnTo>
                      <a:pt x="0" y="312"/>
                    </a:lnTo>
                    <a:lnTo>
                      <a:pt x="3" y="269"/>
                    </a:lnTo>
                    <a:lnTo>
                      <a:pt x="12" y="229"/>
                    </a:lnTo>
                    <a:lnTo>
                      <a:pt x="25" y="191"/>
                    </a:lnTo>
                    <a:lnTo>
                      <a:pt x="43" y="154"/>
                    </a:lnTo>
                    <a:lnTo>
                      <a:pt x="65" y="122"/>
                    </a:lnTo>
                    <a:lnTo>
                      <a:pt x="91" y="91"/>
                    </a:lnTo>
                    <a:lnTo>
                      <a:pt x="122" y="65"/>
                    </a:lnTo>
                    <a:lnTo>
                      <a:pt x="155" y="42"/>
                    </a:lnTo>
                    <a:lnTo>
                      <a:pt x="191" y="24"/>
                    </a:lnTo>
                    <a:lnTo>
                      <a:pt x="230" y="11"/>
                    </a:lnTo>
                    <a:lnTo>
                      <a:pt x="271" y="2"/>
                    </a:lnTo>
                    <a:lnTo>
                      <a:pt x="3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0"/>
              <p:cNvSpPr>
                <a:spLocks/>
              </p:cNvSpPr>
              <p:nvPr/>
            </p:nvSpPr>
            <p:spPr bwMode="auto">
              <a:xfrm>
                <a:off x="392" y="715"/>
                <a:ext cx="115" cy="211"/>
              </a:xfrm>
              <a:custGeom>
                <a:avLst/>
                <a:gdLst>
                  <a:gd name="T0" fmla="*/ 700 w 1379"/>
                  <a:gd name="T1" fmla="*/ 64 h 2528"/>
                  <a:gd name="T2" fmla="*/ 814 w 1379"/>
                  <a:gd name="T3" fmla="*/ 710 h 2528"/>
                  <a:gd name="T4" fmla="*/ 762 w 1379"/>
                  <a:gd name="T5" fmla="*/ 1 h 2528"/>
                  <a:gd name="T6" fmla="*/ 891 w 1379"/>
                  <a:gd name="T7" fmla="*/ 15 h 2528"/>
                  <a:gd name="T8" fmla="*/ 1015 w 1379"/>
                  <a:gd name="T9" fmla="*/ 38 h 2528"/>
                  <a:gd name="T10" fmla="*/ 1122 w 1379"/>
                  <a:gd name="T11" fmla="*/ 65 h 2528"/>
                  <a:gd name="T12" fmla="*/ 1202 w 1379"/>
                  <a:gd name="T13" fmla="*/ 89 h 2528"/>
                  <a:gd name="T14" fmla="*/ 1246 w 1379"/>
                  <a:gd name="T15" fmla="*/ 104 h 2528"/>
                  <a:gd name="T16" fmla="*/ 1269 w 1379"/>
                  <a:gd name="T17" fmla="*/ 118 h 2528"/>
                  <a:gd name="T18" fmla="*/ 1298 w 1379"/>
                  <a:gd name="T19" fmla="*/ 137 h 2528"/>
                  <a:gd name="T20" fmla="*/ 1318 w 1379"/>
                  <a:gd name="T21" fmla="*/ 166 h 2528"/>
                  <a:gd name="T22" fmla="*/ 1328 w 1379"/>
                  <a:gd name="T23" fmla="*/ 197 h 2528"/>
                  <a:gd name="T24" fmla="*/ 1379 w 1379"/>
                  <a:gd name="T25" fmla="*/ 639 h 2528"/>
                  <a:gd name="T26" fmla="*/ 1342 w 1379"/>
                  <a:gd name="T27" fmla="*/ 653 h 2528"/>
                  <a:gd name="T28" fmla="*/ 1221 w 1379"/>
                  <a:gd name="T29" fmla="*/ 733 h 2528"/>
                  <a:gd name="T30" fmla="*/ 1094 w 1379"/>
                  <a:gd name="T31" fmla="*/ 314 h 2528"/>
                  <a:gd name="T32" fmla="*/ 1038 w 1379"/>
                  <a:gd name="T33" fmla="*/ 932 h 2528"/>
                  <a:gd name="T34" fmla="*/ 993 w 1379"/>
                  <a:gd name="T35" fmla="*/ 1013 h 2528"/>
                  <a:gd name="T36" fmla="*/ 953 w 1379"/>
                  <a:gd name="T37" fmla="*/ 1111 h 2528"/>
                  <a:gd name="T38" fmla="*/ 938 w 1379"/>
                  <a:gd name="T39" fmla="*/ 1163 h 2528"/>
                  <a:gd name="T40" fmla="*/ 921 w 1379"/>
                  <a:gd name="T41" fmla="*/ 1265 h 2528"/>
                  <a:gd name="T42" fmla="*/ 916 w 1379"/>
                  <a:gd name="T43" fmla="*/ 1401 h 2528"/>
                  <a:gd name="T44" fmla="*/ 930 w 1379"/>
                  <a:gd name="T45" fmla="*/ 1509 h 2528"/>
                  <a:gd name="T46" fmla="*/ 953 w 1379"/>
                  <a:gd name="T47" fmla="*/ 1598 h 2528"/>
                  <a:gd name="T48" fmla="*/ 977 w 1379"/>
                  <a:gd name="T49" fmla="*/ 1662 h 2528"/>
                  <a:gd name="T50" fmla="*/ 1018 w 1379"/>
                  <a:gd name="T51" fmla="*/ 1745 h 2528"/>
                  <a:gd name="T52" fmla="*/ 1067 w 1379"/>
                  <a:gd name="T53" fmla="*/ 1822 h 2528"/>
                  <a:gd name="T54" fmla="*/ 1120 w 1379"/>
                  <a:gd name="T55" fmla="*/ 1884 h 2528"/>
                  <a:gd name="T56" fmla="*/ 1152 w 1379"/>
                  <a:gd name="T57" fmla="*/ 2427 h 2528"/>
                  <a:gd name="T58" fmla="*/ 1104 w 1379"/>
                  <a:gd name="T59" fmla="*/ 2496 h 2528"/>
                  <a:gd name="T60" fmla="*/ 1023 w 1379"/>
                  <a:gd name="T61" fmla="*/ 2528 h 2528"/>
                  <a:gd name="T62" fmla="*/ 982 w 1379"/>
                  <a:gd name="T63" fmla="*/ 2525 h 2528"/>
                  <a:gd name="T64" fmla="*/ 911 w 1379"/>
                  <a:gd name="T65" fmla="*/ 2490 h 2528"/>
                  <a:gd name="T66" fmla="*/ 868 w 1379"/>
                  <a:gd name="T67" fmla="*/ 2421 h 2528"/>
                  <a:gd name="T68" fmla="*/ 756 w 1379"/>
                  <a:gd name="T69" fmla="*/ 1296 h 2528"/>
                  <a:gd name="T70" fmla="*/ 694 w 1379"/>
                  <a:gd name="T71" fmla="*/ 1300 h 2528"/>
                  <a:gd name="T72" fmla="*/ 567 w 1379"/>
                  <a:gd name="T73" fmla="*/ 2392 h 2528"/>
                  <a:gd name="T74" fmla="*/ 537 w 1379"/>
                  <a:gd name="T75" fmla="*/ 2470 h 2528"/>
                  <a:gd name="T76" fmla="*/ 473 w 1379"/>
                  <a:gd name="T77" fmla="*/ 2518 h 2528"/>
                  <a:gd name="T78" fmla="*/ 413 w 1379"/>
                  <a:gd name="T79" fmla="*/ 2528 h 2528"/>
                  <a:gd name="T80" fmla="*/ 351 w 1379"/>
                  <a:gd name="T81" fmla="*/ 2512 h 2528"/>
                  <a:gd name="T82" fmla="*/ 290 w 1379"/>
                  <a:gd name="T83" fmla="*/ 2453 h 2528"/>
                  <a:gd name="T84" fmla="*/ 271 w 1379"/>
                  <a:gd name="T85" fmla="*/ 2368 h 2528"/>
                  <a:gd name="T86" fmla="*/ 335 w 1379"/>
                  <a:gd name="T87" fmla="*/ 314 h 2528"/>
                  <a:gd name="T88" fmla="*/ 228 w 1379"/>
                  <a:gd name="T89" fmla="*/ 1173 h 2528"/>
                  <a:gd name="T90" fmla="*/ 173 w 1379"/>
                  <a:gd name="T91" fmla="*/ 1222 h 2528"/>
                  <a:gd name="T92" fmla="*/ 115 w 1379"/>
                  <a:gd name="T93" fmla="*/ 1233 h 2528"/>
                  <a:gd name="T94" fmla="*/ 62 w 1379"/>
                  <a:gd name="T95" fmla="*/ 1218 h 2528"/>
                  <a:gd name="T96" fmla="*/ 13 w 1379"/>
                  <a:gd name="T97" fmla="*/ 1167 h 2528"/>
                  <a:gd name="T98" fmla="*/ 0 w 1379"/>
                  <a:gd name="T99" fmla="*/ 1097 h 2528"/>
                  <a:gd name="T100" fmla="*/ 102 w 1379"/>
                  <a:gd name="T101" fmla="*/ 197 h 2528"/>
                  <a:gd name="T102" fmla="*/ 112 w 1379"/>
                  <a:gd name="T103" fmla="*/ 165 h 2528"/>
                  <a:gd name="T104" fmla="*/ 124 w 1379"/>
                  <a:gd name="T105" fmla="*/ 149 h 2528"/>
                  <a:gd name="T106" fmla="*/ 151 w 1379"/>
                  <a:gd name="T107" fmla="*/ 122 h 2528"/>
                  <a:gd name="T108" fmla="*/ 179 w 1379"/>
                  <a:gd name="T109" fmla="*/ 106 h 2528"/>
                  <a:gd name="T110" fmla="*/ 208 w 1379"/>
                  <a:gd name="T111" fmla="*/ 96 h 2528"/>
                  <a:gd name="T112" fmla="*/ 279 w 1379"/>
                  <a:gd name="T113" fmla="*/ 74 h 2528"/>
                  <a:gd name="T114" fmla="*/ 377 w 1379"/>
                  <a:gd name="T115" fmla="*/ 47 h 2528"/>
                  <a:gd name="T116" fmla="*/ 496 w 1379"/>
                  <a:gd name="T117" fmla="*/ 21 h 2528"/>
                  <a:gd name="T118" fmla="*/ 624 w 1379"/>
                  <a:gd name="T119" fmla="*/ 3 h 2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9" h="2528">
                    <a:moveTo>
                      <a:pt x="667" y="0"/>
                    </a:moveTo>
                    <a:lnTo>
                      <a:pt x="699" y="64"/>
                    </a:lnTo>
                    <a:lnTo>
                      <a:pt x="700" y="64"/>
                    </a:lnTo>
                    <a:lnTo>
                      <a:pt x="616" y="710"/>
                    </a:lnTo>
                    <a:lnTo>
                      <a:pt x="715" y="883"/>
                    </a:lnTo>
                    <a:lnTo>
                      <a:pt x="814" y="710"/>
                    </a:lnTo>
                    <a:lnTo>
                      <a:pt x="731" y="64"/>
                    </a:lnTo>
                    <a:lnTo>
                      <a:pt x="731" y="64"/>
                    </a:lnTo>
                    <a:lnTo>
                      <a:pt x="762" y="1"/>
                    </a:lnTo>
                    <a:lnTo>
                      <a:pt x="805" y="4"/>
                    </a:lnTo>
                    <a:lnTo>
                      <a:pt x="849" y="9"/>
                    </a:lnTo>
                    <a:lnTo>
                      <a:pt x="891" y="15"/>
                    </a:lnTo>
                    <a:lnTo>
                      <a:pt x="934" y="21"/>
                    </a:lnTo>
                    <a:lnTo>
                      <a:pt x="975" y="30"/>
                    </a:lnTo>
                    <a:lnTo>
                      <a:pt x="1015" y="38"/>
                    </a:lnTo>
                    <a:lnTo>
                      <a:pt x="1053" y="47"/>
                    </a:lnTo>
                    <a:lnTo>
                      <a:pt x="1088" y="56"/>
                    </a:lnTo>
                    <a:lnTo>
                      <a:pt x="1122" y="65"/>
                    </a:lnTo>
                    <a:lnTo>
                      <a:pt x="1152" y="74"/>
                    </a:lnTo>
                    <a:lnTo>
                      <a:pt x="1178" y="82"/>
                    </a:lnTo>
                    <a:lnTo>
                      <a:pt x="1202" y="89"/>
                    </a:lnTo>
                    <a:lnTo>
                      <a:pt x="1221" y="96"/>
                    </a:lnTo>
                    <a:lnTo>
                      <a:pt x="1236" y="101"/>
                    </a:lnTo>
                    <a:lnTo>
                      <a:pt x="1246" y="104"/>
                    </a:lnTo>
                    <a:lnTo>
                      <a:pt x="1250" y="106"/>
                    </a:lnTo>
                    <a:lnTo>
                      <a:pt x="1260" y="111"/>
                    </a:lnTo>
                    <a:lnTo>
                      <a:pt x="1269" y="118"/>
                    </a:lnTo>
                    <a:lnTo>
                      <a:pt x="1279" y="122"/>
                    </a:lnTo>
                    <a:lnTo>
                      <a:pt x="1288" y="128"/>
                    </a:lnTo>
                    <a:lnTo>
                      <a:pt x="1298" y="137"/>
                    </a:lnTo>
                    <a:lnTo>
                      <a:pt x="1306" y="149"/>
                    </a:lnTo>
                    <a:lnTo>
                      <a:pt x="1312" y="157"/>
                    </a:lnTo>
                    <a:lnTo>
                      <a:pt x="1318" y="166"/>
                    </a:lnTo>
                    <a:lnTo>
                      <a:pt x="1323" y="178"/>
                    </a:lnTo>
                    <a:lnTo>
                      <a:pt x="1326" y="192"/>
                    </a:lnTo>
                    <a:lnTo>
                      <a:pt x="1328" y="197"/>
                    </a:lnTo>
                    <a:lnTo>
                      <a:pt x="1330" y="202"/>
                    </a:lnTo>
                    <a:lnTo>
                      <a:pt x="1332" y="208"/>
                    </a:lnTo>
                    <a:lnTo>
                      <a:pt x="1379" y="639"/>
                    </a:lnTo>
                    <a:lnTo>
                      <a:pt x="1362" y="646"/>
                    </a:lnTo>
                    <a:lnTo>
                      <a:pt x="1344" y="654"/>
                    </a:lnTo>
                    <a:lnTo>
                      <a:pt x="1342" y="653"/>
                    </a:lnTo>
                    <a:lnTo>
                      <a:pt x="1302" y="678"/>
                    </a:lnTo>
                    <a:lnTo>
                      <a:pt x="1261" y="704"/>
                    </a:lnTo>
                    <a:lnTo>
                      <a:pt x="1221" y="733"/>
                    </a:lnTo>
                    <a:lnTo>
                      <a:pt x="1183" y="764"/>
                    </a:lnTo>
                    <a:lnTo>
                      <a:pt x="1148" y="797"/>
                    </a:lnTo>
                    <a:lnTo>
                      <a:pt x="1094" y="314"/>
                    </a:lnTo>
                    <a:lnTo>
                      <a:pt x="1061" y="304"/>
                    </a:lnTo>
                    <a:lnTo>
                      <a:pt x="1061" y="900"/>
                    </a:lnTo>
                    <a:lnTo>
                      <a:pt x="1038" y="932"/>
                    </a:lnTo>
                    <a:lnTo>
                      <a:pt x="1018" y="966"/>
                    </a:lnTo>
                    <a:lnTo>
                      <a:pt x="1011" y="978"/>
                    </a:lnTo>
                    <a:lnTo>
                      <a:pt x="993" y="1013"/>
                    </a:lnTo>
                    <a:lnTo>
                      <a:pt x="977" y="1049"/>
                    </a:lnTo>
                    <a:lnTo>
                      <a:pt x="967" y="1075"/>
                    </a:lnTo>
                    <a:lnTo>
                      <a:pt x="953" y="1111"/>
                    </a:lnTo>
                    <a:lnTo>
                      <a:pt x="942" y="1150"/>
                    </a:lnTo>
                    <a:lnTo>
                      <a:pt x="940" y="1156"/>
                    </a:lnTo>
                    <a:lnTo>
                      <a:pt x="938" y="1163"/>
                    </a:lnTo>
                    <a:lnTo>
                      <a:pt x="930" y="1202"/>
                    </a:lnTo>
                    <a:lnTo>
                      <a:pt x="924" y="1241"/>
                    </a:lnTo>
                    <a:lnTo>
                      <a:pt x="921" y="1265"/>
                    </a:lnTo>
                    <a:lnTo>
                      <a:pt x="916" y="1310"/>
                    </a:lnTo>
                    <a:lnTo>
                      <a:pt x="914" y="1355"/>
                    </a:lnTo>
                    <a:lnTo>
                      <a:pt x="916" y="1401"/>
                    </a:lnTo>
                    <a:lnTo>
                      <a:pt x="921" y="1446"/>
                    </a:lnTo>
                    <a:lnTo>
                      <a:pt x="924" y="1470"/>
                    </a:lnTo>
                    <a:lnTo>
                      <a:pt x="930" y="1509"/>
                    </a:lnTo>
                    <a:lnTo>
                      <a:pt x="938" y="1548"/>
                    </a:lnTo>
                    <a:lnTo>
                      <a:pt x="942" y="1561"/>
                    </a:lnTo>
                    <a:lnTo>
                      <a:pt x="953" y="1598"/>
                    </a:lnTo>
                    <a:lnTo>
                      <a:pt x="967" y="1636"/>
                    </a:lnTo>
                    <a:lnTo>
                      <a:pt x="972" y="1650"/>
                    </a:lnTo>
                    <a:lnTo>
                      <a:pt x="977" y="1662"/>
                    </a:lnTo>
                    <a:lnTo>
                      <a:pt x="993" y="1698"/>
                    </a:lnTo>
                    <a:lnTo>
                      <a:pt x="1011" y="1731"/>
                    </a:lnTo>
                    <a:lnTo>
                      <a:pt x="1018" y="1745"/>
                    </a:lnTo>
                    <a:lnTo>
                      <a:pt x="1039" y="1780"/>
                    </a:lnTo>
                    <a:lnTo>
                      <a:pt x="1062" y="1813"/>
                    </a:lnTo>
                    <a:lnTo>
                      <a:pt x="1067" y="1822"/>
                    </a:lnTo>
                    <a:lnTo>
                      <a:pt x="1074" y="1829"/>
                    </a:lnTo>
                    <a:lnTo>
                      <a:pt x="1097" y="1857"/>
                    </a:lnTo>
                    <a:lnTo>
                      <a:pt x="1120" y="1884"/>
                    </a:lnTo>
                    <a:lnTo>
                      <a:pt x="1158" y="2368"/>
                    </a:lnTo>
                    <a:lnTo>
                      <a:pt x="1158" y="2399"/>
                    </a:lnTo>
                    <a:lnTo>
                      <a:pt x="1152" y="2427"/>
                    </a:lnTo>
                    <a:lnTo>
                      <a:pt x="1141" y="2453"/>
                    </a:lnTo>
                    <a:lnTo>
                      <a:pt x="1124" y="2476"/>
                    </a:lnTo>
                    <a:lnTo>
                      <a:pt x="1104" y="2496"/>
                    </a:lnTo>
                    <a:lnTo>
                      <a:pt x="1080" y="2512"/>
                    </a:lnTo>
                    <a:lnTo>
                      <a:pt x="1053" y="2522"/>
                    </a:lnTo>
                    <a:lnTo>
                      <a:pt x="1023" y="2528"/>
                    </a:lnTo>
                    <a:lnTo>
                      <a:pt x="1017" y="2528"/>
                    </a:lnTo>
                    <a:lnTo>
                      <a:pt x="1011" y="2528"/>
                    </a:lnTo>
                    <a:lnTo>
                      <a:pt x="982" y="2525"/>
                    </a:lnTo>
                    <a:lnTo>
                      <a:pt x="956" y="2518"/>
                    </a:lnTo>
                    <a:lnTo>
                      <a:pt x="932" y="2505"/>
                    </a:lnTo>
                    <a:lnTo>
                      <a:pt x="911" y="2490"/>
                    </a:lnTo>
                    <a:lnTo>
                      <a:pt x="892" y="2470"/>
                    </a:lnTo>
                    <a:lnTo>
                      <a:pt x="879" y="2447"/>
                    </a:lnTo>
                    <a:lnTo>
                      <a:pt x="868" y="2421"/>
                    </a:lnTo>
                    <a:lnTo>
                      <a:pt x="863" y="2392"/>
                    </a:lnTo>
                    <a:lnTo>
                      <a:pt x="775" y="1288"/>
                    </a:lnTo>
                    <a:lnTo>
                      <a:pt x="756" y="1296"/>
                    </a:lnTo>
                    <a:lnTo>
                      <a:pt x="736" y="1300"/>
                    </a:lnTo>
                    <a:lnTo>
                      <a:pt x="715" y="1301"/>
                    </a:lnTo>
                    <a:lnTo>
                      <a:pt x="694" y="1300"/>
                    </a:lnTo>
                    <a:lnTo>
                      <a:pt x="674" y="1295"/>
                    </a:lnTo>
                    <a:lnTo>
                      <a:pt x="656" y="1287"/>
                    </a:lnTo>
                    <a:lnTo>
                      <a:pt x="567" y="2392"/>
                    </a:lnTo>
                    <a:lnTo>
                      <a:pt x="561" y="2421"/>
                    </a:lnTo>
                    <a:lnTo>
                      <a:pt x="552" y="2446"/>
                    </a:lnTo>
                    <a:lnTo>
                      <a:pt x="537" y="2470"/>
                    </a:lnTo>
                    <a:lnTo>
                      <a:pt x="518" y="2490"/>
                    </a:lnTo>
                    <a:lnTo>
                      <a:pt x="498" y="2505"/>
                    </a:lnTo>
                    <a:lnTo>
                      <a:pt x="473" y="2518"/>
                    </a:lnTo>
                    <a:lnTo>
                      <a:pt x="447" y="2525"/>
                    </a:lnTo>
                    <a:lnTo>
                      <a:pt x="419" y="2528"/>
                    </a:lnTo>
                    <a:lnTo>
                      <a:pt x="413" y="2528"/>
                    </a:lnTo>
                    <a:lnTo>
                      <a:pt x="407" y="2528"/>
                    </a:lnTo>
                    <a:lnTo>
                      <a:pt x="377" y="2522"/>
                    </a:lnTo>
                    <a:lnTo>
                      <a:pt x="351" y="2512"/>
                    </a:lnTo>
                    <a:lnTo>
                      <a:pt x="327" y="2496"/>
                    </a:lnTo>
                    <a:lnTo>
                      <a:pt x="306" y="2476"/>
                    </a:lnTo>
                    <a:lnTo>
                      <a:pt x="290" y="2453"/>
                    </a:lnTo>
                    <a:lnTo>
                      <a:pt x="278" y="2427"/>
                    </a:lnTo>
                    <a:lnTo>
                      <a:pt x="271" y="2399"/>
                    </a:lnTo>
                    <a:lnTo>
                      <a:pt x="271" y="2368"/>
                    </a:lnTo>
                    <a:lnTo>
                      <a:pt x="370" y="1147"/>
                    </a:lnTo>
                    <a:lnTo>
                      <a:pt x="370" y="304"/>
                    </a:lnTo>
                    <a:lnTo>
                      <a:pt x="335" y="314"/>
                    </a:lnTo>
                    <a:lnTo>
                      <a:pt x="245" y="1124"/>
                    </a:lnTo>
                    <a:lnTo>
                      <a:pt x="239" y="1150"/>
                    </a:lnTo>
                    <a:lnTo>
                      <a:pt x="228" y="1173"/>
                    </a:lnTo>
                    <a:lnTo>
                      <a:pt x="214" y="1193"/>
                    </a:lnTo>
                    <a:lnTo>
                      <a:pt x="195" y="1210"/>
                    </a:lnTo>
                    <a:lnTo>
                      <a:pt x="173" y="1222"/>
                    </a:lnTo>
                    <a:lnTo>
                      <a:pt x="149" y="1231"/>
                    </a:lnTo>
                    <a:lnTo>
                      <a:pt x="123" y="1233"/>
                    </a:lnTo>
                    <a:lnTo>
                      <a:pt x="115" y="1233"/>
                    </a:lnTo>
                    <a:lnTo>
                      <a:pt x="109" y="1233"/>
                    </a:lnTo>
                    <a:lnTo>
                      <a:pt x="85" y="1228"/>
                    </a:lnTo>
                    <a:lnTo>
                      <a:pt x="62" y="1218"/>
                    </a:lnTo>
                    <a:lnTo>
                      <a:pt x="43" y="1205"/>
                    </a:lnTo>
                    <a:lnTo>
                      <a:pt x="26" y="1187"/>
                    </a:lnTo>
                    <a:lnTo>
                      <a:pt x="13" y="1167"/>
                    </a:lnTo>
                    <a:lnTo>
                      <a:pt x="4" y="1145"/>
                    </a:lnTo>
                    <a:lnTo>
                      <a:pt x="0" y="1122"/>
                    </a:lnTo>
                    <a:lnTo>
                      <a:pt x="0" y="1097"/>
                    </a:lnTo>
                    <a:lnTo>
                      <a:pt x="98" y="208"/>
                    </a:lnTo>
                    <a:lnTo>
                      <a:pt x="100" y="202"/>
                    </a:lnTo>
                    <a:lnTo>
                      <a:pt x="102" y="197"/>
                    </a:lnTo>
                    <a:lnTo>
                      <a:pt x="104" y="192"/>
                    </a:lnTo>
                    <a:lnTo>
                      <a:pt x="107" y="178"/>
                    </a:lnTo>
                    <a:lnTo>
                      <a:pt x="112" y="165"/>
                    </a:lnTo>
                    <a:lnTo>
                      <a:pt x="116" y="159"/>
                    </a:lnTo>
                    <a:lnTo>
                      <a:pt x="119" y="154"/>
                    </a:lnTo>
                    <a:lnTo>
                      <a:pt x="124" y="149"/>
                    </a:lnTo>
                    <a:lnTo>
                      <a:pt x="133" y="139"/>
                    </a:lnTo>
                    <a:lnTo>
                      <a:pt x="142" y="128"/>
                    </a:lnTo>
                    <a:lnTo>
                      <a:pt x="151" y="122"/>
                    </a:lnTo>
                    <a:lnTo>
                      <a:pt x="160" y="118"/>
                    </a:lnTo>
                    <a:lnTo>
                      <a:pt x="170" y="111"/>
                    </a:lnTo>
                    <a:lnTo>
                      <a:pt x="179" y="106"/>
                    </a:lnTo>
                    <a:lnTo>
                      <a:pt x="184" y="104"/>
                    </a:lnTo>
                    <a:lnTo>
                      <a:pt x="194" y="101"/>
                    </a:lnTo>
                    <a:lnTo>
                      <a:pt x="208" y="96"/>
                    </a:lnTo>
                    <a:lnTo>
                      <a:pt x="228" y="89"/>
                    </a:lnTo>
                    <a:lnTo>
                      <a:pt x="251" y="82"/>
                    </a:lnTo>
                    <a:lnTo>
                      <a:pt x="279" y="74"/>
                    </a:lnTo>
                    <a:lnTo>
                      <a:pt x="309" y="65"/>
                    </a:lnTo>
                    <a:lnTo>
                      <a:pt x="341" y="56"/>
                    </a:lnTo>
                    <a:lnTo>
                      <a:pt x="377" y="47"/>
                    </a:lnTo>
                    <a:lnTo>
                      <a:pt x="416" y="38"/>
                    </a:lnTo>
                    <a:lnTo>
                      <a:pt x="455" y="30"/>
                    </a:lnTo>
                    <a:lnTo>
                      <a:pt x="496" y="21"/>
                    </a:lnTo>
                    <a:lnTo>
                      <a:pt x="538" y="14"/>
                    </a:lnTo>
                    <a:lnTo>
                      <a:pt x="581" y="9"/>
                    </a:lnTo>
                    <a:lnTo>
                      <a:pt x="624" y="3"/>
                    </a:lnTo>
                    <a:lnTo>
                      <a:pt x="6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1"/>
              <p:cNvSpPr>
                <a:spLocks/>
              </p:cNvSpPr>
              <p:nvPr/>
            </p:nvSpPr>
            <p:spPr bwMode="auto">
              <a:xfrm>
                <a:off x="561" y="715"/>
                <a:ext cx="115" cy="211"/>
              </a:xfrm>
              <a:custGeom>
                <a:avLst/>
                <a:gdLst>
                  <a:gd name="T0" fmla="*/ 650 w 1380"/>
                  <a:gd name="T1" fmla="*/ 64 h 2528"/>
                  <a:gd name="T2" fmla="*/ 764 w 1380"/>
                  <a:gd name="T3" fmla="*/ 710 h 2528"/>
                  <a:gd name="T4" fmla="*/ 713 w 1380"/>
                  <a:gd name="T5" fmla="*/ 1 h 2528"/>
                  <a:gd name="T6" fmla="*/ 841 w 1380"/>
                  <a:gd name="T7" fmla="*/ 15 h 2528"/>
                  <a:gd name="T8" fmla="*/ 964 w 1380"/>
                  <a:gd name="T9" fmla="*/ 38 h 2528"/>
                  <a:gd name="T10" fmla="*/ 1071 w 1380"/>
                  <a:gd name="T11" fmla="*/ 65 h 2528"/>
                  <a:gd name="T12" fmla="*/ 1151 w 1380"/>
                  <a:gd name="T13" fmla="*/ 89 h 2528"/>
                  <a:gd name="T14" fmla="*/ 1195 w 1380"/>
                  <a:gd name="T15" fmla="*/ 104 h 2528"/>
                  <a:gd name="T16" fmla="*/ 1219 w 1380"/>
                  <a:gd name="T17" fmla="*/ 118 h 2528"/>
                  <a:gd name="T18" fmla="*/ 1247 w 1380"/>
                  <a:gd name="T19" fmla="*/ 137 h 2528"/>
                  <a:gd name="T20" fmla="*/ 1268 w 1380"/>
                  <a:gd name="T21" fmla="*/ 166 h 2528"/>
                  <a:gd name="T22" fmla="*/ 1277 w 1380"/>
                  <a:gd name="T23" fmla="*/ 196 h 2528"/>
                  <a:gd name="T24" fmla="*/ 1281 w 1380"/>
                  <a:gd name="T25" fmla="*/ 208 h 2528"/>
                  <a:gd name="T26" fmla="*/ 1376 w 1380"/>
                  <a:gd name="T27" fmla="*/ 1145 h 2528"/>
                  <a:gd name="T28" fmla="*/ 1337 w 1380"/>
                  <a:gd name="T29" fmla="*/ 1205 h 2528"/>
                  <a:gd name="T30" fmla="*/ 1271 w 1380"/>
                  <a:gd name="T31" fmla="*/ 1233 h 2528"/>
                  <a:gd name="T32" fmla="*/ 1231 w 1380"/>
                  <a:gd name="T33" fmla="*/ 1231 h 2528"/>
                  <a:gd name="T34" fmla="*/ 1166 w 1380"/>
                  <a:gd name="T35" fmla="*/ 1194 h 2528"/>
                  <a:gd name="T36" fmla="*/ 1135 w 1380"/>
                  <a:gd name="T37" fmla="*/ 1124 h 2528"/>
                  <a:gd name="T38" fmla="*/ 1011 w 1380"/>
                  <a:gd name="T39" fmla="*/ 1147 h 2528"/>
                  <a:gd name="T40" fmla="*/ 1101 w 1380"/>
                  <a:gd name="T41" fmla="*/ 2427 h 2528"/>
                  <a:gd name="T42" fmla="*/ 1053 w 1380"/>
                  <a:gd name="T43" fmla="*/ 2496 h 2528"/>
                  <a:gd name="T44" fmla="*/ 973 w 1380"/>
                  <a:gd name="T45" fmla="*/ 2528 h 2528"/>
                  <a:gd name="T46" fmla="*/ 933 w 1380"/>
                  <a:gd name="T47" fmla="*/ 2525 h 2528"/>
                  <a:gd name="T48" fmla="*/ 860 w 1380"/>
                  <a:gd name="T49" fmla="*/ 2490 h 2528"/>
                  <a:gd name="T50" fmla="*/ 818 w 1380"/>
                  <a:gd name="T51" fmla="*/ 2421 h 2528"/>
                  <a:gd name="T52" fmla="*/ 705 w 1380"/>
                  <a:gd name="T53" fmla="*/ 1296 h 2528"/>
                  <a:gd name="T54" fmla="*/ 643 w 1380"/>
                  <a:gd name="T55" fmla="*/ 1300 h 2528"/>
                  <a:gd name="T56" fmla="*/ 517 w 1380"/>
                  <a:gd name="T57" fmla="*/ 2392 h 2528"/>
                  <a:gd name="T58" fmla="*/ 487 w 1380"/>
                  <a:gd name="T59" fmla="*/ 2470 h 2528"/>
                  <a:gd name="T60" fmla="*/ 424 w 1380"/>
                  <a:gd name="T61" fmla="*/ 2518 h 2528"/>
                  <a:gd name="T62" fmla="*/ 363 w 1380"/>
                  <a:gd name="T63" fmla="*/ 2528 h 2528"/>
                  <a:gd name="T64" fmla="*/ 300 w 1380"/>
                  <a:gd name="T65" fmla="*/ 2512 h 2528"/>
                  <a:gd name="T66" fmla="*/ 239 w 1380"/>
                  <a:gd name="T67" fmla="*/ 2453 h 2528"/>
                  <a:gd name="T68" fmla="*/ 221 w 1380"/>
                  <a:gd name="T69" fmla="*/ 2368 h 2528"/>
                  <a:gd name="T70" fmla="*/ 306 w 1380"/>
                  <a:gd name="T71" fmla="*/ 1829 h 2528"/>
                  <a:gd name="T72" fmla="*/ 341 w 1380"/>
                  <a:gd name="T73" fmla="*/ 1780 h 2528"/>
                  <a:gd name="T74" fmla="*/ 387 w 1380"/>
                  <a:gd name="T75" fmla="*/ 1698 h 2528"/>
                  <a:gd name="T76" fmla="*/ 427 w 1380"/>
                  <a:gd name="T77" fmla="*/ 1598 h 2528"/>
                  <a:gd name="T78" fmla="*/ 450 w 1380"/>
                  <a:gd name="T79" fmla="*/ 1509 h 2528"/>
                  <a:gd name="T80" fmla="*/ 459 w 1380"/>
                  <a:gd name="T81" fmla="*/ 1446 h 2528"/>
                  <a:gd name="T82" fmla="*/ 463 w 1380"/>
                  <a:gd name="T83" fmla="*/ 1310 h 2528"/>
                  <a:gd name="T84" fmla="*/ 450 w 1380"/>
                  <a:gd name="T85" fmla="*/ 1202 h 2528"/>
                  <a:gd name="T86" fmla="*/ 438 w 1380"/>
                  <a:gd name="T87" fmla="*/ 1150 h 2528"/>
                  <a:gd name="T88" fmla="*/ 403 w 1380"/>
                  <a:gd name="T89" fmla="*/ 1049 h 2528"/>
                  <a:gd name="T90" fmla="*/ 362 w 1380"/>
                  <a:gd name="T91" fmla="*/ 966 h 2528"/>
                  <a:gd name="T92" fmla="*/ 319 w 1380"/>
                  <a:gd name="T93" fmla="*/ 304 h 2528"/>
                  <a:gd name="T94" fmla="*/ 196 w 1380"/>
                  <a:gd name="T95" fmla="*/ 764 h 2528"/>
                  <a:gd name="T96" fmla="*/ 78 w 1380"/>
                  <a:gd name="T97" fmla="*/ 678 h 2528"/>
                  <a:gd name="T98" fmla="*/ 18 w 1380"/>
                  <a:gd name="T99" fmla="*/ 646 h 2528"/>
                  <a:gd name="T100" fmla="*/ 50 w 1380"/>
                  <a:gd name="T101" fmla="*/ 203 h 2528"/>
                  <a:gd name="T102" fmla="*/ 54 w 1380"/>
                  <a:gd name="T103" fmla="*/ 192 h 2528"/>
                  <a:gd name="T104" fmla="*/ 65 w 1380"/>
                  <a:gd name="T105" fmla="*/ 159 h 2528"/>
                  <a:gd name="T106" fmla="*/ 82 w 1380"/>
                  <a:gd name="T107" fmla="*/ 139 h 2528"/>
                  <a:gd name="T108" fmla="*/ 110 w 1380"/>
                  <a:gd name="T109" fmla="*/ 118 h 2528"/>
                  <a:gd name="T110" fmla="*/ 133 w 1380"/>
                  <a:gd name="T111" fmla="*/ 104 h 2528"/>
                  <a:gd name="T112" fmla="*/ 177 w 1380"/>
                  <a:gd name="T113" fmla="*/ 89 h 2528"/>
                  <a:gd name="T114" fmla="*/ 258 w 1380"/>
                  <a:gd name="T115" fmla="*/ 65 h 2528"/>
                  <a:gd name="T116" fmla="*/ 365 w 1380"/>
                  <a:gd name="T117" fmla="*/ 38 h 2528"/>
                  <a:gd name="T118" fmla="*/ 489 w 1380"/>
                  <a:gd name="T119" fmla="*/ 14 h 2528"/>
                  <a:gd name="T120" fmla="*/ 617 w 1380"/>
                  <a:gd name="T121" fmla="*/ 0 h 2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80" h="2528">
                    <a:moveTo>
                      <a:pt x="617" y="0"/>
                    </a:moveTo>
                    <a:lnTo>
                      <a:pt x="649" y="64"/>
                    </a:lnTo>
                    <a:lnTo>
                      <a:pt x="650" y="64"/>
                    </a:lnTo>
                    <a:lnTo>
                      <a:pt x="566" y="710"/>
                    </a:lnTo>
                    <a:lnTo>
                      <a:pt x="664" y="883"/>
                    </a:lnTo>
                    <a:lnTo>
                      <a:pt x="764" y="710"/>
                    </a:lnTo>
                    <a:lnTo>
                      <a:pt x="680" y="64"/>
                    </a:lnTo>
                    <a:lnTo>
                      <a:pt x="681" y="64"/>
                    </a:lnTo>
                    <a:lnTo>
                      <a:pt x="713" y="1"/>
                    </a:lnTo>
                    <a:lnTo>
                      <a:pt x="756" y="4"/>
                    </a:lnTo>
                    <a:lnTo>
                      <a:pt x="798" y="9"/>
                    </a:lnTo>
                    <a:lnTo>
                      <a:pt x="841" y="15"/>
                    </a:lnTo>
                    <a:lnTo>
                      <a:pt x="883" y="21"/>
                    </a:lnTo>
                    <a:lnTo>
                      <a:pt x="925" y="30"/>
                    </a:lnTo>
                    <a:lnTo>
                      <a:pt x="964" y="38"/>
                    </a:lnTo>
                    <a:lnTo>
                      <a:pt x="1003" y="47"/>
                    </a:lnTo>
                    <a:lnTo>
                      <a:pt x="1038" y="56"/>
                    </a:lnTo>
                    <a:lnTo>
                      <a:pt x="1071" y="65"/>
                    </a:lnTo>
                    <a:lnTo>
                      <a:pt x="1101" y="74"/>
                    </a:lnTo>
                    <a:lnTo>
                      <a:pt x="1128" y="82"/>
                    </a:lnTo>
                    <a:lnTo>
                      <a:pt x="1151" y="89"/>
                    </a:lnTo>
                    <a:lnTo>
                      <a:pt x="1171" y="96"/>
                    </a:lnTo>
                    <a:lnTo>
                      <a:pt x="1186" y="101"/>
                    </a:lnTo>
                    <a:lnTo>
                      <a:pt x="1195" y="104"/>
                    </a:lnTo>
                    <a:lnTo>
                      <a:pt x="1201" y="106"/>
                    </a:lnTo>
                    <a:lnTo>
                      <a:pt x="1210" y="111"/>
                    </a:lnTo>
                    <a:lnTo>
                      <a:pt x="1219" y="118"/>
                    </a:lnTo>
                    <a:lnTo>
                      <a:pt x="1229" y="122"/>
                    </a:lnTo>
                    <a:lnTo>
                      <a:pt x="1237" y="128"/>
                    </a:lnTo>
                    <a:lnTo>
                      <a:pt x="1247" y="137"/>
                    </a:lnTo>
                    <a:lnTo>
                      <a:pt x="1255" y="149"/>
                    </a:lnTo>
                    <a:lnTo>
                      <a:pt x="1261" y="157"/>
                    </a:lnTo>
                    <a:lnTo>
                      <a:pt x="1268" y="166"/>
                    </a:lnTo>
                    <a:lnTo>
                      <a:pt x="1272" y="178"/>
                    </a:lnTo>
                    <a:lnTo>
                      <a:pt x="1276" y="192"/>
                    </a:lnTo>
                    <a:lnTo>
                      <a:pt x="1277" y="196"/>
                    </a:lnTo>
                    <a:lnTo>
                      <a:pt x="1279" y="199"/>
                    </a:lnTo>
                    <a:lnTo>
                      <a:pt x="1280" y="203"/>
                    </a:lnTo>
                    <a:lnTo>
                      <a:pt x="1281" y="208"/>
                    </a:lnTo>
                    <a:lnTo>
                      <a:pt x="1380" y="1097"/>
                    </a:lnTo>
                    <a:lnTo>
                      <a:pt x="1380" y="1122"/>
                    </a:lnTo>
                    <a:lnTo>
                      <a:pt x="1376" y="1145"/>
                    </a:lnTo>
                    <a:lnTo>
                      <a:pt x="1367" y="1167"/>
                    </a:lnTo>
                    <a:lnTo>
                      <a:pt x="1354" y="1187"/>
                    </a:lnTo>
                    <a:lnTo>
                      <a:pt x="1337" y="1205"/>
                    </a:lnTo>
                    <a:lnTo>
                      <a:pt x="1318" y="1218"/>
                    </a:lnTo>
                    <a:lnTo>
                      <a:pt x="1295" y="1228"/>
                    </a:lnTo>
                    <a:lnTo>
                      <a:pt x="1271" y="1233"/>
                    </a:lnTo>
                    <a:lnTo>
                      <a:pt x="1263" y="1234"/>
                    </a:lnTo>
                    <a:lnTo>
                      <a:pt x="1257" y="1234"/>
                    </a:lnTo>
                    <a:lnTo>
                      <a:pt x="1231" y="1231"/>
                    </a:lnTo>
                    <a:lnTo>
                      <a:pt x="1207" y="1224"/>
                    </a:lnTo>
                    <a:lnTo>
                      <a:pt x="1185" y="1211"/>
                    </a:lnTo>
                    <a:lnTo>
                      <a:pt x="1166" y="1194"/>
                    </a:lnTo>
                    <a:lnTo>
                      <a:pt x="1151" y="1173"/>
                    </a:lnTo>
                    <a:lnTo>
                      <a:pt x="1140" y="1150"/>
                    </a:lnTo>
                    <a:lnTo>
                      <a:pt x="1135" y="1124"/>
                    </a:lnTo>
                    <a:lnTo>
                      <a:pt x="1045" y="314"/>
                    </a:lnTo>
                    <a:lnTo>
                      <a:pt x="1011" y="304"/>
                    </a:lnTo>
                    <a:lnTo>
                      <a:pt x="1011" y="1147"/>
                    </a:lnTo>
                    <a:lnTo>
                      <a:pt x="1108" y="2368"/>
                    </a:lnTo>
                    <a:lnTo>
                      <a:pt x="1107" y="2399"/>
                    </a:lnTo>
                    <a:lnTo>
                      <a:pt x="1101" y="2427"/>
                    </a:lnTo>
                    <a:lnTo>
                      <a:pt x="1090" y="2453"/>
                    </a:lnTo>
                    <a:lnTo>
                      <a:pt x="1074" y="2476"/>
                    </a:lnTo>
                    <a:lnTo>
                      <a:pt x="1053" y="2496"/>
                    </a:lnTo>
                    <a:lnTo>
                      <a:pt x="1030" y="2512"/>
                    </a:lnTo>
                    <a:lnTo>
                      <a:pt x="1003" y="2522"/>
                    </a:lnTo>
                    <a:lnTo>
                      <a:pt x="973" y="2528"/>
                    </a:lnTo>
                    <a:lnTo>
                      <a:pt x="967" y="2528"/>
                    </a:lnTo>
                    <a:lnTo>
                      <a:pt x="961" y="2528"/>
                    </a:lnTo>
                    <a:lnTo>
                      <a:pt x="933" y="2525"/>
                    </a:lnTo>
                    <a:lnTo>
                      <a:pt x="906" y="2518"/>
                    </a:lnTo>
                    <a:lnTo>
                      <a:pt x="882" y="2505"/>
                    </a:lnTo>
                    <a:lnTo>
                      <a:pt x="860" y="2490"/>
                    </a:lnTo>
                    <a:lnTo>
                      <a:pt x="842" y="2470"/>
                    </a:lnTo>
                    <a:lnTo>
                      <a:pt x="828" y="2447"/>
                    </a:lnTo>
                    <a:lnTo>
                      <a:pt x="818" y="2421"/>
                    </a:lnTo>
                    <a:lnTo>
                      <a:pt x="813" y="2392"/>
                    </a:lnTo>
                    <a:lnTo>
                      <a:pt x="724" y="1288"/>
                    </a:lnTo>
                    <a:lnTo>
                      <a:pt x="705" y="1296"/>
                    </a:lnTo>
                    <a:lnTo>
                      <a:pt x="685" y="1300"/>
                    </a:lnTo>
                    <a:lnTo>
                      <a:pt x="664" y="1301"/>
                    </a:lnTo>
                    <a:lnTo>
                      <a:pt x="643" y="1300"/>
                    </a:lnTo>
                    <a:lnTo>
                      <a:pt x="624" y="1296"/>
                    </a:lnTo>
                    <a:lnTo>
                      <a:pt x="605" y="1288"/>
                    </a:lnTo>
                    <a:lnTo>
                      <a:pt x="517" y="2392"/>
                    </a:lnTo>
                    <a:lnTo>
                      <a:pt x="512" y="2421"/>
                    </a:lnTo>
                    <a:lnTo>
                      <a:pt x="501" y="2446"/>
                    </a:lnTo>
                    <a:lnTo>
                      <a:pt x="487" y="2470"/>
                    </a:lnTo>
                    <a:lnTo>
                      <a:pt x="469" y="2490"/>
                    </a:lnTo>
                    <a:lnTo>
                      <a:pt x="448" y="2505"/>
                    </a:lnTo>
                    <a:lnTo>
                      <a:pt x="424" y="2518"/>
                    </a:lnTo>
                    <a:lnTo>
                      <a:pt x="396" y="2525"/>
                    </a:lnTo>
                    <a:lnTo>
                      <a:pt x="369" y="2528"/>
                    </a:lnTo>
                    <a:lnTo>
                      <a:pt x="363" y="2528"/>
                    </a:lnTo>
                    <a:lnTo>
                      <a:pt x="357" y="2528"/>
                    </a:lnTo>
                    <a:lnTo>
                      <a:pt x="327" y="2522"/>
                    </a:lnTo>
                    <a:lnTo>
                      <a:pt x="300" y="2512"/>
                    </a:lnTo>
                    <a:lnTo>
                      <a:pt x="276" y="2496"/>
                    </a:lnTo>
                    <a:lnTo>
                      <a:pt x="256" y="2476"/>
                    </a:lnTo>
                    <a:lnTo>
                      <a:pt x="239" y="2453"/>
                    </a:lnTo>
                    <a:lnTo>
                      <a:pt x="228" y="2427"/>
                    </a:lnTo>
                    <a:lnTo>
                      <a:pt x="221" y="2399"/>
                    </a:lnTo>
                    <a:lnTo>
                      <a:pt x="221" y="2368"/>
                    </a:lnTo>
                    <a:lnTo>
                      <a:pt x="260" y="1884"/>
                    </a:lnTo>
                    <a:lnTo>
                      <a:pt x="283" y="1857"/>
                    </a:lnTo>
                    <a:lnTo>
                      <a:pt x="306" y="1829"/>
                    </a:lnTo>
                    <a:lnTo>
                      <a:pt x="313" y="1822"/>
                    </a:lnTo>
                    <a:lnTo>
                      <a:pt x="318" y="1813"/>
                    </a:lnTo>
                    <a:lnTo>
                      <a:pt x="341" y="1780"/>
                    </a:lnTo>
                    <a:lnTo>
                      <a:pt x="362" y="1745"/>
                    </a:lnTo>
                    <a:lnTo>
                      <a:pt x="369" y="1731"/>
                    </a:lnTo>
                    <a:lnTo>
                      <a:pt x="387" y="1698"/>
                    </a:lnTo>
                    <a:lnTo>
                      <a:pt x="403" y="1662"/>
                    </a:lnTo>
                    <a:lnTo>
                      <a:pt x="413" y="1636"/>
                    </a:lnTo>
                    <a:lnTo>
                      <a:pt x="427" y="1598"/>
                    </a:lnTo>
                    <a:lnTo>
                      <a:pt x="438" y="1561"/>
                    </a:lnTo>
                    <a:lnTo>
                      <a:pt x="441" y="1548"/>
                    </a:lnTo>
                    <a:lnTo>
                      <a:pt x="450" y="1509"/>
                    </a:lnTo>
                    <a:lnTo>
                      <a:pt x="456" y="1470"/>
                    </a:lnTo>
                    <a:lnTo>
                      <a:pt x="458" y="1457"/>
                    </a:lnTo>
                    <a:lnTo>
                      <a:pt x="459" y="1446"/>
                    </a:lnTo>
                    <a:lnTo>
                      <a:pt x="463" y="1401"/>
                    </a:lnTo>
                    <a:lnTo>
                      <a:pt x="465" y="1355"/>
                    </a:lnTo>
                    <a:lnTo>
                      <a:pt x="463" y="1310"/>
                    </a:lnTo>
                    <a:lnTo>
                      <a:pt x="459" y="1265"/>
                    </a:lnTo>
                    <a:lnTo>
                      <a:pt x="456" y="1241"/>
                    </a:lnTo>
                    <a:lnTo>
                      <a:pt x="450" y="1202"/>
                    </a:lnTo>
                    <a:lnTo>
                      <a:pt x="441" y="1163"/>
                    </a:lnTo>
                    <a:lnTo>
                      <a:pt x="439" y="1156"/>
                    </a:lnTo>
                    <a:lnTo>
                      <a:pt x="438" y="1150"/>
                    </a:lnTo>
                    <a:lnTo>
                      <a:pt x="427" y="1111"/>
                    </a:lnTo>
                    <a:lnTo>
                      <a:pt x="413" y="1075"/>
                    </a:lnTo>
                    <a:lnTo>
                      <a:pt x="403" y="1049"/>
                    </a:lnTo>
                    <a:lnTo>
                      <a:pt x="387" y="1013"/>
                    </a:lnTo>
                    <a:lnTo>
                      <a:pt x="369" y="978"/>
                    </a:lnTo>
                    <a:lnTo>
                      <a:pt x="362" y="966"/>
                    </a:lnTo>
                    <a:lnTo>
                      <a:pt x="342" y="932"/>
                    </a:lnTo>
                    <a:lnTo>
                      <a:pt x="319" y="900"/>
                    </a:lnTo>
                    <a:lnTo>
                      <a:pt x="319" y="304"/>
                    </a:lnTo>
                    <a:lnTo>
                      <a:pt x="285" y="314"/>
                    </a:lnTo>
                    <a:lnTo>
                      <a:pt x="231" y="797"/>
                    </a:lnTo>
                    <a:lnTo>
                      <a:pt x="196" y="764"/>
                    </a:lnTo>
                    <a:lnTo>
                      <a:pt x="159" y="733"/>
                    </a:lnTo>
                    <a:lnTo>
                      <a:pt x="119" y="704"/>
                    </a:lnTo>
                    <a:lnTo>
                      <a:pt x="78" y="678"/>
                    </a:lnTo>
                    <a:lnTo>
                      <a:pt x="38" y="653"/>
                    </a:lnTo>
                    <a:lnTo>
                      <a:pt x="36" y="654"/>
                    </a:lnTo>
                    <a:lnTo>
                      <a:pt x="18" y="646"/>
                    </a:lnTo>
                    <a:lnTo>
                      <a:pt x="0" y="639"/>
                    </a:lnTo>
                    <a:lnTo>
                      <a:pt x="49" y="208"/>
                    </a:lnTo>
                    <a:lnTo>
                      <a:pt x="50" y="203"/>
                    </a:lnTo>
                    <a:lnTo>
                      <a:pt x="51" y="199"/>
                    </a:lnTo>
                    <a:lnTo>
                      <a:pt x="52" y="196"/>
                    </a:lnTo>
                    <a:lnTo>
                      <a:pt x="54" y="192"/>
                    </a:lnTo>
                    <a:lnTo>
                      <a:pt x="57" y="178"/>
                    </a:lnTo>
                    <a:lnTo>
                      <a:pt x="62" y="165"/>
                    </a:lnTo>
                    <a:lnTo>
                      <a:pt x="65" y="159"/>
                    </a:lnTo>
                    <a:lnTo>
                      <a:pt x="70" y="154"/>
                    </a:lnTo>
                    <a:lnTo>
                      <a:pt x="74" y="149"/>
                    </a:lnTo>
                    <a:lnTo>
                      <a:pt x="82" y="139"/>
                    </a:lnTo>
                    <a:lnTo>
                      <a:pt x="92" y="128"/>
                    </a:lnTo>
                    <a:lnTo>
                      <a:pt x="101" y="122"/>
                    </a:lnTo>
                    <a:lnTo>
                      <a:pt x="110" y="118"/>
                    </a:lnTo>
                    <a:lnTo>
                      <a:pt x="120" y="111"/>
                    </a:lnTo>
                    <a:lnTo>
                      <a:pt x="129" y="106"/>
                    </a:lnTo>
                    <a:lnTo>
                      <a:pt x="133" y="104"/>
                    </a:lnTo>
                    <a:lnTo>
                      <a:pt x="144" y="101"/>
                    </a:lnTo>
                    <a:lnTo>
                      <a:pt x="159" y="96"/>
                    </a:lnTo>
                    <a:lnTo>
                      <a:pt x="177" y="89"/>
                    </a:lnTo>
                    <a:lnTo>
                      <a:pt x="202" y="82"/>
                    </a:lnTo>
                    <a:lnTo>
                      <a:pt x="228" y="74"/>
                    </a:lnTo>
                    <a:lnTo>
                      <a:pt x="258" y="65"/>
                    </a:lnTo>
                    <a:lnTo>
                      <a:pt x="292" y="56"/>
                    </a:lnTo>
                    <a:lnTo>
                      <a:pt x="327" y="47"/>
                    </a:lnTo>
                    <a:lnTo>
                      <a:pt x="365" y="38"/>
                    </a:lnTo>
                    <a:lnTo>
                      <a:pt x="405" y="30"/>
                    </a:lnTo>
                    <a:lnTo>
                      <a:pt x="446" y="21"/>
                    </a:lnTo>
                    <a:lnTo>
                      <a:pt x="489" y="14"/>
                    </a:lnTo>
                    <a:lnTo>
                      <a:pt x="531" y="9"/>
                    </a:lnTo>
                    <a:lnTo>
                      <a:pt x="574" y="3"/>
                    </a:lnTo>
                    <a:lnTo>
                      <a:pt x="6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476" y="760"/>
                <a:ext cx="78" cy="117"/>
              </a:xfrm>
              <a:custGeom>
                <a:avLst/>
                <a:gdLst>
                  <a:gd name="T0" fmla="*/ 608 w 933"/>
                  <a:gd name="T1" fmla="*/ 0 h 1397"/>
                  <a:gd name="T2" fmla="*/ 933 w 933"/>
                  <a:gd name="T3" fmla="*/ 202 h 1397"/>
                  <a:gd name="T4" fmla="*/ 608 w 933"/>
                  <a:gd name="T5" fmla="*/ 405 h 1397"/>
                  <a:gd name="T6" fmla="*/ 608 w 933"/>
                  <a:gd name="T7" fmla="*/ 290 h 1397"/>
                  <a:gd name="T8" fmla="*/ 556 w 933"/>
                  <a:gd name="T9" fmla="*/ 302 h 1397"/>
                  <a:gd name="T10" fmla="*/ 505 w 933"/>
                  <a:gd name="T11" fmla="*/ 317 h 1397"/>
                  <a:gd name="T12" fmla="*/ 455 w 933"/>
                  <a:gd name="T13" fmla="*/ 339 h 1397"/>
                  <a:gd name="T14" fmla="*/ 409 w 933"/>
                  <a:gd name="T15" fmla="*/ 364 h 1397"/>
                  <a:gd name="T16" fmla="*/ 366 w 933"/>
                  <a:gd name="T17" fmla="*/ 395 h 1397"/>
                  <a:gd name="T18" fmla="*/ 328 w 933"/>
                  <a:gd name="T19" fmla="*/ 429 h 1397"/>
                  <a:gd name="T20" fmla="*/ 291 w 933"/>
                  <a:gd name="T21" fmla="*/ 467 h 1397"/>
                  <a:gd name="T22" fmla="*/ 258 w 933"/>
                  <a:gd name="T23" fmla="*/ 508 h 1397"/>
                  <a:gd name="T24" fmla="*/ 230 w 933"/>
                  <a:gd name="T25" fmla="*/ 552 h 1397"/>
                  <a:gd name="T26" fmla="*/ 207 w 933"/>
                  <a:gd name="T27" fmla="*/ 599 h 1397"/>
                  <a:gd name="T28" fmla="*/ 188 w 933"/>
                  <a:gd name="T29" fmla="*/ 649 h 1397"/>
                  <a:gd name="T30" fmla="*/ 174 w 933"/>
                  <a:gd name="T31" fmla="*/ 701 h 1397"/>
                  <a:gd name="T32" fmla="*/ 165 w 933"/>
                  <a:gd name="T33" fmla="*/ 755 h 1397"/>
                  <a:gd name="T34" fmla="*/ 162 w 933"/>
                  <a:gd name="T35" fmla="*/ 810 h 1397"/>
                  <a:gd name="T36" fmla="*/ 165 w 933"/>
                  <a:gd name="T37" fmla="*/ 869 h 1397"/>
                  <a:gd name="T38" fmla="*/ 176 w 933"/>
                  <a:gd name="T39" fmla="*/ 927 h 1397"/>
                  <a:gd name="T40" fmla="*/ 190 w 933"/>
                  <a:gd name="T41" fmla="*/ 981 h 1397"/>
                  <a:gd name="T42" fmla="*/ 212 w 933"/>
                  <a:gd name="T43" fmla="*/ 1034 h 1397"/>
                  <a:gd name="T44" fmla="*/ 239 w 933"/>
                  <a:gd name="T45" fmla="*/ 1083 h 1397"/>
                  <a:gd name="T46" fmla="*/ 270 w 933"/>
                  <a:gd name="T47" fmla="*/ 1129 h 1397"/>
                  <a:gd name="T48" fmla="*/ 306 w 933"/>
                  <a:gd name="T49" fmla="*/ 1171 h 1397"/>
                  <a:gd name="T50" fmla="*/ 345 w 933"/>
                  <a:gd name="T51" fmla="*/ 1209 h 1397"/>
                  <a:gd name="T52" fmla="*/ 389 w 933"/>
                  <a:gd name="T53" fmla="*/ 1244 h 1397"/>
                  <a:gd name="T54" fmla="*/ 436 w 933"/>
                  <a:gd name="T55" fmla="*/ 1273 h 1397"/>
                  <a:gd name="T56" fmla="*/ 488 w 933"/>
                  <a:gd name="T57" fmla="*/ 1297 h 1397"/>
                  <a:gd name="T58" fmla="*/ 329 w 933"/>
                  <a:gd name="T59" fmla="*/ 1397 h 1397"/>
                  <a:gd name="T60" fmla="*/ 276 w 933"/>
                  <a:gd name="T61" fmla="*/ 1361 h 1397"/>
                  <a:gd name="T62" fmla="*/ 228 w 933"/>
                  <a:gd name="T63" fmla="*/ 1322 h 1397"/>
                  <a:gd name="T64" fmla="*/ 183 w 933"/>
                  <a:gd name="T65" fmla="*/ 1278 h 1397"/>
                  <a:gd name="T66" fmla="*/ 142 w 933"/>
                  <a:gd name="T67" fmla="*/ 1229 h 1397"/>
                  <a:gd name="T68" fmla="*/ 107 w 933"/>
                  <a:gd name="T69" fmla="*/ 1178 h 1397"/>
                  <a:gd name="T70" fmla="*/ 75 w 933"/>
                  <a:gd name="T71" fmla="*/ 1124 h 1397"/>
                  <a:gd name="T72" fmla="*/ 49 w 933"/>
                  <a:gd name="T73" fmla="*/ 1065 h 1397"/>
                  <a:gd name="T74" fmla="*/ 28 w 933"/>
                  <a:gd name="T75" fmla="*/ 1005 h 1397"/>
                  <a:gd name="T76" fmla="*/ 12 w 933"/>
                  <a:gd name="T77" fmla="*/ 942 h 1397"/>
                  <a:gd name="T78" fmla="*/ 3 w 933"/>
                  <a:gd name="T79" fmla="*/ 878 h 1397"/>
                  <a:gd name="T80" fmla="*/ 0 w 933"/>
                  <a:gd name="T81" fmla="*/ 810 h 1397"/>
                  <a:gd name="T82" fmla="*/ 3 w 933"/>
                  <a:gd name="T83" fmla="*/ 746 h 1397"/>
                  <a:gd name="T84" fmla="*/ 12 w 933"/>
                  <a:gd name="T85" fmla="*/ 682 h 1397"/>
                  <a:gd name="T86" fmla="*/ 27 w 933"/>
                  <a:gd name="T87" fmla="*/ 620 h 1397"/>
                  <a:gd name="T88" fmla="*/ 47 w 933"/>
                  <a:gd name="T89" fmla="*/ 560 h 1397"/>
                  <a:gd name="T90" fmla="*/ 72 w 933"/>
                  <a:gd name="T91" fmla="*/ 504 h 1397"/>
                  <a:gd name="T92" fmla="*/ 102 w 933"/>
                  <a:gd name="T93" fmla="*/ 450 h 1397"/>
                  <a:gd name="T94" fmla="*/ 137 w 933"/>
                  <a:gd name="T95" fmla="*/ 399 h 1397"/>
                  <a:gd name="T96" fmla="*/ 176 w 933"/>
                  <a:gd name="T97" fmla="*/ 352 h 1397"/>
                  <a:gd name="T98" fmla="*/ 219 w 933"/>
                  <a:gd name="T99" fmla="*/ 308 h 1397"/>
                  <a:gd name="T100" fmla="*/ 266 w 933"/>
                  <a:gd name="T101" fmla="*/ 268 h 1397"/>
                  <a:gd name="T102" fmla="*/ 316 w 933"/>
                  <a:gd name="T103" fmla="*/ 232 h 1397"/>
                  <a:gd name="T104" fmla="*/ 369 w 933"/>
                  <a:gd name="T105" fmla="*/ 201 h 1397"/>
                  <a:gd name="T106" fmla="*/ 425 w 933"/>
                  <a:gd name="T107" fmla="*/ 174 h 1397"/>
                  <a:gd name="T108" fmla="*/ 485 w 933"/>
                  <a:gd name="T109" fmla="*/ 153 h 1397"/>
                  <a:gd name="T110" fmla="*/ 545 w 933"/>
                  <a:gd name="T111" fmla="*/ 137 h 1397"/>
                  <a:gd name="T112" fmla="*/ 608 w 933"/>
                  <a:gd name="T113" fmla="*/ 127 h 1397"/>
                  <a:gd name="T114" fmla="*/ 608 w 933"/>
                  <a:gd name="T115" fmla="*/ 0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33" h="1397">
                    <a:moveTo>
                      <a:pt x="608" y="0"/>
                    </a:moveTo>
                    <a:lnTo>
                      <a:pt x="933" y="202"/>
                    </a:lnTo>
                    <a:lnTo>
                      <a:pt x="608" y="405"/>
                    </a:lnTo>
                    <a:lnTo>
                      <a:pt x="608" y="290"/>
                    </a:lnTo>
                    <a:lnTo>
                      <a:pt x="556" y="302"/>
                    </a:lnTo>
                    <a:lnTo>
                      <a:pt x="505" y="317"/>
                    </a:lnTo>
                    <a:lnTo>
                      <a:pt x="455" y="339"/>
                    </a:lnTo>
                    <a:lnTo>
                      <a:pt x="409" y="364"/>
                    </a:lnTo>
                    <a:lnTo>
                      <a:pt x="366" y="395"/>
                    </a:lnTo>
                    <a:lnTo>
                      <a:pt x="328" y="429"/>
                    </a:lnTo>
                    <a:lnTo>
                      <a:pt x="291" y="467"/>
                    </a:lnTo>
                    <a:lnTo>
                      <a:pt x="258" y="508"/>
                    </a:lnTo>
                    <a:lnTo>
                      <a:pt x="230" y="552"/>
                    </a:lnTo>
                    <a:lnTo>
                      <a:pt x="207" y="599"/>
                    </a:lnTo>
                    <a:lnTo>
                      <a:pt x="188" y="649"/>
                    </a:lnTo>
                    <a:lnTo>
                      <a:pt x="174" y="701"/>
                    </a:lnTo>
                    <a:lnTo>
                      <a:pt x="165" y="755"/>
                    </a:lnTo>
                    <a:lnTo>
                      <a:pt x="162" y="810"/>
                    </a:lnTo>
                    <a:lnTo>
                      <a:pt x="165" y="869"/>
                    </a:lnTo>
                    <a:lnTo>
                      <a:pt x="176" y="927"/>
                    </a:lnTo>
                    <a:lnTo>
                      <a:pt x="190" y="981"/>
                    </a:lnTo>
                    <a:lnTo>
                      <a:pt x="212" y="1034"/>
                    </a:lnTo>
                    <a:lnTo>
                      <a:pt x="239" y="1083"/>
                    </a:lnTo>
                    <a:lnTo>
                      <a:pt x="270" y="1129"/>
                    </a:lnTo>
                    <a:lnTo>
                      <a:pt x="306" y="1171"/>
                    </a:lnTo>
                    <a:lnTo>
                      <a:pt x="345" y="1209"/>
                    </a:lnTo>
                    <a:lnTo>
                      <a:pt x="389" y="1244"/>
                    </a:lnTo>
                    <a:lnTo>
                      <a:pt x="436" y="1273"/>
                    </a:lnTo>
                    <a:lnTo>
                      <a:pt x="488" y="1297"/>
                    </a:lnTo>
                    <a:lnTo>
                      <a:pt x="329" y="1397"/>
                    </a:lnTo>
                    <a:lnTo>
                      <a:pt x="276" y="1361"/>
                    </a:lnTo>
                    <a:lnTo>
                      <a:pt x="228" y="1322"/>
                    </a:lnTo>
                    <a:lnTo>
                      <a:pt x="183" y="1278"/>
                    </a:lnTo>
                    <a:lnTo>
                      <a:pt x="142" y="1229"/>
                    </a:lnTo>
                    <a:lnTo>
                      <a:pt x="107" y="1178"/>
                    </a:lnTo>
                    <a:lnTo>
                      <a:pt x="75" y="1124"/>
                    </a:lnTo>
                    <a:lnTo>
                      <a:pt x="49" y="1065"/>
                    </a:lnTo>
                    <a:lnTo>
                      <a:pt x="28" y="1005"/>
                    </a:lnTo>
                    <a:lnTo>
                      <a:pt x="12" y="942"/>
                    </a:lnTo>
                    <a:lnTo>
                      <a:pt x="3" y="878"/>
                    </a:lnTo>
                    <a:lnTo>
                      <a:pt x="0" y="810"/>
                    </a:lnTo>
                    <a:lnTo>
                      <a:pt x="3" y="746"/>
                    </a:lnTo>
                    <a:lnTo>
                      <a:pt x="12" y="682"/>
                    </a:lnTo>
                    <a:lnTo>
                      <a:pt x="27" y="620"/>
                    </a:lnTo>
                    <a:lnTo>
                      <a:pt x="47" y="560"/>
                    </a:lnTo>
                    <a:lnTo>
                      <a:pt x="72" y="504"/>
                    </a:lnTo>
                    <a:lnTo>
                      <a:pt x="102" y="450"/>
                    </a:lnTo>
                    <a:lnTo>
                      <a:pt x="137" y="399"/>
                    </a:lnTo>
                    <a:lnTo>
                      <a:pt x="176" y="352"/>
                    </a:lnTo>
                    <a:lnTo>
                      <a:pt x="219" y="308"/>
                    </a:lnTo>
                    <a:lnTo>
                      <a:pt x="266" y="268"/>
                    </a:lnTo>
                    <a:lnTo>
                      <a:pt x="316" y="232"/>
                    </a:lnTo>
                    <a:lnTo>
                      <a:pt x="369" y="201"/>
                    </a:lnTo>
                    <a:lnTo>
                      <a:pt x="425" y="174"/>
                    </a:lnTo>
                    <a:lnTo>
                      <a:pt x="485" y="153"/>
                    </a:lnTo>
                    <a:lnTo>
                      <a:pt x="545" y="137"/>
                    </a:lnTo>
                    <a:lnTo>
                      <a:pt x="608" y="127"/>
                    </a:lnTo>
                    <a:lnTo>
                      <a:pt x="6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3"/>
              <p:cNvSpPr>
                <a:spLocks/>
              </p:cNvSpPr>
              <p:nvPr/>
            </p:nvSpPr>
            <p:spPr bwMode="auto">
              <a:xfrm>
                <a:off x="514" y="779"/>
                <a:ext cx="77" cy="117"/>
              </a:xfrm>
              <a:custGeom>
                <a:avLst/>
                <a:gdLst>
                  <a:gd name="T0" fmla="*/ 604 w 932"/>
                  <a:gd name="T1" fmla="*/ 0 h 1396"/>
                  <a:gd name="T2" fmla="*/ 657 w 932"/>
                  <a:gd name="T3" fmla="*/ 35 h 1396"/>
                  <a:gd name="T4" fmla="*/ 705 w 932"/>
                  <a:gd name="T5" fmla="*/ 74 h 1396"/>
                  <a:gd name="T6" fmla="*/ 749 w 932"/>
                  <a:gd name="T7" fmla="*/ 118 h 1396"/>
                  <a:gd name="T8" fmla="*/ 790 w 932"/>
                  <a:gd name="T9" fmla="*/ 167 h 1396"/>
                  <a:gd name="T10" fmla="*/ 826 w 932"/>
                  <a:gd name="T11" fmla="*/ 218 h 1396"/>
                  <a:gd name="T12" fmla="*/ 857 w 932"/>
                  <a:gd name="T13" fmla="*/ 272 h 1396"/>
                  <a:gd name="T14" fmla="*/ 884 w 932"/>
                  <a:gd name="T15" fmla="*/ 331 h 1396"/>
                  <a:gd name="T16" fmla="*/ 905 w 932"/>
                  <a:gd name="T17" fmla="*/ 391 h 1396"/>
                  <a:gd name="T18" fmla="*/ 919 w 932"/>
                  <a:gd name="T19" fmla="*/ 454 h 1396"/>
                  <a:gd name="T20" fmla="*/ 929 w 932"/>
                  <a:gd name="T21" fmla="*/ 518 h 1396"/>
                  <a:gd name="T22" fmla="*/ 932 w 932"/>
                  <a:gd name="T23" fmla="*/ 585 h 1396"/>
                  <a:gd name="T24" fmla="*/ 929 w 932"/>
                  <a:gd name="T25" fmla="*/ 650 h 1396"/>
                  <a:gd name="T26" fmla="*/ 920 w 932"/>
                  <a:gd name="T27" fmla="*/ 714 h 1396"/>
                  <a:gd name="T28" fmla="*/ 906 w 932"/>
                  <a:gd name="T29" fmla="*/ 776 h 1396"/>
                  <a:gd name="T30" fmla="*/ 886 w 932"/>
                  <a:gd name="T31" fmla="*/ 836 h 1396"/>
                  <a:gd name="T32" fmla="*/ 861 w 932"/>
                  <a:gd name="T33" fmla="*/ 892 h 1396"/>
                  <a:gd name="T34" fmla="*/ 830 w 932"/>
                  <a:gd name="T35" fmla="*/ 947 h 1396"/>
                  <a:gd name="T36" fmla="*/ 796 w 932"/>
                  <a:gd name="T37" fmla="*/ 997 h 1396"/>
                  <a:gd name="T38" fmla="*/ 757 w 932"/>
                  <a:gd name="T39" fmla="*/ 1044 h 1396"/>
                  <a:gd name="T40" fmla="*/ 714 w 932"/>
                  <a:gd name="T41" fmla="*/ 1088 h 1396"/>
                  <a:gd name="T42" fmla="*/ 667 w 932"/>
                  <a:gd name="T43" fmla="*/ 1128 h 1396"/>
                  <a:gd name="T44" fmla="*/ 617 w 932"/>
                  <a:gd name="T45" fmla="*/ 1164 h 1396"/>
                  <a:gd name="T46" fmla="*/ 563 w 932"/>
                  <a:gd name="T47" fmla="*/ 1195 h 1396"/>
                  <a:gd name="T48" fmla="*/ 508 w 932"/>
                  <a:gd name="T49" fmla="*/ 1221 h 1396"/>
                  <a:gd name="T50" fmla="*/ 449 w 932"/>
                  <a:gd name="T51" fmla="*/ 1243 h 1396"/>
                  <a:gd name="T52" fmla="*/ 387 w 932"/>
                  <a:gd name="T53" fmla="*/ 1259 h 1396"/>
                  <a:gd name="T54" fmla="*/ 325 w 932"/>
                  <a:gd name="T55" fmla="*/ 1269 h 1396"/>
                  <a:gd name="T56" fmla="*/ 325 w 932"/>
                  <a:gd name="T57" fmla="*/ 1396 h 1396"/>
                  <a:gd name="T58" fmla="*/ 0 w 932"/>
                  <a:gd name="T59" fmla="*/ 1194 h 1396"/>
                  <a:gd name="T60" fmla="*/ 325 w 932"/>
                  <a:gd name="T61" fmla="*/ 991 h 1396"/>
                  <a:gd name="T62" fmla="*/ 325 w 932"/>
                  <a:gd name="T63" fmla="*/ 1106 h 1396"/>
                  <a:gd name="T64" fmla="*/ 378 w 932"/>
                  <a:gd name="T65" fmla="*/ 1094 h 1396"/>
                  <a:gd name="T66" fmla="*/ 428 w 932"/>
                  <a:gd name="T67" fmla="*/ 1079 h 1396"/>
                  <a:gd name="T68" fmla="*/ 477 w 932"/>
                  <a:gd name="T69" fmla="*/ 1057 h 1396"/>
                  <a:gd name="T70" fmla="*/ 524 w 932"/>
                  <a:gd name="T71" fmla="*/ 1032 h 1396"/>
                  <a:gd name="T72" fmla="*/ 566 w 932"/>
                  <a:gd name="T73" fmla="*/ 1001 h 1396"/>
                  <a:gd name="T74" fmla="*/ 606 w 932"/>
                  <a:gd name="T75" fmla="*/ 968 h 1396"/>
                  <a:gd name="T76" fmla="*/ 642 w 932"/>
                  <a:gd name="T77" fmla="*/ 930 h 1396"/>
                  <a:gd name="T78" fmla="*/ 674 w 932"/>
                  <a:gd name="T79" fmla="*/ 888 h 1396"/>
                  <a:gd name="T80" fmla="*/ 703 w 932"/>
                  <a:gd name="T81" fmla="*/ 844 h 1396"/>
                  <a:gd name="T82" fmla="*/ 726 w 932"/>
                  <a:gd name="T83" fmla="*/ 797 h 1396"/>
                  <a:gd name="T84" fmla="*/ 745 w 932"/>
                  <a:gd name="T85" fmla="*/ 747 h 1396"/>
                  <a:gd name="T86" fmla="*/ 759 w 932"/>
                  <a:gd name="T87" fmla="*/ 695 h 1396"/>
                  <a:gd name="T88" fmla="*/ 768 w 932"/>
                  <a:gd name="T89" fmla="*/ 641 h 1396"/>
                  <a:gd name="T90" fmla="*/ 771 w 932"/>
                  <a:gd name="T91" fmla="*/ 585 h 1396"/>
                  <a:gd name="T92" fmla="*/ 768 w 932"/>
                  <a:gd name="T93" fmla="*/ 527 h 1396"/>
                  <a:gd name="T94" fmla="*/ 757 w 932"/>
                  <a:gd name="T95" fmla="*/ 469 h 1396"/>
                  <a:gd name="T96" fmla="*/ 742 w 932"/>
                  <a:gd name="T97" fmla="*/ 415 h 1396"/>
                  <a:gd name="T98" fmla="*/ 720 w 932"/>
                  <a:gd name="T99" fmla="*/ 362 h 1396"/>
                  <a:gd name="T100" fmla="*/ 694 w 932"/>
                  <a:gd name="T101" fmla="*/ 313 h 1396"/>
                  <a:gd name="T102" fmla="*/ 663 w 932"/>
                  <a:gd name="T103" fmla="*/ 267 h 1396"/>
                  <a:gd name="T104" fmla="*/ 627 w 932"/>
                  <a:gd name="T105" fmla="*/ 225 h 1396"/>
                  <a:gd name="T106" fmla="*/ 587 w 932"/>
                  <a:gd name="T107" fmla="*/ 186 h 1396"/>
                  <a:gd name="T108" fmla="*/ 543 w 932"/>
                  <a:gd name="T109" fmla="*/ 153 h 1396"/>
                  <a:gd name="T110" fmla="*/ 496 w 932"/>
                  <a:gd name="T111" fmla="*/ 124 h 1396"/>
                  <a:gd name="T112" fmla="*/ 445 w 932"/>
                  <a:gd name="T113" fmla="*/ 98 h 1396"/>
                  <a:gd name="T114" fmla="*/ 604 w 932"/>
                  <a:gd name="T115" fmla="*/ 0 h 1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32" h="1396">
                    <a:moveTo>
                      <a:pt x="604" y="0"/>
                    </a:moveTo>
                    <a:lnTo>
                      <a:pt x="657" y="35"/>
                    </a:lnTo>
                    <a:lnTo>
                      <a:pt x="705" y="74"/>
                    </a:lnTo>
                    <a:lnTo>
                      <a:pt x="749" y="118"/>
                    </a:lnTo>
                    <a:lnTo>
                      <a:pt x="790" y="167"/>
                    </a:lnTo>
                    <a:lnTo>
                      <a:pt x="826" y="218"/>
                    </a:lnTo>
                    <a:lnTo>
                      <a:pt x="857" y="272"/>
                    </a:lnTo>
                    <a:lnTo>
                      <a:pt x="884" y="331"/>
                    </a:lnTo>
                    <a:lnTo>
                      <a:pt x="905" y="391"/>
                    </a:lnTo>
                    <a:lnTo>
                      <a:pt x="919" y="454"/>
                    </a:lnTo>
                    <a:lnTo>
                      <a:pt x="929" y="518"/>
                    </a:lnTo>
                    <a:lnTo>
                      <a:pt x="932" y="585"/>
                    </a:lnTo>
                    <a:lnTo>
                      <a:pt x="929" y="650"/>
                    </a:lnTo>
                    <a:lnTo>
                      <a:pt x="920" y="714"/>
                    </a:lnTo>
                    <a:lnTo>
                      <a:pt x="906" y="776"/>
                    </a:lnTo>
                    <a:lnTo>
                      <a:pt x="886" y="836"/>
                    </a:lnTo>
                    <a:lnTo>
                      <a:pt x="861" y="892"/>
                    </a:lnTo>
                    <a:lnTo>
                      <a:pt x="830" y="947"/>
                    </a:lnTo>
                    <a:lnTo>
                      <a:pt x="796" y="997"/>
                    </a:lnTo>
                    <a:lnTo>
                      <a:pt x="757" y="1044"/>
                    </a:lnTo>
                    <a:lnTo>
                      <a:pt x="714" y="1088"/>
                    </a:lnTo>
                    <a:lnTo>
                      <a:pt x="667" y="1128"/>
                    </a:lnTo>
                    <a:lnTo>
                      <a:pt x="617" y="1164"/>
                    </a:lnTo>
                    <a:lnTo>
                      <a:pt x="563" y="1195"/>
                    </a:lnTo>
                    <a:lnTo>
                      <a:pt x="508" y="1221"/>
                    </a:lnTo>
                    <a:lnTo>
                      <a:pt x="449" y="1243"/>
                    </a:lnTo>
                    <a:lnTo>
                      <a:pt x="387" y="1259"/>
                    </a:lnTo>
                    <a:lnTo>
                      <a:pt x="325" y="1269"/>
                    </a:lnTo>
                    <a:lnTo>
                      <a:pt x="325" y="1396"/>
                    </a:lnTo>
                    <a:lnTo>
                      <a:pt x="0" y="1194"/>
                    </a:lnTo>
                    <a:lnTo>
                      <a:pt x="325" y="991"/>
                    </a:lnTo>
                    <a:lnTo>
                      <a:pt x="325" y="1106"/>
                    </a:lnTo>
                    <a:lnTo>
                      <a:pt x="378" y="1094"/>
                    </a:lnTo>
                    <a:lnTo>
                      <a:pt x="428" y="1079"/>
                    </a:lnTo>
                    <a:lnTo>
                      <a:pt x="477" y="1057"/>
                    </a:lnTo>
                    <a:lnTo>
                      <a:pt x="524" y="1032"/>
                    </a:lnTo>
                    <a:lnTo>
                      <a:pt x="566" y="1001"/>
                    </a:lnTo>
                    <a:lnTo>
                      <a:pt x="606" y="968"/>
                    </a:lnTo>
                    <a:lnTo>
                      <a:pt x="642" y="930"/>
                    </a:lnTo>
                    <a:lnTo>
                      <a:pt x="674" y="888"/>
                    </a:lnTo>
                    <a:lnTo>
                      <a:pt x="703" y="844"/>
                    </a:lnTo>
                    <a:lnTo>
                      <a:pt x="726" y="797"/>
                    </a:lnTo>
                    <a:lnTo>
                      <a:pt x="745" y="747"/>
                    </a:lnTo>
                    <a:lnTo>
                      <a:pt x="759" y="695"/>
                    </a:lnTo>
                    <a:lnTo>
                      <a:pt x="768" y="641"/>
                    </a:lnTo>
                    <a:lnTo>
                      <a:pt x="771" y="585"/>
                    </a:lnTo>
                    <a:lnTo>
                      <a:pt x="768" y="527"/>
                    </a:lnTo>
                    <a:lnTo>
                      <a:pt x="757" y="469"/>
                    </a:lnTo>
                    <a:lnTo>
                      <a:pt x="742" y="415"/>
                    </a:lnTo>
                    <a:lnTo>
                      <a:pt x="720" y="362"/>
                    </a:lnTo>
                    <a:lnTo>
                      <a:pt x="694" y="313"/>
                    </a:lnTo>
                    <a:lnTo>
                      <a:pt x="663" y="267"/>
                    </a:lnTo>
                    <a:lnTo>
                      <a:pt x="627" y="225"/>
                    </a:lnTo>
                    <a:lnTo>
                      <a:pt x="587" y="186"/>
                    </a:lnTo>
                    <a:lnTo>
                      <a:pt x="543" y="153"/>
                    </a:lnTo>
                    <a:lnTo>
                      <a:pt x="496" y="124"/>
                    </a:lnTo>
                    <a:lnTo>
                      <a:pt x="445" y="98"/>
                    </a:lnTo>
                    <a:lnTo>
                      <a:pt x="6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0158FC9-9438-18AD-64B8-FA6428700B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75" y="2297602"/>
            <a:ext cx="1696705" cy="11813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183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419850-8C9C-412F-A3F5-9627B1A23C92}"/>
              </a:ext>
            </a:extLst>
          </p:cNvPr>
          <p:cNvSpPr/>
          <p:nvPr/>
        </p:nvSpPr>
        <p:spPr>
          <a:xfrm>
            <a:off x="9841" y="-24235"/>
            <a:ext cx="9134159" cy="1346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Rectangle 17"/>
          <p:cNvSpPr/>
          <p:nvPr/>
        </p:nvSpPr>
        <p:spPr>
          <a:xfrm>
            <a:off x="1516233" y="2525921"/>
            <a:ext cx="45352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USB Dongle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USB dongle should be inserted in the PC.</a:t>
            </a:r>
          </a:p>
          <a:p>
            <a:endParaRPr lang="en-US" sz="1600" b="1" dirty="0"/>
          </a:p>
          <a:p>
            <a:endParaRPr lang="en-US" sz="16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765674" y="2473946"/>
            <a:ext cx="617060" cy="617060"/>
            <a:chOff x="1078752" y="3859893"/>
            <a:chExt cx="822960" cy="822960"/>
          </a:xfrm>
        </p:grpSpPr>
        <p:sp>
          <p:nvSpPr>
            <p:cNvPr id="15" name="Rounded Rectangle 14"/>
            <p:cNvSpPr/>
            <p:nvPr/>
          </p:nvSpPr>
          <p:spPr>
            <a:xfrm>
              <a:off x="1078752" y="3859893"/>
              <a:ext cx="822960" cy="82296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95"/>
              <a:endParaRPr lang="en-US" sz="1349">
                <a:solidFill>
                  <a:prstClr val="white"/>
                </a:solidFill>
              </a:endParaRPr>
            </a:p>
          </p:txBody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1332276" y="4026898"/>
              <a:ext cx="315912" cy="488950"/>
            </a:xfrm>
            <a:custGeom>
              <a:avLst/>
              <a:gdLst>
                <a:gd name="T0" fmla="*/ 940 w 2187"/>
                <a:gd name="T1" fmla="*/ 1158 h 3387"/>
                <a:gd name="T2" fmla="*/ 1261 w 2187"/>
                <a:gd name="T3" fmla="*/ 1210 h 3387"/>
                <a:gd name="T4" fmla="*/ 1229 w 2187"/>
                <a:gd name="T5" fmla="*/ 1137 h 3387"/>
                <a:gd name="T6" fmla="*/ 1157 w 2187"/>
                <a:gd name="T7" fmla="*/ 1148 h 3387"/>
                <a:gd name="T8" fmla="*/ 1059 w 2187"/>
                <a:gd name="T9" fmla="*/ 1169 h 3387"/>
                <a:gd name="T10" fmla="*/ 991 w 2187"/>
                <a:gd name="T11" fmla="*/ 1126 h 3387"/>
                <a:gd name="T12" fmla="*/ 758 w 2187"/>
                <a:gd name="T13" fmla="*/ 336 h 3387"/>
                <a:gd name="T14" fmla="*/ 445 w 2187"/>
                <a:gd name="T15" fmla="*/ 564 h 3387"/>
                <a:gd name="T16" fmla="*/ 282 w 2187"/>
                <a:gd name="T17" fmla="*/ 905 h 3387"/>
                <a:gd name="T18" fmla="*/ 297 w 2187"/>
                <a:gd name="T19" fmla="*/ 1275 h 3387"/>
                <a:gd name="T20" fmla="*/ 416 w 2187"/>
                <a:gd name="T21" fmla="*/ 1556 h 3387"/>
                <a:gd name="T22" fmla="*/ 592 w 2187"/>
                <a:gd name="T23" fmla="*/ 1822 h 3387"/>
                <a:gd name="T24" fmla="*/ 771 w 2187"/>
                <a:gd name="T25" fmla="*/ 2161 h 3387"/>
                <a:gd name="T26" fmla="*/ 763 w 2187"/>
                <a:gd name="T27" fmla="*/ 1235 h 3387"/>
                <a:gd name="T28" fmla="*/ 820 w 2187"/>
                <a:gd name="T29" fmla="*/ 1043 h 3387"/>
                <a:gd name="T30" fmla="*/ 991 w 2187"/>
                <a:gd name="T31" fmla="*/ 961 h 3387"/>
                <a:gd name="T32" fmla="*/ 1196 w 2187"/>
                <a:gd name="T33" fmla="*/ 961 h 3387"/>
                <a:gd name="T34" fmla="*/ 1369 w 2187"/>
                <a:gd name="T35" fmla="*/ 1043 h 3387"/>
                <a:gd name="T36" fmla="*/ 1423 w 2187"/>
                <a:gd name="T37" fmla="*/ 1236 h 3387"/>
                <a:gd name="T38" fmla="*/ 1417 w 2187"/>
                <a:gd name="T39" fmla="*/ 2161 h 3387"/>
                <a:gd name="T40" fmla="*/ 1595 w 2187"/>
                <a:gd name="T41" fmla="*/ 1823 h 3387"/>
                <a:gd name="T42" fmla="*/ 1771 w 2187"/>
                <a:gd name="T43" fmla="*/ 1557 h 3387"/>
                <a:gd name="T44" fmla="*/ 1890 w 2187"/>
                <a:gd name="T45" fmla="*/ 1275 h 3387"/>
                <a:gd name="T46" fmla="*/ 1905 w 2187"/>
                <a:gd name="T47" fmla="*/ 905 h 3387"/>
                <a:gd name="T48" fmla="*/ 1742 w 2187"/>
                <a:gd name="T49" fmla="*/ 564 h 3387"/>
                <a:gd name="T50" fmla="*/ 1429 w 2187"/>
                <a:gd name="T51" fmla="*/ 336 h 3387"/>
                <a:gd name="T52" fmla="*/ 1094 w 2187"/>
                <a:gd name="T53" fmla="*/ 0 h 3387"/>
                <a:gd name="T54" fmla="*/ 1574 w 2187"/>
                <a:gd name="T55" fmla="*/ 105 h 3387"/>
                <a:gd name="T56" fmla="*/ 1946 w 2187"/>
                <a:gd name="T57" fmla="*/ 388 h 3387"/>
                <a:gd name="T58" fmla="*/ 2158 w 2187"/>
                <a:gd name="T59" fmla="*/ 798 h 3387"/>
                <a:gd name="T60" fmla="*/ 2171 w 2187"/>
                <a:gd name="T61" fmla="*/ 1243 h 3387"/>
                <a:gd name="T62" fmla="*/ 2068 w 2187"/>
                <a:gd name="T63" fmla="*/ 1574 h 3387"/>
                <a:gd name="T64" fmla="*/ 1911 w 2187"/>
                <a:gd name="T65" fmla="*/ 1838 h 3387"/>
                <a:gd name="T66" fmla="*/ 1734 w 2187"/>
                <a:gd name="T67" fmla="*/ 2115 h 3387"/>
                <a:gd name="T68" fmla="*/ 1626 w 2187"/>
                <a:gd name="T69" fmla="*/ 2442 h 3387"/>
                <a:gd name="T70" fmla="*/ 1562 w 2187"/>
                <a:gd name="T71" fmla="*/ 2612 h 3387"/>
                <a:gd name="T72" fmla="*/ 1598 w 2187"/>
                <a:gd name="T73" fmla="*/ 2705 h 3387"/>
                <a:gd name="T74" fmla="*/ 1573 w 2187"/>
                <a:gd name="T75" fmla="*/ 2852 h 3387"/>
                <a:gd name="T76" fmla="*/ 1600 w 2187"/>
                <a:gd name="T77" fmla="*/ 2953 h 3387"/>
                <a:gd name="T78" fmla="*/ 1570 w 2187"/>
                <a:gd name="T79" fmla="*/ 3098 h 3387"/>
                <a:gd name="T80" fmla="*/ 1382 w 2187"/>
                <a:gd name="T81" fmla="*/ 3179 h 3387"/>
                <a:gd name="T82" fmla="*/ 1219 w 2187"/>
                <a:gd name="T83" fmla="*/ 3360 h 3387"/>
                <a:gd name="T84" fmla="*/ 968 w 2187"/>
                <a:gd name="T85" fmla="*/ 3360 h 3387"/>
                <a:gd name="T86" fmla="*/ 805 w 2187"/>
                <a:gd name="T87" fmla="*/ 3179 h 3387"/>
                <a:gd name="T88" fmla="*/ 617 w 2187"/>
                <a:gd name="T89" fmla="*/ 3098 h 3387"/>
                <a:gd name="T90" fmla="*/ 587 w 2187"/>
                <a:gd name="T91" fmla="*/ 2953 h 3387"/>
                <a:gd name="T92" fmla="*/ 614 w 2187"/>
                <a:gd name="T93" fmla="*/ 2852 h 3387"/>
                <a:gd name="T94" fmla="*/ 590 w 2187"/>
                <a:gd name="T95" fmla="*/ 2704 h 3387"/>
                <a:gd name="T96" fmla="*/ 626 w 2187"/>
                <a:gd name="T97" fmla="*/ 2612 h 3387"/>
                <a:gd name="T98" fmla="*/ 562 w 2187"/>
                <a:gd name="T99" fmla="*/ 2442 h 3387"/>
                <a:gd name="T100" fmla="*/ 453 w 2187"/>
                <a:gd name="T101" fmla="*/ 2115 h 3387"/>
                <a:gd name="T102" fmla="*/ 277 w 2187"/>
                <a:gd name="T103" fmla="*/ 1838 h 3387"/>
                <a:gd name="T104" fmla="*/ 119 w 2187"/>
                <a:gd name="T105" fmla="*/ 1574 h 3387"/>
                <a:gd name="T106" fmla="*/ 15 w 2187"/>
                <a:gd name="T107" fmla="*/ 1243 h 3387"/>
                <a:gd name="T108" fmla="*/ 29 w 2187"/>
                <a:gd name="T109" fmla="*/ 798 h 3387"/>
                <a:gd name="T110" fmla="*/ 241 w 2187"/>
                <a:gd name="T111" fmla="*/ 388 h 3387"/>
                <a:gd name="T112" fmla="*/ 614 w 2187"/>
                <a:gd name="T113" fmla="*/ 105 h 3387"/>
                <a:gd name="T114" fmla="*/ 1094 w 2187"/>
                <a:gd name="T115" fmla="*/ 0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87" h="3387">
                  <a:moveTo>
                    <a:pt x="991" y="1126"/>
                  </a:moveTo>
                  <a:lnTo>
                    <a:pt x="979" y="1128"/>
                  </a:lnTo>
                  <a:lnTo>
                    <a:pt x="968" y="1133"/>
                  </a:lnTo>
                  <a:lnTo>
                    <a:pt x="956" y="1140"/>
                  </a:lnTo>
                  <a:lnTo>
                    <a:pt x="945" y="1151"/>
                  </a:lnTo>
                  <a:lnTo>
                    <a:pt x="940" y="1158"/>
                  </a:lnTo>
                  <a:lnTo>
                    <a:pt x="934" y="1167"/>
                  </a:lnTo>
                  <a:lnTo>
                    <a:pt x="929" y="1179"/>
                  </a:lnTo>
                  <a:lnTo>
                    <a:pt x="926" y="1194"/>
                  </a:lnTo>
                  <a:lnTo>
                    <a:pt x="926" y="1210"/>
                  </a:lnTo>
                  <a:lnTo>
                    <a:pt x="1093" y="2161"/>
                  </a:lnTo>
                  <a:lnTo>
                    <a:pt x="1261" y="1210"/>
                  </a:lnTo>
                  <a:lnTo>
                    <a:pt x="1261" y="1194"/>
                  </a:lnTo>
                  <a:lnTo>
                    <a:pt x="1259" y="1179"/>
                  </a:lnTo>
                  <a:lnTo>
                    <a:pt x="1254" y="1167"/>
                  </a:lnTo>
                  <a:lnTo>
                    <a:pt x="1249" y="1158"/>
                  </a:lnTo>
                  <a:lnTo>
                    <a:pt x="1244" y="1151"/>
                  </a:lnTo>
                  <a:lnTo>
                    <a:pt x="1229" y="1137"/>
                  </a:lnTo>
                  <a:lnTo>
                    <a:pt x="1213" y="1129"/>
                  </a:lnTo>
                  <a:lnTo>
                    <a:pt x="1196" y="1126"/>
                  </a:lnTo>
                  <a:lnTo>
                    <a:pt x="1183" y="1128"/>
                  </a:lnTo>
                  <a:lnTo>
                    <a:pt x="1172" y="1134"/>
                  </a:lnTo>
                  <a:lnTo>
                    <a:pt x="1163" y="1140"/>
                  </a:lnTo>
                  <a:lnTo>
                    <a:pt x="1157" y="1148"/>
                  </a:lnTo>
                  <a:lnTo>
                    <a:pt x="1144" y="1160"/>
                  </a:lnTo>
                  <a:lnTo>
                    <a:pt x="1129" y="1169"/>
                  </a:lnTo>
                  <a:lnTo>
                    <a:pt x="1112" y="1175"/>
                  </a:lnTo>
                  <a:lnTo>
                    <a:pt x="1093" y="1177"/>
                  </a:lnTo>
                  <a:lnTo>
                    <a:pt x="1075" y="1175"/>
                  </a:lnTo>
                  <a:lnTo>
                    <a:pt x="1059" y="1169"/>
                  </a:lnTo>
                  <a:lnTo>
                    <a:pt x="1043" y="1160"/>
                  </a:lnTo>
                  <a:lnTo>
                    <a:pt x="1030" y="1148"/>
                  </a:lnTo>
                  <a:lnTo>
                    <a:pt x="1024" y="1140"/>
                  </a:lnTo>
                  <a:lnTo>
                    <a:pt x="1014" y="1134"/>
                  </a:lnTo>
                  <a:lnTo>
                    <a:pt x="1004" y="1128"/>
                  </a:lnTo>
                  <a:lnTo>
                    <a:pt x="991" y="1126"/>
                  </a:lnTo>
                  <a:close/>
                  <a:moveTo>
                    <a:pt x="1094" y="270"/>
                  </a:moveTo>
                  <a:lnTo>
                    <a:pt x="1023" y="272"/>
                  </a:lnTo>
                  <a:lnTo>
                    <a:pt x="953" y="280"/>
                  </a:lnTo>
                  <a:lnTo>
                    <a:pt x="886" y="295"/>
                  </a:lnTo>
                  <a:lnTo>
                    <a:pt x="821" y="313"/>
                  </a:lnTo>
                  <a:lnTo>
                    <a:pt x="758" y="336"/>
                  </a:lnTo>
                  <a:lnTo>
                    <a:pt x="697" y="364"/>
                  </a:lnTo>
                  <a:lnTo>
                    <a:pt x="640" y="397"/>
                  </a:lnTo>
                  <a:lnTo>
                    <a:pt x="587" y="433"/>
                  </a:lnTo>
                  <a:lnTo>
                    <a:pt x="536" y="473"/>
                  </a:lnTo>
                  <a:lnTo>
                    <a:pt x="489" y="516"/>
                  </a:lnTo>
                  <a:lnTo>
                    <a:pt x="445" y="564"/>
                  </a:lnTo>
                  <a:lnTo>
                    <a:pt x="406" y="614"/>
                  </a:lnTo>
                  <a:lnTo>
                    <a:pt x="372" y="668"/>
                  </a:lnTo>
                  <a:lnTo>
                    <a:pt x="342" y="723"/>
                  </a:lnTo>
                  <a:lnTo>
                    <a:pt x="317" y="782"/>
                  </a:lnTo>
                  <a:lnTo>
                    <a:pt x="296" y="843"/>
                  </a:lnTo>
                  <a:lnTo>
                    <a:pt x="282" y="905"/>
                  </a:lnTo>
                  <a:lnTo>
                    <a:pt x="274" y="970"/>
                  </a:lnTo>
                  <a:lnTo>
                    <a:pt x="271" y="1036"/>
                  </a:lnTo>
                  <a:lnTo>
                    <a:pt x="272" y="1101"/>
                  </a:lnTo>
                  <a:lnTo>
                    <a:pt x="277" y="1163"/>
                  </a:lnTo>
                  <a:lnTo>
                    <a:pt x="286" y="1221"/>
                  </a:lnTo>
                  <a:lnTo>
                    <a:pt x="297" y="1275"/>
                  </a:lnTo>
                  <a:lnTo>
                    <a:pt x="311" y="1328"/>
                  </a:lnTo>
                  <a:lnTo>
                    <a:pt x="328" y="1376"/>
                  </a:lnTo>
                  <a:lnTo>
                    <a:pt x="347" y="1424"/>
                  </a:lnTo>
                  <a:lnTo>
                    <a:pt x="369" y="1470"/>
                  </a:lnTo>
                  <a:lnTo>
                    <a:pt x="391" y="1513"/>
                  </a:lnTo>
                  <a:lnTo>
                    <a:pt x="416" y="1556"/>
                  </a:lnTo>
                  <a:lnTo>
                    <a:pt x="442" y="1600"/>
                  </a:lnTo>
                  <a:lnTo>
                    <a:pt x="470" y="1642"/>
                  </a:lnTo>
                  <a:lnTo>
                    <a:pt x="498" y="1684"/>
                  </a:lnTo>
                  <a:lnTo>
                    <a:pt x="528" y="1727"/>
                  </a:lnTo>
                  <a:lnTo>
                    <a:pt x="560" y="1774"/>
                  </a:lnTo>
                  <a:lnTo>
                    <a:pt x="592" y="1822"/>
                  </a:lnTo>
                  <a:lnTo>
                    <a:pt x="625" y="1873"/>
                  </a:lnTo>
                  <a:lnTo>
                    <a:pt x="657" y="1925"/>
                  </a:lnTo>
                  <a:lnTo>
                    <a:pt x="688" y="1981"/>
                  </a:lnTo>
                  <a:lnTo>
                    <a:pt x="718" y="2038"/>
                  </a:lnTo>
                  <a:lnTo>
                    <a:pt x="745" y="2098"/>
                  </a:lnTo>
                  <a:lnTo>
                    <a:pt x="771" y="2161"/>
                  </a:lnTo>
                  <a:lnTo>
                    <a:pt x="792" y="2226"/>
                  </a:lnTo>
                  <a:lnTo>
                    <a:pt x="810" y="2295"/>
                  </a:lnTo>
                  <a:lnTo>
                    <a:pt x="824" y="2366"/>
                  </a:lnTo>
                  <a:lnTo>
                    <a:pt x="962" y="2366"/>
                  </a:lnTo>
                  <a:lnTo>
                    <a:pt x="763" y="1237"/>
                  </a:lnTo>
                  <a:lnTo>
                    <a:pt x="763" y="1235"/>
                  </a:lnTo>
                  <a:lnTo>
                    <a:pt x="760" y="1201"/>
                  </a:lnTo>
                  <a:lnTo>
                    <a:pt x="763" y="1167"/>
                  </a:lnTo>
                  <a:lnTo>
                    <a:pt x="771" y="1134"/>
                  </a:lnTo>
                  <a:lnTo>
                    <a:pt x="783" y="1102"/>
                  </a:lnTo>
                  <a:lnTo>
                    <a:pt x="800" y="1072"/>
                  </a:lnTo>
                  <a:lnTo>
                    <a:pt x="820" y="1043"/>
                  </a:lnTo>
                  <a:lnTo>
                    <a:pt x="844" y="1020"/>
                  </a:lnTo>
                  <a:lnTo>
                    <a:pt x="871" y="999"/>
                  </a:lnTo>
                  <a:lnTo>
                    <a:pt x="899" y="983"/>
                  </a:lnTo>
                  <a:lnTo>
                    <a:pt x="929" y="971"/>
                  </a:lnTo>
                  <a:lnTo>
                    <a:pt x="960" y="964"/>
                  </a:lnTo>
                  <a:lnTo>
                    <a:pt x="991" y="961"/>
                  </a:lnTo>
                  <a:lnTo>
                    <a:pt x="1027" y="964"/>
                  </a:lnTo>
                  <a:lnTo>
                    <a:pt x="1061" y="974"/>
                  </a:lnTo>
                  <a:lnTo>
                    <a:pt x="1094" y="989"/>
                  </a:lnTo>
                  <a:lnTo>
                    <a:pt x="1126" y="974"/>
                  </a:lnTo>
                  <a:lnTo>
                    <a:pt x="1160" y="964"/>
                  </a:lnTo>
                  <a:lnTo>
                    <a:pt x="1196" y="961"/>
                  </a:lnTo>
                  <a:lnTo>
                    <a:pt x="1228" y="964"/>
                  </a:lnTo>
                  <a:lnTo>
                    <a:pt x="1259" y="971"/>
                  </a:lnTo>
                  <a:lnTo>
                    <a:pt x="1289" y="983"/>
                  </a:lnTo>
                  <a:lnTo>
                    <a:pt x="1318" y="999"/>
                  </a:lnTo>
                  <a:lnTo>
                    <a:pt x="1345" y="1020"/>
                  </a:lnTo>
                  <a:lnTo>
                    <a:pt x="1369" y="1043"/>
                  </a:lnTo>
                  <a:lnTo>
                    <a:pt x="1389" y="1071"/>
                  </a:lnTo>
                  <a:lnTo>
                    <a:pt x="1406" y="1101"/>
                  </a:lnTo>
                  <a:lnTo>
                    <a:pt x="1417" y="1133"/>
                  </a:lnTo>
                  <a:lnTo>
                    <a:pt x="1425" y="1167"/>
                  </a:lnTo>
                  <a:lnTo>
                    <a:pt x="1427" y="1201"/>
                  </a:lnTo>
                  <a:lnTo>
                    <a:pt x="1423" y="1236"/>
                  </a:lnTo>
                  <a:lnTo>
                    <a:pt x="1423" y="1237"/>
                  </a:lnTo>
                  <a:lnTo>
                    <a:pt x="1225" y="2366"/>
                  </a:lnTo>
                  <a:lnTo>
                    <a:pt x="1364" y="2366"/>
                  </a:lnTo>
                  <a:lnTo>
                    <a:pt x="1378" y="2295"/>
                  </a:lnTo>
                  <a:lnTo>
                    <a:pt x="1396" y="2226"/>
                  </a:lnTo>
                  <a:lnTo>
                    <a:pt x="1417" y="2161"/>
                  </a:lnTo>
                  <a:lnTo>
                    <a:pt x="1442" y="2098"/>
                  </a:lnTo>
                  <a:lnTo>
                    <a:pt x="1470" y="2038"/>
                  </a:lnTo>
                  <a:lnTo>
                    <a:pt x="1500" y="1981"/>
                  </a:lnTo>
                  <a:lnTo>
                    <a:pt x="1531" y="1926"/>
                  </a:lnTo>
                  <a:lnTo>
                    <a:pt x="1563" y="1874"/>
                  </a:lnTo>
                  <a:lnTo>
                    <a:pt x="1595" y="1823"/>
                  </a:lnTo>
                  <a:lnTo>
                    <a:pt x="1628" y="1774"/>
                  </a:lnTo>
                  <a:lnTo>
                    <a:pt x="1660" y="1727"/>
                  </a:lnTo>
                  <a:lnTo>
                    <a:pt x="1689" y="1684"/>
                  </a:lnTo>
                  <a:lnTo>
                    <a:pt x="1717" y="1642"/>
                  </a:lnTo>
                  <a:lnTo>
                    <a:pt x="1745" y="1600"/>
                  </a:lnTo>
                  <a:lnTo>
                    <a:pt x="1771" y="1557"/>
                  </a:lnTo>
                  <a:lnTo>
                    <a:pt x="1795" y="1514"/>
                  </a:lnTo>
                  <a:lnTo>
                    <a:pt x="1819" y="1470"/>
                  </a:lnTo>
                  <a:lnTo>
                    <a:pt x="1840" y="1425"/>
                  </a:lnTo>
                  <a:lnTo>
                    <a:pt x="1859" y="1377"/>
                  </a:lnTo>
                  <a:lnTo>
                    <a:pt x="1876" y="1328"/>
                  </a:lnTo>
                  <a:lnTo>
                    <a:pt x="1890" y="1275"/>
                  </a:lnTo>
                  <a:lnTo>
                    <a:pt x="1902" y="1221"/>
                  </a:lnTo>
                  <a:lnTo>
                    <a:pt x="1910" y="1163"/>
                  </a:lnTo>
                  <a:lnTo>
                    <a:pt x="1915" y="1101"/>
                  </a:lnTo>
                  <a:lnTo>
                    <a:pt x="1917" y="1036"/>
                  </a:lnTo>
                  <a:lnTo>
                    <a:pt x="1914" y="970"/>
                  </a:lnTo>
                  <a:lnTo>
                    <a:pt x="1905" y="905"/>
                  </a:lnTo>
                  <a:lnTo>
                    <a:pt x="1890" y="843"/>
                  </a:lnTo>
                  <a:lnTo>
                    <a:pt x="1871" y="782"/>
                  </a:lnTo>
                  <a:lnTo>
                    <a:pt x="1845" y="723"/>
                  </a:lnTo>
                  <a:lnTo>
                    <a:pt x="1815" y="668"/>
                  </a:lnTo>
                  <a:lnTo>
                    <a:pt x="1781" y="614"/>
                  </a:lnTo>
                  <a:lnTo>
                    <a:pt x="1742" y="564"/>
                  </a:lnTo>
                  <a:lnTo>
                    <a:pt x="1698" y="516"/>
                  </a:lnTo>
                  <a:lnTo>
                    <a:pt x="1652" y="473"/>
                  </a:lnTo>
                  <a:lnTo>
                    <a:pt x="1601" y="433"/>
                  </a:lnTo>
                  <a:lnTo>
                    <a:pt x="1546" y="397"/>
                  </a:lnTo>
                  <a:lnTo>
                    <a:pt x="1490" y="364"/>
                  </a:lnTo>
                  <a:lnTo>
                    <a:pt x="1429" y="336"/>
                  </a:lnTo>
                  <a:lnTo>
                    <a:pt x="1367" y="313"/>
                  </a:lnTo>
                  <a:lnTo>
                    <a:pt x="1302" y="295"/>
                  </a:lnTo>
                  <a:lnTo>
                    <a:pt x="1233" y="280"/>
                  </a:lnTo>
                  <a:lnTo>
                    <a:pt x="1164" y="272"/>
                  </a:lnTo>
                  <a:lnTo>
                    <a:pt x="1094" y="270"/>
                  </a:lnTo>
                  <a:close/>
                  <a:moveTo>
                    <a:pt x="1094" y="0"/>
                  </a:moveTo>
                  <a:lnTo>
                    <a:pt x="1179" y="3"/>
                  </a:lnTo>
                  <a:lnTo>
                    <a:pt x="1262" y="12"/>
                  </a:lnTo>
                  <a:lnTo>
                    <a:pt x="1344" y="28"/>
                  </a:lnTo>
                  <a:lnTo>
                    <a:pt x="1423" y="49"/>
                  </a:lnTo>
                  <a:lnTo>
                    <a:pt x="1500" y="74"/>
                  </a:lnTo>
                  <a:lnTo>
                    <a:pt x="1574" y="105"/>
                  </a:lnTo>
                  <a:lnTo>
                    <a:pt x="1645" y="142"/>
                  </a:lnTo>
                  <a:lnTo>
                    <a:pt x="1713" y="182"/>
                  </a:lnTo>
                  <a:lnTo>
                    <a:pt x="1777" y="228"/>
                  </a:lnTo>
                  <a:lnTo>
                    <a:pt x="1838" y="277"/>
                  </a:lnTo>
                  <a:lnTo>
                    <a:pt x="1895" y="331"/>
                  </a:lnTo>
                  <a:lnTo>
                    <a:pt x="1946" y="388"/>
                  </a:lnTo>
                  <a:lnTo>
                    <a:pt x="1994" y="449"/>
                  </a:lnTo>
                  <a:lnTo>
                    <a:pt x="2037" y="514"/>
                  </a:lnTo>
                  <a:lnTo>
                    <a:pt x="2075" y="581"/>
                  </a:lnTo>
                  <a:lnTo>
                    <a:pt x="2108" y="651"/>
                  </a:lnTo>
                  <a:lnTo>
                    <a:pt x="2136" y="723"/>
                  </a:lnTo>
                  <a:lnTo>
                    <a:pt x="2158" y="798"/>
                  </a:lnTo>
                  <a:lnTo>
                    <a:pt x="2173" y="876"/>
                  </a:lnTo>
                  <a:lnTo>
                    <a:pt x="2184" y="955"/>
                  </a:lnTo>
                  <a:lnTo>
                    <a:pt x="2187" y="1036"/>
                  </a:lnTo>
                  <a:lnTo>
                    <a:pt x="2185" y="1108"/>
                  </a:lnTo>
                  <a:lnTo>
                    <a:pt x="2180" y="1177"/>
                  </a:lnTo>
                  <a:lnTo>
                    <a:pt x="2171" y="1243"/>
                  </a:lnTo>
                  <a:lnTo>
                    <a:pt x="2160" y="1305"/>
                  </a:lnTo>
                  <a:lnTo>
                    <a:pt x="2147" y="1364"/>
                  </a:lnTo>
                  <a:lnTo>
                    <a:pt x="2130" y="1420"/>
                  </a:lnTo>
                  <a:lnTo>
                    <a:pt x="2111" y="1474"/>
                  </a:lnTo>
                  <a:lnTo>
                    <a:pt x="2091" y="1524"/>
                  </a:lnTo>
                  <a:lnTo>
                    <a:pt x="2068" y="1574"/>
                  </a:lnTo>
                  <a:lnTo>
                    <a:pt x="2044" y="1621"/>
                  </a:lnTo>
                  <a:lnTo>
                    <a:pt x="2020" y="1667"/>
                  </a:lnTo>
                  <a:lnTo>
                    <a:pt x="1994" y="1711"/>
                  </a:lnTo>
                  <a:lnTo>
                    <a:pt x="1967" y="1754"/>
                  </a:lnTo>
                  <a:lnTo>
                    <a:pt x="1939" y="1796"/>
                  </a:lnTo>
                  <a:lnTo>
                    <a:pt x="1911" y="1838"/>
                  </a:lnTo>
                  <a:lnTo>
                    <a:pt x="1883" y="1879"/>
                  </a:lnTo>
                  <a:lnTo>
                    <a:pt x="1852" y="1925"/>
                  </a:lnTo>
                  <a:lnTo>
                    <a:pt x="1821" y="1972"/>
                  </a:lnTo>
                  <a:lnTo>
                    <a:pt x="1790" y="2018"/>
                  </a:lnTo>
                  <a:lnTo>
                    <a:pt x="1761" y="2065"/>
                  </a:lnTo>
                  <a:lnTo>
                    <a:pt x="1734" y="2115"/>
                  </a:lnTo>
                  <a:lnTo>
                    <a:pt x="1709" y="2165"/>
                  </a:lnTo>
                  <a:lnTo>
                    <a:pt x="1685" y="2217"/>
                  </a:lnTo>
                  <a:lnTo>
                    <a:pt x="1665" y="2270"/>
                  </a:lnTo>
                  <a:lnTo>
                    <a:pt x="1649" y="2325"/>
                  </a:lnTo>
                  <a:lnTo>
                    <a:pt x="1635" y="2382"/>
                  </a:lnTo>
                  <a:lnTo>
                    <a:pt x="1626" y="2442"/>
                  </a:lnTo>
                  <a:lnTo>
                    <a:pt x="1622" y="2505"/>
                  </a:lnTo>
                  <a:lnTo>
                    <a:pt x="1619" y="2531"/>
                  </a:lnTo>
                  <a:lnTo>
                    <a:pt x="1610" y="2556"/>
                  </a:lnTo>
                  <a:lnTo>
                    <a:pt x="1598" y="2577"/>
                  </a:lnTo>
                  <a:lnTo>
                    <a:pt x="1582" y="2597"/>
                  </a:lnTo>
                  <a:lnTo>
                    <a:pt x="1562" y="2612"/>
                  </a:lnTo>
                  <a:lnTo>
                    <a:pt x="1540" y="2625"/>
                  </a:lnTo>
                  <a:lnTo>
                    <a:pt x="1515" y="2632"/>
                  </a:lnTo>
                  <a:lnTo>
                    <a:pt x="1541" y="2643"/>
                  </a:lnTo>
                  <a:lnTo>
                    <a:pt x="1564" y="2660"/>
                  </a:lnTo>
                  <a:lnTo>
                    <a:pt x="1584" y="2680"/>
                  </a:lnTo>
                  <a:lnTo>
                    <a:pt x="1598" y="2705"/>
                  </a:lnTo>
                  <a:lnTo>
                    <a:pt x="1607" y="2732"/>
                  </a:lnTo>
                  <a:lnTo>
                    <a:pt x="1610" y="2760"/>
                  </a:lnTo>
                  <a:lnTo>
                    <a:pt x="1607" y="2786"/>
                  </a:lnTo>
                  <a:lnTo>
                    <a:pt x="1600" y="2811"/>
                  </a:lnTo>
                  <a:lnTo>
                    <a:pt x="1589" y="2834"/>
                  </a:lnTo>
                  <a:lnTo>
                    <a:pt x="1573" y="2852"/>
                  </a:lnTo>
                  <a:lnTo>
                    <a:pt x="1555" y="2869"/>
                  </a:lnTo>
                  <a:lnTo>
                    <a:pt x="1534" y="2882"/>
                  </a:lnTo>
                  <a:lnTo>
                    <a:pt x="1555" y="2894"/>
                  </a:lnTo>
                  <a:lnTo>
                    <a:pt x="1573" y="2911"/>
                  </a:lnTo>
                  <a:lnTo>
                    <a:pt x="1589" y="2930"/>
                  </a:lnTo>
                  <a:lnTo>
                    <a:pt x="1600" y="2953"/>
                  </a:lnTo>
                  <a:lnTo>
                    <a:pt x="1607" y="2977"/>
                  </a:lnTo>
                  <a:lnTo>
                    <a:pt x="1610" y="3004"/>
                  </a:lnTo>
                  <a:lnTo>
                    <a:pt x="1607" y="3030"/>
                  </a:lnTo>
                  <a:lnTo>
                    <a:pt x="1599" y="3055"/>
                  </a:lnTo>
                  <a:lnTo>
                    <a:pt x="1587" y="3079"/>
                  </a:lnTo>
                  <a:lnTo>
                    <a:pt x="1570" y="3098"/>
                  </a:lnTo>
                  <a:lnTo>
                    <a:pt x="1551" y="3115"/>
                  </a:lnTo>
                  <a:lnTo>
                    <a:pt x="1528" y="3127"/>
                  </a:lnTo>
                  <a:lnTo>
                    <a:pt x="1502" y="3135"/>
                  </a:lnTo>
                  <a:lnTo>
                    <a:pt x="1475" y="3137"/>
                  </a:lnTo>
                  <a:lnTo>
                    <a:pt x="1392" y="3137"/>
                  </a:lnTo>
                  <a:lnTo>
                    <a:pt x="1382" y="3179"/>
                  </a:lnTo>
                  <a:lnTo>
                    <a:pt x="1366" y="3218"/>
                  </a:lnTo>
                  <a:lnTo>
                    <a:pt x="1345" y="3254"/>
                  </a:lnTo>
                  <a:lnTo>
                    <a:pt x="1319" y="3287"/>
                  </a:lnTo>
                  <a:lnTo>
                    <a:pt x="1289" y="3316"/>
                  </a:lnTo>
                  <a:lnTo>
                    <a:pt x="1256" y="3340"/>
                  </a:lnTo>
                  <a:lnTo>
                    <a:pt x="1219" y="3360"/>
                  </a:lnTo>
                  <a:lnTo>
                    <a:pt x="1180" y="3374"/>
                  </a:lnTo>
                  <a:lnTo>
                    <a:pt x="1137" y="3384"/>
                  </a:lnTo>
                  <a:lnTo>
                    <a:pt x="1094" y="3387"/>
                  </a:lnTo>
                  <a:lnTo>
                    <a:pt x="1050" y="3384"/>
                  </a:lnTo>
                  <a:lnTo>
                    <a:pt x="1007" y="3374"/>
                  </a:lnTo>
                  <a:lnTo>
                    <a:pt x="968" y="3360"/>
                  </a:lnTo>
                  <a:lnTo>
                    <a:pt x="931" y="3340"/>
                  </a:lnTo>
                  <a:lnTo>
                    <a:pt x="898" y="3316"/>
                  </a:lnTo>
                  <a:lnTo>
                    <a:pt x="868" y="3287"/>
                  </a:lnTo>
                  <a:lnTo>
                    <a:pt x="842" y="3254"/>
                  </a:lnTo>
                  <a:lnTo>
                    <a:pt x="821" y="3218"/>
                  </a:lnTo>
                  <a:lnTo>
                    <a:pt x="805" y="3179"/>
                  </a:lnTo>
                  <a:lnTo>
                    <a:pt x="794" y="3137"/>
                  </a:lnTo>
                  <a:lnTo>
                    <a:pt x="712" y="3137"/>
                  </a:lnTo>
                  <a:lnTo>
                    <a:pt x="685" y="3135"/>
                  </a:lnTo>
                  <a:lnTo>
                    <a:pt x="659" y="3127"/>
                  </a:lnTo>
                  <a:lnTo>
                    <a:pt x="636" y="3115"/>
                  </a:lnTo>
                  <a:lnTo>
                    <a:pt x="617" y="3098"/>
                  </a:lnTo>
                  <a:lnTo>
                    <a:pt x="600" y="3079"/>
                  </a:lnTo>
                  <a:lnTo>
                    <a:pt x="588" y="3055"/>
                  </a:lnTo>
                  <a:lnTo>
                    <a:pt x="579" y="3030"/>
                  </a:lnTo>
                  <a:lnTo>
                    <a:pt x="577" y="3004"/>
                  </a:lnTo>
                  <a:lnTo>
                    <a:pt x="579" y="2977"/>
                  </a:lnTo>
                  <a:lnTo>
                    <a:pt x="587" y="2953"/>
                  </a:lnTo>
                  <a:lnTo>
                    <a:pt x="598" y="2930"/>
                  </a:lnTo>
                  <a:lnTo>
                    <a:pt x="614" y="2911"/>
                  </a:lnTo>
                  <a:lnTo>
                    <a:pt x="632" y="2894"/>
                  </a:lnTo>
                  <a:lnTo>
                    <a:pt x="654" y="2882"/>
                  </a:lnTo>
                  <a:lnTo>
                    <a:pt x="632" y="2869"/>
                  </a:lnTo>
                  <a:lnTo>
                    <a:pt x="614" y="2852"/>
                  </a:lnTo>
                  <a:lnTo>
                    <a:pt x="598" y="2834"/>
                  </a:lnTo>
                  <a:lnTo>
                    <a:pt x="587" y="2811"/>
                  </a:lnTo>
                  <a:lnTo>
                    <a:pt x="579" y="2786"/>
                  </a:lnTo>
                  <a:lnTo>
                    <a:pt x="577" y="2760"/>
                  </a:lnTo>
                  <a:lnTo>
                    <a:pt x="581" y="2732"/>
                  </a:lnTo>
                  <a:lnTo>
                    <a:pt x="590" y="2704"/>
                  </a:lnTo>
                  <a:lnTo>
                    <a:pt x="604" y="2680"/>
                  </a:lnTo>
                  <a:lnTo>
                    <a:pt x="623" y="2660"/>
                  </a:lnTo>
                  <a:lnTo>
                    <a:pt x="647" y="2643"/>
                  </a:lnTo>
                  <a:lnTo>
                    <a:pt x="672" y="2632"/>
                  </a:lnTo>
                  <a:lnTo>
                    <a:pt x="648" y="2625"/>
                  </a:lnTo>
                  <a:lnTo>
                    <a:pt x="626" y="2612"/>
                  </a:lnTo>
                  <a:lnTo>
                    <a:pt x="606" y="2597"/>
                  </a:lnTo>
                  <a:lnTo>
                    <a:pt x="590" y="2577"/>
                  </a:lnTo>
                  <a:lnTo>
                    <a:pt x="577" y="2556"/>
                  </a:lnTo>
                  <a:lnTo>
                    <a:pt x="569" y="2531"/>
                  </a:lnTo>
                  <a:lnTo>
                    <a:pt x="566" y="2505"/>
                  </a:lnTo>
                  <a:lnTo>
                    <a:pt x="562" y="2442"/>
                  </a:lnTo>
                  <a:lnTo>
                    <a:pt x="553" y="2382"/>
                  </a:lnTo>
                  <a:lnTo>
                    <a:pt x="539" y="2325"/>
                  </a:lnTo>
                  <a:lnTo>
                    <a:pt x="523" y="2269"/>
                  </a:lnTo>
                  <a:lnTo>
                    <a:pt x="502" y="2217"/>
                  </a:lnTo>
                  <a:lnTo>
                    <a:pt x="479" y="2164"/>
                  </a:lnTo>
                  <a:lnTo>
                    <a:pt x="453" y="2115"/>
                  </a:lnTo>
                  <a:lnTo>
                    <a:pt x="427" y="2065"/>
                  </a:lnTo>
                  <a:lnTo>
                    <a:pt x="397" y="2018"/>
                  </a:lnTo>
                  <a:lnTo>
                    <a:pt x="367" y="1970"/>
                  </a:lnTo>
                  <a:lnTo>
                    <a:pt x="336" y="1924"/>
                  </a:lnTo>
                  <a:lnTo>
                    <a:pt x="305" y="1879"/>
                  </a:lnTo>
                  <a:lnTo>
                    <a:pt x="277" y="1838"/>
                  </a:lnTo>
                  <a:lnTo>
                    <a:pt x="249" y="1796"/>
                  </a:lnTo>
                  <a:lnTo>
                    <a:pt x="221" y="1754"/>
                  </a:lnTo>
                  <a:lnTo>
                    <a:pt x="194" y="1711"/>
                  </a:lnTo>
                  <a:lnTo>
                    <a:pt x="167" y="1667"/>
                  </a:lnTo>
                  <a:lnTo>
                    <a:pt x="143" y="1621"/>
                  </a:lnTo>
                  <a:lnTo>
                    <a:pt x="119" y="1574"/>
                  </a:lnTo>
                  <a:lnTo>
                    <a:pt x="96" y="1524"/>
                  </a:lnTo>
                  <a:lnTo>
                    <a:pt x="75" y="1473"/>
                  </a:lnTo>
                  <a:lnTo>
                    <a:pt x="57" y="1419"/>
                  </a:lnTo>
                  <a:lnTo>
                    <a:pt x="40" y="1364"/>
                  </a:lnTo>
                  <a:lnTo>
                    <a:pt x="27" y="1305"/>
                  </a:lnTo>
                  <a:lnTo>
                    <a:pt x="15" y="1243"/>
                  </a:lnTo>
                  <a:lnTo>
                    <a:pt x="7" y="1177"/>
                  </a:lnTo>
                  <a:lnTo>
                    <a:pt x="2" y="1108"/>
                  </a:lnTo>
                  <a:lnTo>
                    <a:pt x="0" y="1036"/>
                  </a:lnTo>
                  <a:lnTo>
                    <a:pt x="3" y="955"/>
                  </a:lnTo>
                  <a:lnTo>
                    <a:pt x="13" y="876"/>
                  </a:lnTo>
                  <a:lnTo>
                    <a:pt x="29" y="798"/>
                  </a:lnTo>
                  <a:lnTo>
                    <a:pt x="51" y="723"/>
                  </a:lnTo>
                  <a:lnTo>
                    <a:pt x="78" y="651"/>
                  </a:lnTo>
                  <a:lnTo>
                    <a:pt x="112" y="581"/>
                  </a:lnTo>
                  <a:lnTo>
                    <a:pt x="150" y="514"/>
                  </a:lnTo>
                  <a:lnTo>
                    <a:pt x="193" y="449"/>
                  </a:lnTo>
                  <a:lnTo>
                    <a:pt x="241" y="388"/>
                  </a:lnTo>
                  <a:lnTo>
                    <a:pt x="293" y="331"/>
                  </a:lnTo>
                  <a:lnTo>
                    <a:pt x="349" y="277"/>
                  </a:lnTo>
                  <a:lnTo>
                    <a:pt x="410" y="228"/>
                  </a:lnTo>
                  <a:lnTo>
                    <a:pt x="474" y="182"/>
                  </a:lnTo>
                  <a:lnTo>
                    <a:pt x="542" y="142"/>
                  </a:lnTo>
                  <a:lnTo>
                    <a:pt x="614" y="105"/>
                  </a:lnTo>
                  <a:lnTo>
                    <a:pt x="687" y="74"/>
                  </a:lnTo>
                  <a:lnTo>
                    <a:pt x="764" y="49"/>
                  </a:lnTo>
                  <a:lnTo>
                    <a:pt x="843" y="28"/>
                  </a:lnTo>
                  <a:lnTo>
                    <a:pt x="925" y="12"/>
                  </a:lnTo>
                  <a:lnTo>
                    <a:pt x="1008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5EFB09E-41ED-8687-A9D5-CDC0C564C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31" y="1808226"/>
            <a:ext cx="3206804" cy="25959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559883-7812-4B68-9343-AC93F992D925}"/>
              </a:ext>
            </a:extLst>
          </p:cNvPr>
          <p:cNvSpPr txBox="1"/>
          <p:nvPr/>
        </p:nvSpPr>
        <p:spPr>
          <a:xfrm>
            <a:off x="601670" y="346169"/>
            <a:ext cx="536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595"/>
            <a:r>
              <a:rPr lang="en-US" sz="3600" dirty="0">
                <a:solidFill>
                  <a:prstClr val="white"/>
                </a:solidFill>
                <a:latin typeface="+mj-lt"/>
                <a:ea typeface="Times New Roman" panose="02020603050405020304" pitchFamily="18" charset="0"/>
              </a:rPr>
              <a:t>Preliminaries</a:t>
            </a:r>
            <a:r>
              <a:rPr lang="en-US" sz="3299" dirty="0">
                <a:solidFill>
                  <a:schemeClr val="bg1"/>
                </a:solidFill>
                <a:cs typeface="Arial" panose="020B0604020202020204" pitchFamily="34" charset="0"/>
              </a:rPr>
              <a:t> Cont.</a:t>
            </a:r>
          </a:p>
        </p:txBody>
      </p:sp>
    </p:spTree>
    <p:extLst>
      <p:ext uri="{BB962C8B-B14F-4D97-AF65-F5344CB8AC3E}">
        <p14:creationId xmlns:p14="http://schemas.microsoft.com/office/powerpoint/2010/main" val="210193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F81D6-B073-4E4A-90D7-37EBC19179BE}"/>
              </a:ext>
            </a:extLst>
          </p:cNvPr>
          <p:cNvSpPr/>
          <p:nvPr/>
        </p:nvSpPr>
        <p:spPr>
          <a:xfrm>
            <a:off x="9841" y="-24235"/>
            <a:ext cx="9134159" cy="1346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4419295" y="1841355"/>
            <a:ext cx="4497753" cy="2825021"/>
            <a:chOff x="4015" y="1370"/>
            <a:chExt cx="3288" cy="190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5" y="1370"/>
              <a:ext cx="3288" cy="1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351" y="1439"/>
              <a:ext cx="2616" cy="1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311" y="1370"/>
              <a:ext cx="2695" cy="1808"/>
            </a:xfrm>
            <a:custGeom>
              <a:avLst/>
              <a:gdLst>
                <a:gd name="T0" fmla="*/ 273 w 273"/>
                <a:gd name="T1" fmla="*/ 175 h 182"/>
                <a:gd name="T2" fmla="*/ 273 w 273"/>
                <a:gd name="T3" fmla="*/ 11 h 182"/>
                <a:gd name="T4" fmla="*/ 263 w 273"/>
                <a:gd name="T5" fmla="*/ 0 h 182"/>
                <a:gd name="T6" fmla="*/ 11 w 273"/>
                <a:gd name="T7" fmla="*/ 0 h 182"/>
                <a:gd name="T8" fmla="*/ 0 w 273"/>
                <a:gd name="T9" fmla="*/ 11 h 182"/>
                <a:gd name="T10" fmla="*/ 0 w 273"/>
                <a:gd name="T11" fmla="*/ 175 h 182"/>
                <a:gd name="T12" fmla="*/ 3 w 273"/>
                <a:gd name="T13" fmla="*/ 182 h 182"/>
                <a:gd name="T14" fmla="*/ 270 w 273"/>
                <a:gd name="T15" fmla="*/ 182 h 182"/>
                <a:gd name="T16" fmla="*/ 273 w 273"/>
                <a:gd name="T17" fmla="*/ 175 h 182"/>
                <a:gd name="T18" fmla="*/ 263 w 273"/>
                <a:gd name="T19" fmla="*/ 170 h 182"/>
                <a:gd name="T20" fmla="*/ 9 w 273"/>
                <a:gd name="T21" fmla="*/ 170 h 182"/>
                <a:gd name="T22" fmla="*/ 9 w 273"/>
                <a:gd name="T23" fmla="*/ 11 h 182"/>
                <a:gd name="T24" fmla="*/ 263 w 273"/>
                <a:gd name="T25" fmla="*/ 11 h 182"/>
                <a:gd name="T26" fmla="*/ 263 w 273"/>
                <a:gd name="T27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182">
                  <a:moveTo>
                    <a:pt x="273" y="175"/>
                  </a:moveTo>
                  <a:cubicBezTo>
                    <a:pt x="273" y="11"/>
                    <a:pt x="273" y="11"/>
                    <a:pt x="273" y="11"/>
                  </a:cubicBezTo>
                  <a:cubicBezTo>
                    <a:pt x="273" y="5"/>
                    <a:pt x="268" y="0"/>
                    <a:pt x="26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7"/>
                    <a:pt x="1" y="180"/>
                    <a:pt x="3" y="182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2" y="180"/>
                    <a:pt x="273" y="177"/>
                    <a:pt x="273" y="175"/>
                  </a:cubicBezTo>
                  <a:close/>
                  <a:moveTo>
                    <a:pt x="263" y="170"/>
                  </a:moveTo>
                  <a:cubicBezTo>
                    <a:pt x="9" y="170"/>
                    <a:pt x="9" y="170"/>
                    <a:pt x="9" y="17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63" y="11"/>
                    <a:pt x="263" y="11"/>
                    <a:pt x="263" y="11"/>
                  </a:cubicBezTo>
                  <a:lnTo>
                    <a:pt x="263" y="17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015" y="3178"/>
              <a:ext cx="3297" cy="60"/>
            </a:xfrm>
            <a:custGeom>
              <a:avLst/>
              <a:gdLst>
                <a:gd name="T0" fmla="*/ 2962 w 3297"/>
                <a:gd name="T1" fmla="*/ 0 h 60"/>
                <a:gd name="T2" fmla="*/ 326 w 3297"/>
                <a:gd name="T3" fmla="*/ 0 h 60"/>
                <a:gd name="T4" fmla="*/ 0 w 3297"/>
                <a:gd name="T5" fmla="*/ 0 h 60"/>
                <a:gd name="T6" fmla="*/ 0 w 3297"/>
                <a:gd name="T7" fmla="*/ 60 h 60"/>
                <a:gd name="T8" fmla="*/ 3297 w 3297"/>
                <a:gd name="T9" fmla="*/ 60 h 60"/>
                <a:gd name="T10" fmla="*/ 3297 w 3297"/>
                <a:gd name="T11" fmla="*/ 0 h 60"/>
                <a:gd name="T12" fmla="*/ 2962 w 3297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7" h="60">
                  <a:moveTo>
                    <a:pt x="2962" y="0"/>
                  </a:moveTo>
                  <a:lnTo>
                    <a:pt x="326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3297" y="60"/>
                  </a:lnTo>
                  <a:lnTo>
                    <a:pt x="3297" y="0"/>
                  </a:lnTo>
                  <a:lnTo>
                    <a:pt x="2962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4" y="1419"/>
              <a:ext cx="30" cy="20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5427" y="3178"/>
              <a:ext cx="464" cy="40"/>
            </a:xfrm>
            <a:custGeom>
              <a:avLst/>
              <a:gdLst>
                <a:gd name="T0" fmla="*/ 24 w 47"/>
                <a:gd name="T1" fmla="*/ 0 h 4"/>
                <a:gd name="T2" fmla="*/ 23 w 47"/>
                <a:gd name="T3" fmla="*/ 0 h 4"/>
                <a:gd name="T4" fmla="*/ 0 w 47"/>
                <a:gd name="T5" fmla="*/ 0 h 4"/>
                <a:gd name="T6" fmla="*/ 4 w 47"/>
                <a:gd name="T7" fmla="*/ 4 h 4"/>
                <a:gd name="T8" fmla="*/ 23 w 47"/>
                <a:gd name="T9" fmla="*/ 4 h 4"/>
                <a:gd name="T10" fmla="*/ 24 w 47"/>
                <a:gd name="T11" fmla="*/ 4 h 4"/>
                <a:gd name="T12" fmla="*/ 43 w 47"/>
                <a:gd name="T13" fmla="*/ 4 h 4"/>
                <a:gd name="T14" fmla="*/ 47 w 47"/>
                <a:gd name="T15" fmla="*/ 0 h 4"/>
                <a:gd name="T16" fmla="*/ 24 w 4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"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4"/>
                    <a:pt x="4" y="4"/>
                  </a:cubicBezTo>
                  <a:cubicBezTo>
                    <a:pt x="7" y="4"/>
                    <a:pt x="20" y="4"/>
                    <a:pt x="23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7" y="4"/>
                    <a:pt x="39" y="4"/>
                    <a:pt x="43" y="4"/>
                  </a:cubicBezTo>
                  <a:cubicBezTo>
                    <a:pt x="46" y="4"/>
                    <a:pt x="47" y="0"/>
                    <a:pt x="47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15" y="3238"/>
              <a:ext cx="3297" cy="40"/>
            </a:xfrm>
            <a:custGeom>
              <a:avLst/>
              <a:gdLst>
                <a:gd name="T0" fmla="*/ 0 w 334"/>
                <a:gd name="T1" fmla="*/ 0 h 4"/>
                <a:gd name="T2" fmla="*/ 19 w 334"/>
                <a:gd name="T3" fmla="*/ 4 h 4"/>
                <a:gd name="T4" fmla="*/ 166 w 334"/>
                <a:gd name="T5" fmla="*/ 4 h 4"/>
                <a:gd name="T6" fmla="*/ 168 w 334"/>
                <a:gd name="T7" fmla="*/ 4 h 4"/>
                <a:gd name="T8" fmla="*/ 314 w 334"/>
                <a:gd name="T9" fmla="*/ 4 h 4"/>
                <a:gd name="T10" fmla="*/ 334 w 33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4">
                  <a:moveTo>
                    <a:pt x="0" y="0"/>
                  </a:moveTo>
                  <a:cubicBezTo>
                    <a:pt x="0" y="0"/>
                    <a:pt x="2" y="4"/>
                    <a:pt x="19" y="4"/>
                  </a:cubicBezTo>
                  <a:cubicBezTo>
                    <a:pt x="37" y="4"/>
                    <a:pt x="166" y="4"/>
                    <a:pt x="166" y="4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4"/>
                    <a:pt x="297" y="4"/>
                    <a:pt x="314" y="4"/>
                  </a:cubicBezTo>
                  <a:cubicBezTo>
                    <a:pt x="332" y="4"/>
                    <a:pt x="334" y="0"/>
                    <a:pt x="334" y="0"/>
                  </a:cubicBezTo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522217" y="2626015"/>
            <a:ext cx="31152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595"/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OpenBCI GUI</a:t>
            </a:r>
          </a:p>
          <a:p>
            <a:pPr marL="285750" indent="-285750" defTabSz="685595">
              <a:buFont typeface="Arial" panose="020B0604020202020204" pitchFamily="34" charset="0"/>
              <a:buChar char="•"/>
            </a:pPr>
            <a:r>
              <a:rPr lang="en-US" sz="1400" dirty="0"/>
              <a:t>The OpenBCI software should be installed on the laptop or PC.</a:t>
            </a:r>
            <a:endParaRPr lang="en-US" sz="134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781691" y="2656259"/>
            <a:ext cx="617060" cy="617060"/>
            <a:chOff x="1113056" y="2767020"/>
            <a:chExt cx="822960" cy="822960"/>
          </a:xfrm>
        </p:grpSpPr>
        <p:sp>
          <p:nvSpPr>
            <p:cNvPr id="14" name="Rounded Rectangle 13"/>
            <p:cNvSpPr/>
            <p:nvPr/>
          </p:nvSpPr>
          <p:spPr>
            <a:xfrm>
              <a:off x="1113056" y="2767020"/>
              <a:ext cx="822960" cy="82296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95"/>
              <a:endParaRPr lang="en-US" sz="1349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Group 13"/>
            <p:cNvGrpSpPr>
              <a:grpSpLocks noChangeAspect="1"/>
            </p:cNvGrpSpPr>
            <p:nvPr/>
          </p:nvGrpSpPr>
          <p:grpSpPr bwMode="auto">
            <a:xfrm>
              <a:off x="1261632" y="2941167"/>
              <a:ext cx="457200" cy="373063"/>
              <a:chOff x="76" y="440"/>
              <a:chExt cx="288" cy="235"/>
            </a:xfrm>
            <a:solidFill>
              <a:schemeClr val="bg1"/>
            </a:solidFill>
          </p:grpSpPr>
          <p:sp>
            <p:nvSpPr>
              <p:cNvPr id="32" name="Freeform 15"/>
              <p:cNvSpPr>
                <a:spLocks/>
              </p:cNvSpPr>
              <p:nvPr/>
            </p:nvSpPr>
            <p:spPr bwMode="auto">
              <a:xfrm>
                <a:off x="76" y="440"/>
                <a:ext cx="199" cy="199"/>
              </a:xfrm>
              <a:custGeom>
                <a:avLst/>
                <a:gdLst>
                  <a:gd name="T0" fmla="*/ 1371 w 2391"/>
                  <a:gd name="T1" fmla="*/ 12 h 2382"/>
                  <a:gd name="T2" fmla="*/ 1618 w 2391"/>
                  <a:gd name="T3" fmla="*/ 76 h 2382"/>
                  <a:gd name="T4" fmla="*/ 1840 w 2391"/>
                  <a:gd name="T5" fmla="*/ 188 h 2382"/>
                  <a:gd name="T6" fmla="*/ 2035 w 2391"/>
                  <a:gd name="T7" fmla="*/ 343 h 2382"/>
                  <a:gd name="T8" fmla="*/ 2192 w 2391"/>
                  <a:gd name="T9" fmla="*/ 534 h 2382"/>
                  <a:gd name="T10" fmla="*/ 2307 w 2391"/>
                  <a:gd name="T11" fmla="*/ 755 h 2382"/>
                  <a:gd name="T12" fmla="*/ 2376 w 2391"/>
                  <a:gd name="T13" fmla="*/ 1000 h 2382"/>
                  <a:gd name="T14" fmla="*/ 2256 w 2391"/>
                  <a:gd name="T15" fmla="*/ 1173 h 2382"/>
                  <a:gd name="T16" fmla="*/ 2221 w 2391"/>
                  <a:gd name="T17" fmla="*/ 924 h 2382"/>
                  <a:gd name="T18" fmla="*/ 2132 w 2391"/>
                  <a:gd name="T19" fmla="*/ 695 h 2382"/>
                  <a:gd name="T20" fmla="*/ 1994 w 2391"/>
                  <a:gd name="T21" fmla="*/ 497 h 2382"/>
                  <a:gd name="T22" fmla="*/ 1816 w 2391"/>
                  <a:gd name="T23" fmla="*/ 334 h 2382"/>
                  <a:gd name="T24" fmla="*/ 1605 w 2391"/>
                  <a:gd name="T25" fmla="*/ 216 h 2382"/>
                  <a:gd name="T26" fmla="*/ 1367 w 2391"/>
                  <a:gd name="T27" fmla="*/ 148 h 2382"/>
                  <a:gd name="T28" fmla="*/ 1114 w 2391"/>
                  <a:gd name="T29" fmla="*/ 137 h 2382"/>
                  <a:gd name="T30" fmla="*/ 876 w 2391"/>
                  <a:gd name="T31" fmla="*/ 183 h 2382"/>
                  <a:gd name="T32" fmla="*/ 661 w 2391"/>
                  <a:gd name="T33" fmla="*/ 279 h 2382"/>
                  <a:gd name="T34" fmla="*/ 475 w 2391"/>
                  <a:gd name="T35" fmla="*/ 418 h 2382"/>
                  <a:gd name="T36" fmla="*/ 322 w 2391"/>
                  <a:gd name="T37" fmla="*/ 594 h 2382"/>
                  <a:gd name="T38" fmla="*/ 211 w 2391"/>
                  <a:gd name="T39" fmla="*/ 799 h 2382"/>
                  <a:gd name="T40" fmla="*/ 147 w 2391"/>
                  <a:gd name="T41" fmla="*/ 1030 h 2382"/>
                  <a:gd name="T42" fmla="*/ 139 w 2391"/>
                  <a:gd name="T43" fmla="*/ 1280 h 2382"/>
                  <a:gd name="T44" fmla="*/ 188 w 2391"/>
                  <a:gd name="T45" fmla="*/ 1526 h 2382"/>
                  <a:gd name="T46" fmla="*/ 291 w 2391"/>
                  <a:gd name="T47" fmla="*/ 1748 h 2382"/>
                  <a:gd name="T48" fmla="*/ 442 w 2391"/>
                  <a:gd name="T49" fmla="*/ 1938 h 2382"/>
                  <a:gd name="T50" fmla="*/ 631 w 2391"/>
                  <a:gd name="T51" fmla="*/ 2090 h 2382"/>
                  <a:gd name="T52" fmla="*/ 852 w 2391"/>
                  <a:gd name="T53" fmla="*/ 2195 h 2382"/>
                  <a:gd name="T54" fmla="*/ 1096 w 2391"/>
                  <a:gd name="T55" fmla="*/ 2249 h 2382"/>
                  <a:gd name="T56" fmla="*/ 998 w 2391"/>
                  <a:gd name="T57" fmla="*/ 2371 h 2382"/>
                  <a:gd name="T58" fmla="*/ 754 w 2391"/>
                  <a:gd name="T59" fmla="*/ 2303 h 2382"/>
                  <a:gd name="T60" fmla="*/ 533 w 2391"/>
                  <a:gd name="T61" fmla="*/ 2187 h 2382"/>
                  <a:gd name="T62" fmla="*/ 343 w 2391"/>
                  <a:gd name="T63" fmla="*/ 2030 h 2382"/>
                  <a:gd name="T64" fmla="*/ 189 w 2391"/>
                  <a:gd name="T65" fmla="*/ 1836 h 2382"/>
                  <a:gd name="T66" fmla="*/ 76 w 2391"/>
                  <a:gd name="T67" fmla="*/ 1614 h 2382"/>
                  <a:gd name="T68" fmla="*/ 13 w 2391"/>
                  <a:gd name="T69" fmla="*/ 1368 h 2382"/>
                  <a:gd name="T70" fmla="*/ 3 w 2391"/>
                  <a:gd name="T71" fmla="*/ 1105 h 2382"/>
                  <a:gd name="T72" fmla="*/ 51 w 2391"/>
                  <a:gd name="T73" fmla="*/ 849 h 2382"/>
                  <a:gd name="T74" fmla="*/ 149 w 2391"/>
                  <a:gd name="T75" fmla="*/ 616 h 2382"/>
                  <a:gd name="T76" fmla="*/ 293 w 2391"/>
                  <a:gd name="T77" fmla="*/ 411 h 2382"/>
                  <a:gd name="T78" fmla="*/ 477 w 2391"/>
                  <a:gd name="T79" fmla="*/ 241 h 2382"/>
                  <a:gd name="T80" fmla="*/ 693 w 2391"/>
                  <a:gd name="T81" fmla="*/ 111 h 2382"/>
                  <a:gd name="T82" fmla="*/ 935 w 2391"/>
                  <a:gd name="T83" fmla="*/ 28 h 2382"/>
                  <a:gd name="T84" fmla="*/ 1197 w 2391"/>
                  <a:gd name="T85" fmla="*/ 0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91" h="2382">
                    <a:moveTo>
                      <a:pt x="1197" y="0"/>
                    </a:moveTo>
                    <a:lnTo>
                      <a:pt x="1285" y="3"/>
                    </a:lnTo>
                    <a:lnTo>
                      <a:pt x="1371" y="12"/>
                    </a:lnTo>
                    <a:lnTo>
                      <a:pt x="1455" y="28"/>
                    </a:lnTo>
                    <a:lnTo>
                      <a:pt x="1538" y="49"/>
                    </a:lnTo>
                    <a:lnTo>
                      <a:pt x="1618" y="76"/>
                    </a:lnTo>
                    <a:lnTo>
                      <a:pt x="1695" y="109"/>
                    </a:lnTo>
                    <a:lnTo>
                      <a:pt x="1769" y="146"/>
                    </a:lnTo>
                    <a:lnTo>
                      <a:pt x="1840" y="188"/>
                    </a:lnTo>
                    <a:lnTo>
                      <a:pt x="1909" y="235"/>
                    </a:lnTo>
                    <a:lnTo>
                      <a:pt x="1973" y="288"/>
                    </a:lnTo>
                    <a:lnTo>
                      <a:pt x="2035" y="343"/>
                    </a:lnTo>
                    <a:lnTo>
                      <a:pt x="2091" y="403"/>
                    </a:lnTo>
                    <a:lnTo>
                      <a:pt x="2144" y="467"/>
                    </a:lnTo>
                    <a:lnTo>
                      <a:pt x="2192" y="534"/>
                    </a:lnTo>
                    <a:lnTo>
                      <a:pt x="2235" y="604"/>
                    </a:lnTo>
                    <a:lnTo>
                      <a:pt x="2275" y="678"/>
                    </a:lnTo>
                    <a:lnTo>
                      <a:pt x="2307" y="755"/>
                    </a:lnTo>
                    <a:lnTo>
                      <a:pt x="2336" y="834"/>
                    </a:lnTo>
                    <a:lnTo>
                      <a:pt x="2359" y="916"/>
                    </a:lnTo>
                    <a:lnTo>
                      <a:pt x="2376" y="1000"/>
                    </a:lnTo>
                    <a:lnTo>
                      <a:pt x="2387" y="1086"/>
                    </a:lnTo>
                    <a:lnTo>
                      <a:pt x="2391" y="1173"/>
                    </a:lnTo>
                    <a:lnTo>
                      <a:pt x="2256" y="1173"/>
                    </a:lnTo>
                    <a:lnTo>
                      <a:pt x="2252" y="1088"/>
                    </a:lnTo>
                    <a:lnTo>
                      <a:pt x="2240" y="1004"/>
                    </a:lnTo>
                    <a:lnTo>
                      <a:pt x="2221" y="924"/>
                    </a:lnTo>
                    <a:lnTo>
                      <a:pt x="2197" y="844"/>
                    </a:lnTo>
                    <a:lnTo>
                      <a:pt x="2168" y="768"/>
                    </a:lnTo>
                    <a:lnTo>
                      <a:pt x="2132" y="695"/>
                    </a:lnTo>
                    <a:lnTo>
                      <a:pt x="2091" y="625"/>
                    </a:lnTo>
                    <a:lnTo>
                      <a:pt x="2045" y="559"/>
                    </a:lnTo>
                    <a:lnTo>
                      <a:pt x="1994" y="497"/>
                    </a:lnTo>
                    <a:lnTo>
                      <a:pt x="1940" y="438"/>
                    </a:lnTo>
                    <a:lnTo>
                      <a:pt x="1880" y="383"/>
                    </a:lnTo>
                    <a:lnTo>
                      <a:pt x="1816" y="334"/>
                    </a:lnTo>
                    <a:lnTo>
                      <a:pt x="1749" y="290"/>
                    </a:lnTo>
                    <a:lnTo>
                      <a:pt x="1679" y="249"/>
                    </a:lnTo>
                    <a:lnTo>
                      <a:pt x="1605" y="216"/>
                    </a:lnTo>
                    <a:lnTo>
                      <a:pt x="1527" y="187"/>
                    </a:lnTo>
                    <a:lnTo>
                      <a:pt x="1449" y="164"/>
                    </a:lnTo>
                    <a:lnTo>
                      <a:pt x="1367" y="148"/>
                    </a:lnTo>
                    <a:lnTo>
                      <a:pt x="1283" y="137"/>
                    </a:lnTo>
                    <a:lnTo>
                      <a:pt x="1197" y="134"/>
                    </a:lnTo>
                    <a:lnTo>
                      <a:pt x="1114" y="137"/>
                    </a:lnTo>
                    <a:lnTo>
                      <a:pt x="1033" y="147"/>
                    </a:lnTo>
                    <a:lnTo>
                      <a:pt x="953" y="162"/>
                    </a:lnTo>
                    <a:lnTo>
                      <a:pt x="876" y="183"/>
                    </a:lnTo>
                    <a:lnTo>
                      <a:pt x="802" y="210"/>
                    </a:lnTo>
                    <a:lnTo>
                      <a:pt x="730" y="242"/>
                    </a:lnTo>
                    <a:lnTo>
                      <a:pt x="661" y="279"/>
                    </a:lnTo>
                    <a:lnTo>
                      <a:pt x="596" y="321"/>
                    </a:lnTo>
                    <a:lnTo>
                      <a:pt x="532" y="367"/>
                    </a:lnTo>
                    <a:lnTo>
                      <a:pt x="475" y="418"/>
                    </a:lnTo>
                    <a:lnTo>
                      <a:pt x="419" y="473"/>
                    </a:lnTo>
                    <a:lnTo>
                      <a:pt x="369" y="531"/>
                    </a:lnTo>
                    <a:lnTo>
                      <a:pt x="322" y="594"/>
                    </a:lnTo>
                    <a:lnTo>
                      <a:pt x="280" y="659"/>
                    </a:lnTo>
                    <a:lnTo>
                      <a:pt x="243" y="729"/>
                    </a:lnTo>
                    <a:lnTo>
                      <a:pt x="211" y="799"/>
                    </a:lnTo>
                    <a:lnTo>
                      <a:pt x="184" y="875"/>
                    </a:lnTo>
                    <a:lnTo>
                      <a:pt x="163" y="951"/>
                    </a:lnTo>
                    <a:lnTo>
                      <a:pt x="147" y="1030"/>
                    </a:lnTo>
                    <a:lnTo>
                      <a:pt x="137" y="1111"/>
                    </a:lnTo>
                    <a:lnTo>
                      <a:pt x="134" y="1194"/>
                    </a:lnTo>
                    <a:lnTo>
                      <a:pt x="139" y="1280"/>
                    </a:lnTo>
                    <a:lnTo>
                      <a:pt x="148" y="1365"/>
                    </a:lnTo>
                    <a:lnTo>
                      <a:pt x="165" y="1446"/>
                    </a:lnTo>
                    <a:lnTo>
                      <a:pt x="188" y="1526"/>
                    </a:lnTo>
                    <a:lnTo>
                      <a:pt x="217" y="1603"/>
                    </a:lnTo>
                    <a:lnTo>
                      <a:pt x="252" y="1677"/>
                    </a:lnTo>
                    <a:lnTo>
                      <a:pt x="291" y="1748"/>
                    </a:lnTo>
                    <a:lnTo>
                      <a:pt x="337" y="1815"/>
                    </a:lnTo>
                    <a:lnTo>
                      <a:pt x="387" y="1879"/>
                    </a:lnTo>
                    <a:lnTo>
                      <a:pt x="442" y="1938"/>
                    </a:lnTo>
                    <a:lnTo>
                      <a:pt x="501" y="1993"/>
                    </a:lnTo>
                    <a:lnTo>
                      <a:pt x="564" y="2044"/>
                    </a:lnTo>
                    <a:lnTo>
                      <a:pt x="631" y="2090"/>
                    </a:lnTo>
                    <a:lnTo>
                      <a:pt x="701" y="2131"/>
                    </a:lnTo>
                    <a:lnTo>
                      <a:pt x="775" y="2166"/>
                    </a:lnTo>
                    <a:lnTo>
                      <a:pt x="852" y="2195"/>
                    </a:lnTo>
                    <a:lnTo>
                      <a:pt x="931" y="2219"/>
                    </a:lnTo>
                    <a:lnTo>
                      <a:pt x="1012" y="2238"/>
                    </a:lnTo>
                    <a:lnTo>
                      <a:pt x="1096" y="2249"/>
                    </a:lnTo>
                    <a:lnTo>
                      <a:pt x="1096" y="2382"/>
                    </a:lnTo>
                    <a:lnTo>
                      <a:pt x="1084" y="2382"/>
                    </a:lnTo>
                    <a:lnTo>
                      <a:pt x="998" y="2371"/>
                    </a:lnTo>
                    <a:lnTo>
                      <a:pt x="915" y="2354"/>
                    </a:lnTo>
                    <a:lnTo>
                      <a:pt x="833" y="2332"/>
                    </a:lnTo>
                    <a:lnTo>
                      <a:pt x="754" y="2303"/>
                    </a:lnTo>
                    <a:lnTo>
                      <a:pt x="677" y="2270"/>
                    </a:lnTo>
                    <a:lnTo>
                      <a:pt x="604" y="2230"/>
                    </a:lnTo>
                    <a:lnTo>
                      <a:pt x="533" y="2187"/>
                    </a:lnTo>
                    <a:lnTo>
                      <a:pt x="466" y="2139"/>
                    </a:lnTo>
                    <a:lnTo>
                      <a:pt x="403" y="2087"/>
                    </a:lnTo>
                    <a:lnTo>
                      <a:pt x="343" y="2030"/>
                    </a:lnTo>
                    <a:lnTo>
                      <a:pt x="287" y="1969"/>
                    </a:lnTo>
                    <a:lnTo>
                      <a:pt x="236" y="1905"/>
                    </a:lnTo>
                    <a:lnTo>
                      <a:pt x="189" y="1836"/>
                    </a:lnTo>
                    <a:lnTo>
                      <a:pt x="146" y="1765"/>
                    </a:lnTo>
                    <a:lnTo>
                      <a:pt x="109" y="1691"/>
                    </a:lnTo>
                    <a:lnTo>
                      <a:pt x="76" y="1614"/>
                    </a:lnTo>
                    <a:lnTo>
                      <a:pt x="49" y="1534"/>
                    </a:lnTo>
                    <a:lnTo>
                      <a:pt x="28" y="1453"/>
                    </a:lnTo>
                    <a:lnTo>
                      <a:pt x="13" y="1368"/>
                    </a:lnTo>
                    <a:lnTo>
                      <a:pt x="3" y="1282"/>
                    </a:lnTo>
                    <a:lnTo>
                      <a:pt x="0" y="1194"/>
                    </a:lnTo>
                    <a:lnTo>
                      <a:pt x="3" y="1105"/>
                    </a:lnTo>
                    <a:lnTo>
                      <a:pt x="13" y="1018"/>
                    </a:lnTo>
                    <a:lnTo>
                      <a:pt x="28" y="932"/>
                    </a:lnTo>
                    <a:lnTo>
                      <a:pt x="51" y="849"/>
                    </a:lnTo>
                    <a:lnTo>
                      <a:pt x="79" y="769"/>
                    </a:lnTo>
                    <a:lnTo>
                      <a:pt x="111" y="692"/>
                    </a:lnTo>
                    <a:lnTo>
                      <a:pt x="149" y="616"/>
                    </a:lnTo>
                    <a:lnTo>
                      <a:pt x="193" y="545"/>
                    </a:lnTo>
                    <a:lnTo>
                      <a:pt x="241" y="476"/>
                    </a:lnTo>
                    <a:lnTo>
                      <a:pt x="293" y="411"/>
                    </a:lnTo>
                    <a:lnTo>
                      <a:pt x="351" y="350"/>
                    </a:lnTo>
                    <a:lnTo>
                      <a:pt x="412" y="293"/>
                    </a:lnTo>
                    <a:lnTo>
                      <a:pt x="477" y="241"/>
                    </a:lnTo>
                    <a:lnTo>
                      <a:pt x="545" y="193"/>
                    </a:lnTo>
                    <a:lnTo>
                      <a:pt x="617" y="149"/>
                    </a:lnTo>
                    <a:lnTo>
                      <a:pt x="693" y="111"/>
                    </a:lnTo>
                    <a:lnTo>
                      <a:pt x="770" y="78"/>
                    </a:lnTo>
                    <a:lnTo>
                      <a:pt x="851" y="50"/>
                    </a:lnTo>
                    <a:lnTo>
                      <a:pt x="935" y="28"/>
                    </a:lnTo>
                    <a:lnTo>
                      <a:pt x="1020" y="13"/>
                    </a:lnTo>
                    <a:lnTo>
                      <a:pt x="1107" y="3"/>
                    </a:lnTo>
                    <a:lnTo>
                      <a:pt x="1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6"/>
              <p:cNvSpPr>
                <a:spLocks noEditPoints="1"/>
              </p:cNvSpPr>
              <p:nvPr/>
            </p:nvSpPr>
            <p:spPr bwMode="auto">
              <a:xfrm>
                <a:off x="93" y="456"/>
                <a:ext cx="167" cy="165"/>
              </a:xfrm>
              <a:custGeom>
                <a:avLst/>
                <a:gdLst>
                  <a:gd name="T0" fmla="*/ 386 w 2006"/>
                  <a:gd name="T1" fmla="*/ 609 h 1986"/>
                  <a:gd name="T2" fmla="*/ 238 w 2006"/>
                  <a:gd name="T3" fmla="*/ 817 h 1986"/>
                  <a:gd name="T4" fmla="*/ 241 w 2006"/>
                  <a:gd name="T5" fmla="*/ 1084 h 1986"/>
                  <a:gd name="T6" fmla="*/ 289 w 2006"/>
                  <a:gd name="T7" fmla="*/ 1344 h 1986"/>
                  <a:gd name="T8" fmla="*/ 531 w 2006"/>
                  <a:gd name="T9" fmla="*/ 1397 h 1986"/>
                  <a:gd name="T10" fmla="*/ 533 w 2006"/>
                  <a:gd name="T11" fmla="*/ 1199 h 1986"/>
                  <a:gd name="T12" fmla="*/ 517 w 2006"/>
                  <a:gd name="T13" fmla="*/ 887 h 1986"/>
                  <a:gd name="T14" fmla="*/ 556 w 2006"/>
                  <a:gd name="T15" fmla="*/ 575 h 1986"/>
                  <a:gd name="T16" fmla="*/ 771 w 2006"/>
                  <a:gd name="T17" fmla="*/ 162 h 1986"/>
                  <a:gd name="T18" fmla="*/ 699 w 2006"/>
                  <a:gd name="T19" fmla="*/ 433 h 1986"/>
                  <a:gd name="T20" fmla="*/ 1010 w 2006"/>
                  <a:gd name="T21" fmla="*/ 412 h 1986"/>
                  <a:gd name="T22" fmla="*/ 1142 w 2006"/>
                  <a:gd name="T23" fmla="*/ 338 h 1986"/>
                  <a:gd name="T24" fmla="*/ 1065 w 2006"/>
                  <a:gd name="T25" fmla="*/ 93 h 1986"/>
                  <a:gd name="T26" fmla="*/ 1088 w 2006"/>
                  <a:gd name="T27" fmla="*/ 81 h 1986"/>
                  <a:gd name="T28" fmla="*/ 1180 w 2006"/>
                  <a:gd name="T29" fmla="*/ 230 h 1986"/>
                  <a:gd name="T30" fmla="*/ 1267 w 2006"/>
                  <a:gd name="T31" fmla="*/ 436 h 1986"/>
                  <a:gd name="T32" fmla="*/ 1534 w 2006"/>
                  <a:gd name="T33" fmla="*/ 500 h 1986"/>
                  <a:gd name="T34" fmla="*/ 1647 w 2006"/>
                  <a:gd name="T35" fmla="*/ 469 h 1986"/>
                  <a:gd name="T36" fmla="*/ 1532 w 2006"/>
                  <a:gd name="T37" fmla="*/ 227 h 1986"/>
                  <a:gd name="T38" fmla="*/ 1584 w 2006"/>
                  <a:gd name="T39" fmla="*/ 237 h 1986"/>
                  <a:gd name="T40" fmla="*/ 1711 w 2006"/>
                  <a:gd name="T41" fmla="*/ 396 h 1986"/>
                  <a:gd name="T42" fmla="*/ 1795 w 2006"/>
                  <a:gd name="T43" fmla="*/ 566 h 1986"/>
                  <a:gd name="T44" fmla="*/ 1944 w 2006"/>
                  <a:gd name="T45" fmla="*/ 688 h 1986"/>
                  <a:gd name="T46" fmla="*/ 1847 w 2006"/>
                  <a:gd name="T47" fmla="*/ 755 h 1986"/>
                  <a:gd name="T48" fmla="*/ 1862 w 2006"/>
                  <a:gd name="T49" fmla="*/ 985 h 1986"/>
                  <a:gd name="T50" fmla="*/ 1729 w 2006"/>
                  <a:gd name="T51" fmla="*/ 898 h 1986"/>
                  <a:gd name="T52" fmla="*/ 1700 w 2006"/>
                  <a:gd name="T53" fmla="*/ 646 h 1986"/>
                  <a:gd name="T54" fmla="*/ 1406 w 2006"/>
                  <a:gd name="T55" fmla="*/ 585 h 1986"/>
                  <a:gd name="T56" fmla="*/ 1340 w 2006"/>
                  <a:gd name="T57" fmla="*/ 776 h 1986"/>
                  <a:gd name="T58" fmla="*/ 1215 w 2006"/>
                  <a:gd name="T59" fmla="*/ 985 h 1986"/>
                  <a:gd name="T60" fmla="*/ 1201 w 2006"/>
                  <a:gd name="T61" fmla="*/ 664 h 1986"/>
                  <a:gd name="T62" fmla="*/ 1007 w 2006"/>
                  <a:gd name="T63" fmla="*/ 546 h 1986"/>
                  <a:gd name="T64" fmla="*/ 676 w 2006"/>
                  <a:gd name="T65" fmla="*/ 560 h 1986"/>
                  <a:gd name="T66" fmla="*/ 650 w 2006"/>
                  <a:gd name="T67" fmla="*/ 880 h 1986"/>
                  <a:gd name="T68" fmla="*/ 672 w 2006"/>
                  <a:gd name="T69" fmla="*/ 1275 h 1986"/>
                  <a:gd name="T70" fmla="*/ 892 w 2006"/>
                  <a:gd name="T71" fmla="*/ 1427 h 1986"/>
                  <a:gd name="T72" fmla="*/ 719 w 2006"/>
                  <a:gd name="T73" fmla="*/ 1547 h 1986"/>
                  <a:gd name="T74" fmla="*/ 833 w 2006"/>
                  <a:gd name="T75" fmla="*/ 1986 h 1986"/>
                  <a:gd name="T76" fmla="*/ 706 w 2006"/>
                  <a:gd name="T77" fmla="*/ 1766 h 1986"/>
                  <a:gd name="T78" fmla="*/ 610 w 2006"/>
                  <a:gd name="T79" fmla="*/ 1528 h 1986"/>
                  <a:gd name="T80" fmla="*/ 389 w 2006"/>
                  <a:gd name="T81" fmla="*/ 1467 h 1986"/>
                  <a:gd name="T82" fmla="*/ 416 w 2006"/>
                  <a:gd name="T83" fmla="*/ 1715 h 1986"/>
                  <a:gd name="T84" fmla="*/ 397 w 2006"/>
                  <a:gd name="T85" fmla="*/ 1766 h 1986"/>
                  <a:gd name="T86" fmla="*/ 285 w 2006"/>
                  <a:gd name="T87" fmla="*/ 1605 h 1986"/>
                  <a:gd name="T88" fmla="*/ 192 w 2006"/>
                  <a:gd name="T89" fmla="*/ 1417 h 1986"/>
                  <a:gd name="T90" fmla="*/ 105 w 2006"/>
                  <a:gd name="T91" fmla="*/ 1326 h 1986"/>
                  <a:gd name="T92" fmla="*/ 0 w 2006"/>
                  <a:gd name="T93" fmla="*/ 1245 h 1986"/>
                  <a:gd name="T94" fmla="*/ 132 w 2006"/>
                  <a:gd name="T95" fmla="*/ 1230 h 1986"/>
                  <a:gd name="T96" fmla="*/ 99 w 2006"/>
                  <a:gd name="T97" fmla="*/ 1002 h 1986"/>
                  <a:gd name="T98" fmla="*/ 116 w 2006"/>
                  <a:gd name="T99" fmla="*/ 762 h 1986"/>
                  <a:gd name="T100" fmla="*/ 17 w 2006"/>
                  <a:gd name="T101" fmla="*/ 729 h 1986"/>
                  <a:gd name="T102" fmla="*/ 122 w 2006"/>
                  <a:gd name="T103" fmla="*/ 648 h 1986"/>
                  <a:gd name="T104" fmla="*/ 187 w 2006"/>
                  <a:gd name="T105" fmla="*/ 530 h 1986"/>
                  <a:gd name="T106" fmla="*/ 289 w 2006"/>
                  <a:gd name="T107" fmla="*/ 352 h 1986"/>
                  <a:gd name="T108" fmla="*/ 425 w 2006"/>
                  <a:gd name="T109" fmla="*/ 203 h 1986"/>
                  <a:gd name="T110" fmla="*/ 388 w 2006"/>
                  <a:gd name="T111" fmla="*/ 315 h 1986"/>
                  <a:gd name="T112" fmla="*/ 289 w 2006"/>
                  <a:gd name="T113" fmla="*/ 555 h 1986"/>
                  <a:gd name="T114" fmla="*/ 482 w 2006"/>
                  <a:gd name="T115" fmla="*/ 482 h 1986"/>
                  <a:gd name="T116" fmla="*/ 616 w 2006"/>
                  <a:gd name="T117" fmla="*/ 373 h 1986"/>
                  <a:gd name="T118" fmla="*/ 717 w 2006"/>
                  <a:gd name="T119" fmla="*/ 159 h 1986"/>
                  <a:gd name="T120" fmla="*/ 804 w 2006"/>
                  <a:gd name="T121" fmla="*/ 33 h 1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06" h="1986">
                    <a:moveTo>
                      <a:pt x="556" y="575"/>
                    </a:moveTo>
                    <a:lnTo>
                      <a:pt x="507" y="584"/>
                    </a:lnTo>
                    <a:lnTo>
                      <a:pt x="386" y="609"/>
                    </a:lnTo>
                    <a:lnTo>
                      <a:pt x="266" y="640"/>
                    </a:lnTo>
                    <a:lnTo>
                      <a:pt x="249" y="728"/>
                    </a:lnTo>
                    <a:lnTo>
                      <a:pt x="238" y="817"/>
                    </a:lnTo>
                    <a:lnTo>
                      <a:pt x="233" y="906"/>
                    </a:lnTo>
                    <a:lnTo>
                      <a:pt x="235" y="996"/>
                    </a:lnTo>
                    <a:lnTo>
                      <a:pt x="241" y="1084"/>
                    </a:lnTo>
                    <a:lnTo>
                      <a:pt x="253" y="1171"/>
                    </a:lnTo>
                    <a:lnTo>
                      <a:pt x="268" y="1258"/>
                    </a:lnTo>
                    <a:lnTo>
                      <a:pt x="289" y="1344"/>
                    </a:lnTo>
                    <a:lnTo>
                      <a:pt x="389" y="1369"/>
                    </a:lnTo>
                    <a:lnTo>
                      <a:pt x="490" y="1390"/>
                    </a:lnTo>
                    <a:lnTo>
                      <a:pt x="531" y="1397"/>
                    </a:lnTo>
                    <a:lnTo>
                      <a:pt x="574" y="1403"/>
                    </a:lnTo>
                    <a:lnTo>
                      <a:pt x="551" y="1302"/>
                    </a:lnTo>
                    <a:lnTo>
                      <a:pt x="533" y="1199"/>
                    </a:lnTo>
                    <a:lnTo>
                      <a:pt x="521" y="1096"/>
                    </a:lnTo>
                    <a:lnTo>
                      <a:pt x="516" y="991"/>
                    </a:lnTo>
                    <a:lnTo>
                      <a:pt x="517" y="887"/>
                    </a:lnTo>
                    <a:lnTo>
                      <a:pt x="524" y="782"/>
                    </a:lnTo>
                    <a:lnTo>
                      <a:pt x="537" y="679"/>
                    </a:lnTo>
                    <a:lnTo>
                      <a:pt x="556" y="575"/>
                    </a:lnTo>
                    <a:close/>
                    <a:moveTo>
                      <a:pt x="833" y="0"/>
                    </a:moveTo>
                    <a:lnTo>
                      <a:pt x="801" y="81"/>
                    </a:lnTo>
                    <a:lnTo>
                      <a:pt x="771" y="162"/>
                    </a:lnTo>
                    <a:lnTo>
                      <a:pt x="746" y="242"/>
                    </a:lnTo>
                    <a:lnTo>
                      <a:pt x="720" y="337"/>
                    </a:lnTo>
                    <a:lnTo>
                      <a:pt x="699" y="433"/>
                    </a:lnTo>
                    <a:lnTo>
                      <a:pt x="803" y="420"/>
                    </a:lnTo>
                    <a:lnTo>
                      <a:pt x="907" y="412"/>
                    </a:lnTo>
                    <a:lnTo>
                      <a:pt x="1010" y="412"/>
                    </a:lnTo>
                    <a:lnTo>
                      <a:pt x="1087" y="415"/>
                    </a:lnTo>
                    <a:lnTo>
                      <a:pt x="1162" y="422"/>
                    </a:lnTo>
                    <a:lnTo>
                      <a:pt x="1142" y="338"/>
                    </a:lnTo>
                    <a:lnTo>
                      <a:pt x="1119" y="255"/>
                    </a:lnTo>
                    <a:lnTo>
                      <a:pt x="1094" y="174"/>
                    </a:lnTo>
                    <a:lnTo>
                      <a:pt x="1065" y="93"/>
                    </a:lnTo>
                    <a:lnTo>
                      <a:pt x="1032" y="12"/>
                    </a:lnTo>
                    <a:lnTo>
                      <a:pt x="1060" y="46"/>
                    </a:lnTo>
                    <a:lnTo>
                      <a:pt x="1088" y="81"/>
                    </a:lnTo>
                    <a:lnTo>
                      <a:pt x="1113" y="117"/>
                    </a:lnTo>
                    <a:lnTo>
                      <a:pt x="1149" y="172"/>
                    </a:lnTo>
                    <a:lnTo>
                      <a:pt x="1180" y="230"/>
                    </a:lnTo>
                    <a:lnTo>
                      <a:pt x="1213" y="298"/>
                    </a:lnTo>
                    <a:lnTo>
                      <a:pt x="1241" y="366"/>
                    </a:lnTo>
                    <a:lnTo>
                      <a:pt x="1267" y="436"/>
                    </a:lnTo>
                    <a:lnTo>
                      <a:pt x="1357" y="453"/>
                    </a:lnTo>
                    <a:lnTo>
                      <a:pt x="1445" y="475"/>
                    </a:lnTo>
                    <a:lnTo>
                      <a:pt x="1534" y="500"/>
                    </a:lnTo>
                    <a:lnTo>
                      <a:pt x="1605" y="525"/>
                    </a:lnTo>
                    <a:lnTo>
                      <a:pt x="1676" y="553"/>
                    </a:lnTo>
                    <a:lnTo>
                      <a:pt x="1647" y="469"/>
                    </a:lnTo>
                    <a:lnTo>
                      <a:pt x="1613" y="387"/>
                    </a:lnTo>
                    <a:lnTo>
                      <a:pt x="1575" y="306"/>
                    </a:lnTo>
                    <a:lnTo>
                      <a:pt x="1532" y="227"/>
                    </a:lnTo>
                    <a:lnTo>
                      <a:pt x="1485" y="147"/>
                    </a:lnTo>
                    <a:lnTo>
                      <a:pt x="1536" y="190"/>
                    </a:lnTo>
                    <a:lnTo>
                      <a:pt x="1584" y="237"/>
                    </a:lnTo>
                    <a:lnTo>
                      <a:pt x="1630" y="287"/>
                    </a:lnTo>
                    <a:lnTo>
                      <a:pt x="1671" y="340"/>
                    </a:lnTo>
                    <a:lnTo>
                      <a:pt x="1711" y="396"/>
                    </a:lnTo>
                    <a:lnTo>
                      <a:pt x="1744" y="456"/>
                    </a:lnTo>
                    <a:lnTo>
                      <a:pt x="1775" y="517"/>
                    </a:lnTo>
                    <a:lnTo>
                      <a:pt x="1795" y="566"/>
                    </a:lnTo>
                    <a:lnTo>
                      <a:pt x="1812" y="615"/>
                    </a:lnTo>
                    <a:lnTo>
                      <a:pt x="1879" y="649"/>
                    </a:lnTo>
                    <a:lnTo>
                      <a:pt x="1944" y="688"/>
                    </a:lnTo>
                    <a:lnTo>
                      <a:pt x="2006" y="729"/>
                    </a:lnTo>
                    <a:lnTo>
                      <a:pt x="1831" y="680"/>
                    </a:lnTo>
                    <a:lnTo>
                      <a:pt x="1847" y="755"/>
                    </a:lnTo>
                    <a:lnTo>
                      <a:pt x="1858" y="831"/>
                    </a:lnTo>
                    <a:lnTo>
                      <a:pt x="1862" y="909"/>
                    </a:lnTo>
                    <a:lnTo>
                      <a:pt x="1862" y="985"/>
                    </a:lnTo>
                    <a:lnTo>
                      <a:pt x="1727" y="985"/>
                    </a:lnTo>
                    <a:lnTo>
                      <a:pt x="1727" y="984"/>
                    </a:lnTo>
                    <a:lnTo>
                      <a:pt x="1729" y="898"/>
                    </a:lnTo>
                    <a:lnTo>
                      <a:pt x="1725" y="814"/>
                    </a:lnTo>
                    <a:lnTo>
                      <a:pt x="1715" y="729"/>
                    </a:lnTo>
                    <a:lnTo>
                      <a:pt x="1700" y="646"/>
                    </a:lnTo>
                    <a:lnTo>
                      <a:pt x="1604" y="623"/>
                    </a:lnTo>
                    <a:lnTo>
                      <a:pt x="1508" y="604"/>
                    </a:lnTo>
                    <a:lnTo>
                      <a:pt x="1406" y="585"/>
                    </a:lnTo>
                    <a:lnTo>
                      <a:pt x="1305" y="570"/>
                    </a:lnTo>
                    <a:lnTo>
                      <a:pt x="1325" y="672"/>
                    </a:lnTo>
                    <a:lnTo>
                      <a:pt x="1340" y="776"/>
                    </a:lnTo>
                    <a:lnTo>
                      <a:pt x="1347" y="880"/>
                    </a:lnTo>
                    <a:lnTo>
                      <a:pt x="1349" y="985"/>
                    </a:lnTo>
                    <a:lnTo>
                      <a:pt x="1215" y="985"/>
                    </a:lnTo>
                    <a:lnTo>
                      <a:pt x="1215" y="878"/>
                    </a:lnTo>
                    <a:lnTo>
                      <a:pt x="1210" y="770"/>
                    </a:lnTo>
                    <a:lnTo>
                      <a:pt x="1201" y="664"/>
                    </a:lnTo>
                    <a:lnTo>
                      <a:pt x="1187" y="557"/>
                    </a:lnTo>
                    <a:lnTo>
                      <a:pt x="1096" y="550"/>
                    </a:lnTo>
                    <a:lnTo>
                      <a:pt x="1007" y="546"/>
                    </a:lnTo>
                    <a:lnTo>
                      <a:pt x="897" y="546"/>
                    </a:lnTo>
                    <a:lnTo>
                      <a:pt x="787" y="550"/>
                    </a:lnTo>
                    <a:lnTo>
                      <a:pt x="676" y="560"/>
                    </a:lnTo>
                    <a:lnTo>
                      <a:pt x="662" y="667"/>
                    </a:lnTo>
                    <a:lnTo>
                      <a:pt x="653" y="774"/>
                    </a:lnTo>
                    <a:lnTo>
                      <a:pt x="650" y="880"/>
                    </a:lnTo>
                    <a:lnTo>
                      <a:pt x="650" y="988"/>
                    </a:lnTo>
                    <a:lnTo>
                      <a:pt x="658" y="1131"/>
                    </a:lnTo>
                    <a:lnTo>
                      <a:pt x="672" y="1275"/>
                    </a:lnTo>
                    <a:lnTo>
                      <a:pt x="694" y="1417"/>
                    </a:lnTo>
                    <a:lnTo>
                      <a:pt x="793" y="1424"/>
                    </a:lnTo>
                    <a:lnTo>
                      <a:pt x="892" y="1427"/>
                    </a:lnTo>
                    <a:lnTo>
                      <a:pt x="892" y="1561"/>
                    </a:lnTo>
                    <a:lnTo>
                      <a:pt x="806" y="1556"/>
                    </a:lnTo>
                    <a:lnTo>
                      <a:pt x="719" y="1547"/>
                    </a:lnTo>
                    <a:lnTo>
                      <a:pt x="754" y="1693"/>
                    </a:lnTo>
                    <a:lnTo>
                      <a:pt x="792" y="1839"/>
                    </a:lnTo>
                    <a:lnTo>
                      <a:pt x="833" y="1986"/>
                    </a:lnTo>
                    <a:lnTo>
                      <a:pt x="787" y="1915"/>
                    </a:lnTo>
                    <a:lnTo>
                      <a:pt x="744" y="1841"/>
                    </a:lnTo>
                    <a:lnTo>
                      <a:pt x="706" y="1766"/>
                    </a:lnTo>
                    <a:lnTo>
                      <a:pt x="670" y="1688"/>
                    </a:lnTo>
                    <a:lnTo>
                      <a:pt x="638" y="1609"/>
                    </a:lnTo>
                    <a:lnTo>
                      <a:pt x="610" y="1528"/>
                    </a:lnTo>
                    <a:lnTo>
                      <a:pt x="537" y="1512"/>
                    </a:lnTo>
                    <a:lnTo>
                      <a:pt x="465" y="1492"/>
                    </a:lnTo>
                    <a:lnTo>
                      <a:pt x="389" y="1467"/>
                    </a:lnTo>
                    <a:lnTo>
                      <a:pt x="315" y="1438"/>
                    </a:lnTo>
                    <a:lnTo>
                      <a:pt x="361" y="1576"/>
                    </a:lnTo>
                    <a:lnTo>
                      <a:pt x="416" y="1715"/>
                    </a:lnTo>
                    <a:lnTo>
                      <a:pt x="477" y="1852"/>
                    </a:lnTo>
                    <a:lnTo>
                      <a:pt x="435" y="1810"/>
                    </a:lnTo>
                    <a:lnTo>
                      <a:pt x="397" y="1766"/>
                    </a:lnTo>
                    <a:lnTo>
                      <a:pt x="361" y="1719"/>
                    </a:lnTo>
                    <a:lnTo>
                      <a:pt x="327" y="1671"/>
                    </a:lnTo>
                    <a:lnTo>
                      <a:pt x="285" y="1605"/>
                    </a:lnTo>
                    <a:lnTo>
                      <a:pt x="248" y="1536"/>
                    </a:lnTo>
                    <a:lnTo>
                      <a:pt x="213" y="1465"/>
                    </a:lnTo>
                    <a:lnTo>
                      <a:pt x="192" y="1417"/>
                    </a:lnTo>
                    <a:lnTo>
                      <a:pt x="175" y="1368"/>
                    </a:lnTo>
                    <a:lnTo>
                      <a:pt x="139" y="1348"/>
                    </a:lnTo>
                    <a:lnTo>
                      <a:pt x="105" y="1326"/>
                    </a:lnTo>
                    <a:lnTo>
                      <a:pt x="68" y="1301"/>
                    </a:lnTo>
                    <a:lnTo>
                      <a:pt x="34" y="1273"/>
                    </a:lnTo>
                    <a:lnTo>
                      <a:pt x="0" y="1245"/>
                    </a:lnTo>
                    <a:lnTo>
                      <a:pt x="76" y="1276"/>
                    </a:lnTo>
                    <a:lnTo>
                      <a:pt x="153" y="1303"/>
                    </a:lnTo>
                    <a:lnTo>
                      <a:pt x="132" y="1230"/>
                    </a:lnTo>
                    <a:lnTo>
                      <a:pt x="117" y="1155"/>
                    </a:lnTo>
                    <a:lnTo>
                      <a:pt x="106" y="1079"/>
                    </a:lnTo>
                    <a:lnTo>
                      <a:pt x="99" y="1002"/>
                    </a:lnTo>
                    <a:lnTo>
                      <a:pt x="98" y="922"/>
                    </a:lnTo>
                    <a:lnTo>
                      <a:pt x="104" y="841"/>
                    </a:lnTo>
                    <a:lnTo>
                      <a:pt x="116" y="762"/>
                    </a:lnTo>
                    <a:lnTo>
                      <a:pt x="133" y="683"/>
                    </a:lnTo>
                    <a:lnTo>
                      <a:pt x="75" y="705"/>
                    </a:lnTo>
                    <a:lnTo>
                      <a:pt x="17" y="729"/>
                    </a:lnTo>
                    <a:lnTo>
                      <a:pt x="51" y="700"/>
                    </a:lnTo>
                    <a:lnTo>
                      <a:pt x="86" y="673"/>
                    </a:lnTo>
                    <a:lnTo>
                      <a:pt x="122" y="648"/>
                    </a:lnTo>
                    <a:lnTo>
                      <a:pt x="148" y="631"/>
                    </a:lnTo>
                    <a:lnTo>
                      <a:pt x="166" y="580"/>
                    </a:lnTo>
                    <a:lnTo>
                      <a:pt x="187" y="530"/>
                    </a:lnTo>
                    <a:lnTo>
                      <a:pt x="217" y="469"/>
                    </a:lnTo>
                    <a:lnTo>
                      <a:pt x="251" y="409"/>
                    </a:lnTo>
                    <a:lnTo>
                      <a:pt x="289" y="352"/>
                    </a:lnTo>
                    <a:lnTo>
                      <a:pt x="332" y="300"/>
                    </a:lnTo>
                    <a:lnTo>
                      <a:pt x="376" y="250"/>
                    </a:lnTo>
                    <a:lnTo>
                      <a:pt x="425" y="203"/>
                    </a:lnTo>
                    <a:lnTo>
                      <a:pt x="477" y="161"/>
                    </a:lnTo>
                    <a:lnTo>
                      <a:pt x="431" y="238"/>
                    </a:lnTo>
                    <a:lnTo>
                      <a:pt x="388" y="315"/>
                    </a:lnTo>
                    <a:lnTo>
                      <a:pt x="350" y="394"/>
                    </a:lnTo>
                    <a:lnTo>
                      <a:pt x="317" y="474"/>
                    </a:lnTo>
                    <a:lnTo>
                      <a:pt x="289" y="555"/>
                    </a:lnTo>
                    <a:lnTo>
                      <a:pt x="352" y="528"/>
                    </a:lnTo>
                    <a:lnTo>
                      <a:pt x="417" y="502"/>
                    </a:lnTo>
                    <a:lnTo>
                      <a:pt x="482" y="482"/>
                    </a:lnTo>
                    <a:lnTo>
                      <a:pt x="536" y="467"/>
                    </a:lnTo>
                    <a:lnTo>
                      <a:pt x="589" y="453"/>
                    </a:lnTo>
                    <a:lnTo>
                      <a:pt x="616" y="373"/>
                    </a:lnTo>
                    <a:lnTo>
                      <a:pt x="648" y="294"/>
                    </a:lnTo>
                    <a:lnTo>
                      <a:pt x="685" y="217"/>
                    </a:lnTo>
                    <a:lnTo>
                      <a:pt x="717" y="159"/>
                    </a:lnTo>
                    <a:lnTo>
                      <a:pt x="753" y="104"/>
                    </a:lnTo>
                    <a:lnTo>
                      <a:pt x="778" y="68"/>
                    </a:lnTo>
                    <a:lnTo>
                      <a:pt x="804" y="33"/>
                    </a:lnTo>
                    <a:lnTo>
                      <a:pt x="8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7"/>
              <p:cNvSpPr>
                <a:spLocks noEditPoints="1"/>
              </p:cNvSpPr>
              <p:nvPr/>
            </p:nvSpPr>
            <p:spPr bwMode="auto">
              <a:xfrm>
                <a:off x="174" y="543"/>
                <a:ext cx="173" cy="93"/>
              </a:xfrm>
              <a:custGeom>
                <a:avLst/>
                <a:gdLst>
                  <a:gd name="T0" fmla="*/ 66 w 2067"/>
                  <a:gd name="T1" fmla="*/ 85 h 1115"/>
                  <a:gd name="T2" fmla="*/ 66 w 2067"/>
                  <a:gd name="T3" fmla="*/ 1031 h 1115"/>
                  <a:gd name="T4" fmla="*/ 2001 w 2067"/>
                  <a:gd name="T5" fmla="*/ 1031 h 1115"/>
                  <a:gd name="T6" fmla="*/ 2001 w 2067"/>
                  <a:gd name="T7" fmla="*/ 85 h 1115"/>
                  <a:gd name="T8" fmla="*/ 66 w 2067"/>
                  <a:gd name="T9" fmla="*/ 85 h 1115"/>
                  <a:gd name="T10" fmla="*/ 0 w 2067"/>
                  <a:gd name="T11" fmla="*/ 0 h 1115"/>
                  <a:gd name="T12" fmla="*/ 2067 w 2067"/>
                  <a:gd name="T13" fmla="*/ 0 h 1115"/>
                  <a:gd name="T14" fmla="*/ 2067 w 2067"/>
                  <a:gd name="T15" fmla="*/ 1115 h 1115"/>
                  <a:gd name="T16" fmla="*/ 0 w 2067"/>
                  <a:gd name="T17" fmla="*/ 1115 h 1115"/>
                  <a:gd name="T18" fmla="*/ 0 w 2067"/>
                  <a:gd name="T19" fmla="*/ 0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67" h="1115">
                    <a:moveTo>
                      <a:pt x="66" y="85"/>
                    </a:moveTo>
                    <a:lnTo>
                      <a:pt x="66" y="1031"/>
                    </a:lnTo>
                    <a:lnTo>
                      <a:pt x="2001" y="1031"/>
                    </a:lnTo>
                    <a:lnTo>
                      <a:pt x="2001" y="85"/>
                    </a:lnTo>
                    <a:lnTo>
                      <a:pt x="66" y="85"/>
                    </a:lnTo>
                    <a:close/>
                    <a:moveTo>
                      <a:pt x="0" y="0"/>
                    </a:moveTo>
                    <a:lnTo>
                      <a:pt x="2067" y="0"/>
                    </a:lnTo>
                    <a:lnTo>
                      <a:pt x="2067" y="1115"/>
                    </a:lnTo>
                    <a:lnTo>
                      <a:pt x="0" y="11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8"/>
              <p:cNvSpPr>
                <a:spLocks noEditPoints="1"/>
              </p:cNvSpPr>
              <p:nvPr/>
            </p:nvSpPr>
            <p:spPr bwMode="auto">
              <a:xfrm>
                <a:off x="157" y="644"/>
                <a:ext cx="207" cy="31"/>
              </a:xfrm>
              <a:custGeom>
                <a:avLst/>
                <a:gdLst>
                  <a:gd name="T0" fmla="*/ 1084 w 2489"/>
                  <a:gd name="T1" fmla="*/ 235 h 369"/>
                  <a:gd name="T2" fmla="*/ 1045 w 2489"/>
                  <a:gd name="T3" fmla="*/ 353 h 369"/>
                  <a:gd name="T4" fmla="*/ 1373 w 2489"/>
                  <a:gd name="T5" fmla="*/ 353 h 369"/>
                  <a:gd name="T6" fmla="*/ 1326 w 2489"/>
                  <a:gd name="T7" fmla="*/ 235 h 369"/>
                  <a:gd name="T8" fmla="*/ 1084 w 2489"/>
                  <a:gd name="T9" fmla="*/ 235 h 369"/>
                  <a:gd name="T10" fmla="*/ 246 w 2489"/>
                  <a:gd name="T11" fmla="*/ 43 h 369"/>
                  <a:gd name="T12" fmla="*/ 165 w 2489"/>
                  <a:gd name="T13" fmla="*/ 216 h 369"/>
                  <a:gd name="T14" fmla="*/ 2312 w 2489"/>
                  <a:gd name="T15" fmla="*/ 216 h 369"/>
                  <a:gd name="T16" fmla="*/ 2242 w 2489"/>
                  <a:gd name="T17" fmla="*/ 43 h 369"/>
                  <a:gd name="T18" fmla="*/ 246 w 2489"/>
                  <a:gd name="T19" fmla="*/ 43 h 369"/>
                  <a:gd name="T20" fmla="*/ 166 w 2489"/>
                  <a:gd name="T21" fmla="*/ 0 h 369"/>
                  <a:gd name="T22" fmla="*/ 2359 w 2489"/>
                  <a:gd name="T23" fmla="*/ 0 h 369"/>
                  <a:gd name="T24" fmla="*/ 2489 w 2489"/>
                  <a:gd name="T25" fmla="*/ 349 h 369"/>
                  <a:gd name="T26" fmla="*/ 2484 w 2489"/>
                  <a:gd name="T27" fmla="*/ 369 h 369"/>
                  <a:gd name="T28" fmla="*/ 0 w 2489"/>
                  <a:gd name="T29" fmla="*/ 369 h 369"/>
                  <a:gd name="T30" fmla="*/ 166 w 2489"/>
                  <a:gd name="T31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89" h="369">
                    <a:moveTo>
                      <a:pt x="1084" y="235"/>
                    </a:moveTo>
                    <a:lnTo>
                      <a:pt x="1045" y="353"/>
                    </a:lnTo>
                    <a:lnTo>
                      <a:pt x="1373" y="353"/>
                    </a:lnTo>
                    <a:lnTo>
                      <a:pt x="1326" y="235"/>
                    </a:lnTo>
                    <a:lnTo>
                      <a:pt x="1084" y="235"/>
                    </a:lnTo>
                    <a:close/>
                    <a:moveTo>
                      <a:pt x="246" y="43"/>
                    </a:moveTo>
                    <a:lnTo>
                      <a:pt x="165" y="216"/>
                    </a:lnTo>
                    <a:lnTo>
                      <a:pt x="2312" y="216"/>
                    </a:lnTo>
                    <a:lnTo>
                      <a:pt x="2242" y="43"/>
                    </a:lnTo>
                    <a:lnTo>
                      <a:pt x="246" y="43"/>
                    </a:lnTo>
                    <a:close/>
                    <a:moveTo>
                      <a:pt x="166" y="0"/>
                    </a:moveTo>
                    <a:lnTo>
                      <a:pt x="2359" y="0"/>
                    </a:lnTo>
                    <a:lnTo>
                      <a:pt x="2489" y="349"/>
                    </a:lnTo>
                    <a:lnTo>
                      <a:pt x="2484" y="369"/>
                    </a:lnTo>
                    <a:lnTo>
                      <a:pt x="0" y="369"/>
                    </a:lnTo>
                    <a:lnTo>
                      <a:pt x="1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B8A71CE0-4450-C72E-5F05-9672E4B3D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63" y="2029491"/>
            <a:ext cx="3341294" cy="23006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0FE0E3-1C0F-4795-B4FB-354682ED42E2}"/>
              </a:ext>
            </a:extLst>
          </p:cNvPr>
          <p:cNvSpPr txBox="1"/>
          <p:nvPr/>
        </p:nvSpPr>
        <p:spPr>
          <a:xfrm>
            <a:off x="601670" y="346169"/>
            <a:ext cx="536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595"/>
            <a:r>
              <a:rPr lang="en-US" sz="3600" dirty="0">
                <a:solidFill>
                  <a:prstClr val="white"/>
                </a:solidFill>
                <a:latin typeface="+mj-lt"/>
                <a:ea typeface="Times New Roman" panose="02020603050405020304" pitchFamily="18" charset="0"/>
              </a:rPr>
              <a:t>Preliminaries</a:t>
            </a:r>
            <a:r>
              <a:rPr lang="en-US" sz="3299" dirty="0">
                <a:solidFill>
                  <a:schemeClr val="bg1"/>
                </a:solidFill>
                <a:cs typeface="Arial" panose="020B0604020202020204" pitchFamily="34" charset="0"/>
              </a:rPr>
              <a:t> Cont.</a:t>
            </a:r>
          </a:p>
        </p:txBody>
      </p:sp>
    </p:spTree>
    <p:extLst>
      <p:ext uri="{BB962C8B-B14F-4D97-AF65-F5344CB8AC3E}">
        <p14:creationId xmlns:p14="http://schemas.microsoft.com/office/powerpoint/2010/main" val="125354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585D741-1338-4559-8C4B-000EB8D7AA38}"/>
              </a:ext>
            </a:extLst>
          </p:cNvPr>
          <p:cNvSpPr/>
          <p:nvPr/>
        </p:nvSpPr>
        <p:spPr>
          <a:xfrm>
            <a:off x="9841" y="-24235"/>
            <a:ext cx="9134159" cy="1346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4C6B0802-F813-419A-91B4-F816E8C9365F}"/>
              </a:ext>
            </a:extLst>
          </p:cNvPr>
          <p:cNvSpPr/>
          <p:nvPr/>
        </p:nvSpPr>
        <p:spPr>
          <a:xfrm>
            <a:off x="968082" y="2741602"/>
            <a:ext cx="617060" cy="6170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857" y="239753"/>
            <a:ext cx="6925446" cy="763524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3300" dirty="0">
                <a:solidFill>
                  <a:prstClr val="white"/>
                </a:solidFill>
                <a:ea typeface="Times New Roman" panose="02020603050405020304" pitchFamily="18" charset="0"/>
              </a:rPr>
              <a:t>Data Recording Procedure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2BD228C-9015-42A0-9F2C-FB95C2C87948}"/>
              </a:ext>
            </a:extLst>
          </p:cNvPr>
          <p:cNvSpPr txBox="1">
            <a:spLocks/>
          </p:cNvSpPr>
          <p:nvPr/>
        </p:nvSpPr>
        <p:spPr>
          <a:xfrm>
            <a:off x="1517899" y="1645419"/>
            <a:ext cx="4123035" cy="916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800" dirty="0"/>
              <a:t>Selected 30 subjects for data collection, each called one-by-one.</a:t>
            </a:r>
          </a:p>
          <a:p>
            <a:pPr marL="457200" lvl="1" indent="0">
              <a:buNone/>
            </a:pPr>
            <a:endParaRPr lang="en-US" sz="1800" b="1" dirty="0"/>
          </a:p>
          <a:p>
            <a:pPr lvl="1"/>
            <a:endParaRPr lang="en-US" sz="1800" b="1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706C7-080E-479D-A045-856C5026A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40" y="1338695"/>
            <a:ext cx="1696705" cy="152967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21035A9-74FD-4348-9F9E-97939EBE11A4}"/>
              </a:ext>
            </a:extLst>
          </p:cNvPr>
          <p:cNvGrpSpPr/>
          <p:nvPr/>
        </p:nvGrpSpPr>
        <p:grpSpPr>
          <a:xfrm>
            <a:off x="968082" y="1685702"/>
            <a:ext cx="617060" cy="617061"/>
            <a:chOff x="1078753" y="3838510"/>
            <a:chExt cx="822960" cy="822960"/>
          </a:xfrm>
        </p:grpSpPr>
        <p:sp>
          <p:nvSpPr>
            <p:cNvPr id="8" name="Rounded Rectangle 14">
              <a:extLst>
                <a:ext uri="{FF2B5EF4-FFF2-40B4-BE49-F238E27FC236}">
                  <a16:creationId xmlns:a16="http://schemas.microsoft.com/office/drawing/2014/main" id="{45B56997-0BB1-4C88-AB4F-59BFA82877E5}"/>
                </a:ext>
              </a:extLst>
            </p:cNvPr>
            <p:cNvSpPr/>
            <p:nvPr/>
          </p:nvSpPr>
          <p:spPr>
            <a:xfrm>
              <a:off x="1078753" y="3838510"/>
              <a:ext cx="822960" cy="82296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95"/>
              <a:endParaRPr lang="en-US" sz="1349">
                <a:solidFill>
                  <a:prstClr val="white"/>
                </a:solidFill>
              </a:endParaRPr>
            </a:p>
          </p:txBody>
        </p:sp>
        <p:sp>
          <p:nvSpPr>
            <p:cNvPr id="9" name="Freeform 23">
              <a:extLst>
                <a:ext uri="{FF2B5EF4-FFF2-40B4-BE49-F238E27FC236}">
                  <a16:creationId xmlns:a16="http://schemas.microsoft.com/office/drawing/2014/main" id="{BC0AA874-39A5-4B1B-9EE6-6E4C14E7A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2279" y="3996392"/>
              <a:ext cx="315911" cy="488949"/>
            </a:xfrm>
            <a:custGeom>
              <a:avLst/>
              <a:gdLst>
                <a:gd name="T0" fmla="*/ 940 w 2187"/>
                <a:gd name="T1" fmla="*/ 1158 h 3387"/>
                <a:gd name="T2" fmla="*/ 1261 w 2187"/>
                <a:gd name="T3" fmla="*/ 1210 h 3387"/>
                <a:gd name="T4" fmla="*/ 1229 w 2187"/>
                <a:gd name="T5" fmla="*/ 1137 h 3387"/>
                <a:gd name="T6" fmla="*/ 1157 w 2187"/>
                <a:gd name="T7" fmla="*/ 1148 h 3387"/>
                <a:gd name="T8" fmla="*/ 1059 w 2187"/>
                <a:gd name="T9" fmla="*/ 1169 h 3387"/>
                <a:gd name="T10" fmla="*/ 991 w 2187"/>
                <a:gd name="T11" fmla="*/ 1126 h 3387"/>
                <a:gd name="T12" fmla="*/ 758 w 2187"/>
                <a:gd name="T13" fmla="*/ 336 h 3387"/>
                <a:gd name="T14" fmla="*/ 445 w 2187"/>
                <a:gd name="T15" fmla="*/ 564 h 3387"/>
                <a:gd name="T16" fmla="*/ 282 w 2187"/>
                <a:gd name="T17" fmla="*/ 905 h 3387"/>
                <a:gd name="T18" fmla="*/ 297 w 2187"/>
                <a:gd name="T19" fmla="*/ 1275 h 3387"/>
                <a:gd name="T20" fmla="*/ 416 w 2187"/>
                <a:gd name="T21" fmla="*/ 1556 h 3387"/>
                <a:gd name="T22" fmla="*/ 592 w 2187"/>
                <a:gd name="T23" fmla="*/ 1822 h 3387"/>
                <a:gd name="T24" fmla="*/ 771 w 2187"/>
                <a:gd name="T25" fmla="*/ 2161 h 3387"/>
                <a:gd name="T26" fmla="*/ 763 w 2187"/>
                <a:gd name="T27" fmla="*/ 1235 h 3387"/>
                <a:gd name="T28" fmla="*/ 820 w 2187"/>
                <a:gd name="T29" fmla="*/ 1043 h 3387"/>
                <a:gd name="T30" fmla="*/ 991 w 2187"/>
                <a:gd name="T31" fmla="*/ 961 h 3387"/>
                <a:gd name="T32" fmla="*/ 1196 w 2187"/>
                <a:gd name="T33" fmla="*/ 961 h 3387"/>
                <a:gd name="T34" fmla="*/ 1369 w 2187"/>
                <a:gd name="T35" fmla="*/ 1043 h 3387"/>
                <a:gd name="T36" fmla="*/ 1423 w 2187"/>
                <a:gd name="T37" fmla="*/ 1236 h 3387"/>
                <a:gd name="T38" fmla="*/ 1417 w 2187"/>
                <a:gd name="T39" fmla="*/ 2161 h 3387"/>
                <a:gd name="T40" fmla="*/ 1595 w 2187"/>
                <a:gd name="T41" fmla="*/ 1823 h 3387"/>
                <a:gd name="T42" fmla="*/ 1771 w 2187"/>
                <a:gd name="T43" fmla="*/ 1557 h 3387"/>
                <a:gd name="T44" fmla="*/ 1890 w 2187"/>
                <a:gd name="T45" fmla="*/ 1275 h 3387"/>
                <a:gd name="T46" fmla="*/ 1905 w 2187"/>
                <a:gd name="T47" fmla="*/ 905 h 3387"/>
                <a:gd name="T48" fmla="*/ 1742 w 2187"/>
                <a:gd name="T49" fmla="*/ 564 h 3387"/>
                <a:gd name="T50" fmla="*/ 1429 w 2187"/>
                <a:gd name="T51" fmla="*/ 336 h 3387"/>
                <a:gd name="T52" fmla="*/ 1094 w 2187"/>
                <a:gd name="T53" fmla="*/ 0 h 3387"/>
                <a:gd name="T54" fmla="*/ 1574 w 2187"/>
                <a:gd name="T55" fmla="*/ 105 h 3387"/>
                <a:gd name="T56" fmla="*/ 1946 w 2187"/>
                <a:gd name="T57" fmla="*/ 388 h 3387"/>
                <a:gd name="T58" fmla="*/ 2158 w 2187"/>
                <a:gd name="T59" fmla="*/ 798 h 3387"/>
                <a:gd name="T60" fmla="*/ 2171 w 2187"/>
                <a:gd name="T61" fmla="*/ 1243 h 3387"/>
                <a:gd name="T62" fmla="*/ 2068 w 2187"/>
                <a:gd name="T63" fmla="*/ 1574 h 3387"/>
                <a:gd name="T64" fmla="*/ 1911 w 2187"/>
                <a:gd name="T65" fmla="*/ 1838 h 3387"/>
                <a:gd name="T66" fmla="*/ 1734 w 2187"/>
                <a:gd name="T67" fmla="*/ 2115 h 3387"/>
                <a:gd name="T68" fmla="*/ 1626 w 2187"/>
                <a:gd name="T69" fmla="*/ 2442 h 3387"/>
                <a:gd name="T70" fmla="*/ 1562 w 2187"/>
                <a:gd name="T71" fmla="*/ 2612 h 3387"/>
                <a:gd name="T72" fmla="*/ 1598 w 2187"/>
                <a:gd name="T73" fmla="*/ 2705 h 3387"/>
                <a:gd name="T74" fmla="*/ 1573 w 2187"/>
                <a:gd name="T75" fmla="*/ 2852 h 3387"/>
                <a:gd name="T76" fmla="*/ 1600 w 2187"/>
                <a:gd name="T77" fmla="*/ 2953 h 3387"/>
                <a:gd name="T78" fmla="*/ 1570 w 2187"/>
                <a:gd name="T79" fmla="*/ 3098 h 3387"/>
                <a:gd name="T80" fmla="*/ 1382 w 2187"/>
                <a:gd name="T81" fmla="*/ 3179 h 3387"/>
                <a:gd name="T82" fmla="*/ 1219 w 2187"/>
                <a:gd name="T83" fmla="*/ 3360 h 3387"/>
                <a:gd name="T84" fmla="*/ 968 w 2187"/>
                <a:gd name="T85" fmla="*/ 3360 h 3387"/>
                <a:gd name="T86" fmla="*/ 805 w 2187"/>
                <a:gd name="T87" fmla="*/ 3179 h 3387"/>
                <a:gd name="T88" fmla="*/ 617 w 2187"/>
                <a:gd name="T89" fmla="*/ 3098 h 3387"/>
                <a:gd name="T90" fmla="*/ 587 w 2187"/>
                <a:gd name="T91" fmla="*/ 2953 h 3387"/>
                <a:gd name="T92" fmla="*/ 614 w 2187"/>
                <a:gd name="T93" fmla="*/ 2852 h 3387"/>
                <a:gd name="T94" fmla="*/ 590 w 2187"/>
                <a:gd name="T95" fmla="*/ 2704 h 3387"/>
                <a:gd name="T96" fmla="*/ 626 w 2187"/>
                <a:gd name="T97" fmla="*/ 2612 h 3387"/>
                <a:gd name="T98" fmla="*/ 562 w 2187"/>
                <a:gd name="T99" fmla="*/ 2442 h 3387"/>
                <a:gd name="T100" fmla="*/ 453 w 2187"/>
                <a:gd name="T101" fmla="*/ 2115 h 3387"/>
                <a:gd name="T102" fmla="*/ 277 w 2187"/>
                <a:gd name="T103" fmla="*/ 1838 h 3387"/>
                <a:gd name="T104" fmla="*/ 119 w 2187"/>
                <a:gd name="T105" fmla="*/ 1574 h 3387"/>
                <a:gd name="T106" fmla="*/ 15 w 2187"/>
                <a:gd name="T107" fmla="*/ 1243 h 3387"/>
                <a:gd name="T108" fmla="*/ 29 w 2187"/>
                <a:gd name="T109" fmla="*/ 798 h 3387"/>
                <a:gd name="T110" fmla="*/ 241 w 2187"/>
                <a:gd name="T111" fmla="*/ 388 h 3387"/>
                <a:gd name="T112" fmla="*/ 614 w 2187"/>
                <a:gd name="T113" fmla="*/ 105 h 3387"/>
                <a:gd name="T114" fmla="*/ 1094 w 2187"/>
                <a:gd name="T115" fmla="*/ 0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87" h="3387">
                  <a:moveTo>
                    <a:pt x="991" y="1126"/>
                  </a:moveTo>
                  <a:lnTo>
                    <a:pt x="979" y="1128"/>
                  </a:lnTo>
                  <a:lnTo>
                    <a:pt x="968" y="1133"/>
                  </a:lnTo>
                  <a:lnTo>
                    <a:pt x="956" y="1140"/>
                  </a:lnTo>
                  <a:lnTo>
                    <a:pt x="945" y="1151"/>
                  </a:lnTo>
                  <a:lnTo>
                    <a:pt x="940" y="1158"/>
                  </a:lnTo>
                  <a:lnTo>
                    <a:pt x="934" y="1167"/>
                  </a:lnTo>
                  <a:lnTo>
                    <a:pt x="929" y="1179"/>
                  </a:lnTo>
                  <a:lnTo>
                    <a:pt x="926" y="1194"/>
                  </a:lnTo>
                  <a:lnTo>
                    <a:pt x="926" y="1210"/>
                  </a:lnTo>
                  <a:lnTo>
                    <a:pt x="1093" y="2161"/>
                  </a:lnTo>
                  <a:lnTo>
                    <a:pt x="1261" y="1210"/>
                  </a:lnTo>
                  <a:lnTo>
                    <a:pt x="1261" y="1194"/>
                  </a:lnTo>
                  <a:lnTo>
                    <a:pt x="1259" y="1179"/>
                  </a:lnTo>
                  <a:lnTo>
                    <a:pt x="1254" y="1167"/>
                  </a:lnTo>
                  <a:lnTo>
                    <a:pt x="1249" y="1158"/>
                  </a:lnTo>
                  <a:lnTo>
                    <a:pt x="1244" y="1151"/>
                  </a:lnTo>
                  <a:lnTo>
                    <a:pt x="1229" y="1137"/>
                  </a:lnTo>
                  <a:lnTo>
                    <a:pt x="1213" y="1129"/>
                  </a:lnTo>
                  <a:lnTo>
                    <a:pt x="1196" y="1126"/>
                  </a:lnTo>
                  <a:lnTo>
                    <a:pt x="1183" y="1128"/>
                  </a:lnTo>
                  <a:lnTo>
                    <a:pt x="1172" y="1134"/>
                  </a:lnTo>
                  <a:lnTo>
                    <a:pt x="1163" y="1140"/>
                  </a:lnTo>
                  <a:lnTo>
                    <a:pt x="1157" y="1148"/>
                  </a:lnTo>
                  <a:lnTo>
                    <a:pt x="1144" y="1160"/>
                  </a:lnTo>
                  <a:lnTo>
                    <a:pt x="1129" y="1169"/>
                  </a:lnTo>
                  <a:lnTo>
                    <a:pt x="1112" y="1175"/>
                  </a:lnTo>
                  <a:lnTo>
                    <a:pt x="1093" y="1177"/>
                  </a:lnTo>
                  <a:lnTo>
                    <a:pt x="1075" y="1175"/>
                  </a:lnTo>
                  <a:lnTo>
                    <a:pt x="1059" y="1169"/>
                  </a:lnTo>
                  <a:lnTo>
                    <a:pt x="1043" y="1160"/>
                  </a:lnTo>
                  <a:lnTo>
                    <a:pt x="1030" y="1148"/>
                  </a:lnTo>
                  <a:lnTo>
                    <a:pt x="1024" y="1140"/>
                  </a:lnTo>
                  <a:lnTo>
                    <a:pt x="1014" y="1134"/>
                  </a:lnTo>
                  <a:lnTo>
                    <a:pt x="1004" y="1128"/>
                  </a:lnTo>
                  <a:lnTo>
                    <a:pt x="991" y="1126"/>
                  </a:lnTo>
                  <a:close/>
                  <a:moveTo>
                    <a:pt x="1094" y="270"/>
                  </a:moveTo>
                  <a:lnTo>
                    <a:pt x="1023" y="272"/>
                  </a:lnTo>
                  <a:lnTo>
                    <a:pt x="953" y="280"/>
                  </a:lnTo>
                  <a:lnTo>
                    <a:pt x="886" y="295"/>
                  </a:lnTo>
                  <a:lnTo>
                    <a:pt x="821" y="313"/>
                  </a:lnTo>
                  <a:lnTo>
                    <a:pt x="758" y="336"/>
                  </a:lnTo>
                  <a:lnTo>
                    <a:pt x="697" y="364"/>
                  </a:lnTo>
                  <a:lnTo>
                    <a:pt x="640" y="397"/>
                  </a:lnTo>
                  <a:lnTo>
                    <a:pt x="587" y="433"/>
                  </a:lnTo>
                  <a:lnTo>
                    <a:pt x="536" y="473"/>
                  </a:lnTo>
                  <a:lnTo>
                    <a:pt x="489" y="516"/>
                  </a:lnTo>
                  <a:lnTo>
                    <a:pt x="445" y="564"/>
                  </a:lnTo>
                  <a:lnTo>
                    <a:pt x="406" y="614"/>
                  </a:lnTo>
                  <a:lnTo>
                    <a:pt x="372" y="668"/>
                  </a:lnTo>
                  <a:lnTo>
                    <a:pt x="342" y="723"/>
                  </a:lnTo>
                  <a:lnTo>
                    <a:pt x="317" y="782"/>
                  </a:lnTo>
                  <a:lnTo>
                    <a:pt x="296" y="843"/>
                  </a:lnTo>
                  <a:lnTo>
                    <a:pt x="282" y="905"/>
                  </a:lnTo>
                  <a:lnTo>
                    <a:pt x="274" y="970"/>
                  </a:lnTo>
                  <a:lnTo>
                    <a:pt x="271" y="1036"/>
                  </a:lnTo>
                  <a:lnTo>
                    <a:pt x="272" y="1101"/>
                  </a:lnTo>
                  <a:lnTo>
                    <a:pt x="277" y="1163"/>
                  </a:lnTo>
                  <a:lnTo>
                    <a:pt x="286" y="1221"/>
                  </a:lnTo>
                  <a:lnTo>
                    <a:pt x="297" y="1275"/>
                  </a:lnTo>
                  <a:lnTo>
                    <a:pt x="311" y="1328"/>
                  </a:lnTo>
                  <a:lnTo>
                    <a:pt x="328" y="1376"/>
                  </a:lnTo>
                  <a:lnTo>
                    <a:pt x="347" y="1424"/>
                  </a:lnTo>
                  <a:lnTo>
                    <a:pt x="369" y="1470"/>
                  </a:lnTo>
                  <a:lnTo>
                    <a:pt x="391" y="1513"/>
                  </a:lnTo>
                  <a:lnTo>
                    <a:pt x="416" y="1556"/>
                  </a:lnTo>
                  <a:lnTo>
                    <a:pt x="442" y="1600"/>
                  </a:lnTo>
                  <a:lnTo>
                    <a:pt x="470" y="1642"/>
                  </a:lnTo>
                  <a:lnTo>
                    <a:pt x="498" y="1684"/>
                  </a:lnTo>
                  <a:lnTo>
                    <a:pt x="528" y="1727"/>
                  </a:lnTo>
                  <a:lnTo>
                    <a:pt x="560" y="1774"/>
                  </a:lnTo>
                  <a:lnTo>
                    <a:pt x="592" y="1822"/>
                  </a:lnTo>
                  <a:lnTo>
                    <a:pt x="625" y="1873"/>
                  </a:lnTo>
                  <a:lnTo>
                    <a:pt x="657" y="1925"/>
                  </a:lnTo>
                  <a:lnTo>
                    <a:pt x="688" y="1981"/>
                  </a:lnTo>
                  <a:lnTo>
                    <a:pt x="718" y="2038"/>
                  </a:lnTo>
                  <a:lnTo>
                    <a:pt x="745" y="2098"/>
                  </a:lnTo>
                  <a:lnTo>
                    <a:pt x="771" y="2161"/>
                  </a:lnTo>
                  <a:lnTo>
                    <a:pt x="792" y="2226"/>
                  </a:lnTo>
                  <a:lnTo>
                    <a:pt x="810" y="2295"/>
                  </a:lnTo>
                  <a:lnTo>
                    <a:pt x="824" y="2366"/>
                  </a:lnTo>
                  <a:lnTo>
                    <a:pt x="962" y="2366"/>
                  </a:lnTo>
                  <a:lnTo>
                    <a:pt x="763" y="1237"/>
                  </a:lnTo>
                  <a:lnTo>
                    <a:pt x="763" y="1235"/>
                  </a:lnTo>
                  <a:lnTo>
                    <a:pt x="760" y="1201"/>
                  </a:lnTo>
                  <a:lnTo>
                    <a:pt x="763" y="1167"/>
                  </a:lnTo>
                  <a:lnTo>
                    <a:pt x="771" y="1134"/>
                  </a:lnTo>
                  <a:lnTo>
                    <a:pt x="783" y="1102"/>
                  </a:lnTo>
                  <a:lnTo>
                    <a:pt x="800" y="1072"/>
                  </a:lnTo>
                  <a:lnTo>
                    <a:pt x="820" y="1043"/>
                  </a:lnTo>
                  <a:lnTo>
                    <a:pt x="844" y="1020"/>
                  </a:lnTo>
                  <a:lnTo>
                    <a:pt x="871" y="999"/>
                  </a:lnTo>
                  <a:lnTo>
                    <a:pt x="899" y="983"/>
                  </a:lnTo>
                  <a:lnTo>
                    <a:pt x="929" y="971"/>
                  </a:lnTo>
                  <a:lnTo>
                    <a:pt x="960" y="964"/>
                  </a:lnTo>
                  <a:lnTo>
                    <a:pt x="991" y="961"/>
                  </a:lnTo>
                  <a:lnTo>
                    <a:pt x="1027" y="964"/>
                  </a:lnTo>
                  <a:lnTo>
                    <a:pt x="1061" y="974"/>
                  </a:lnTo>
                  <a:lnTo>
                    <a:pt x="1094" y="989"/>
                  </a:lnTo>
                  <a:lnTo>
                    <a:pt x="1126" y="974"/>
                  </a:lnTo>
                  <a:lnTo>
                    <a:pt x="1160" y="964"/>
                  </a:lnTo>
                  <a:lnTo>
                    <a:pt x="1196" y="961"/>
                  </a:lnTo>
                  <a:lnTo>
                    <a:pt x="1228" y="964"/>
                  </a:lnTo>
                  <a:lnTo>
                    <a:pt x="1259" y="971"/>
                  </a:lnTo>
                  <a:lnTo>
                    <a:pt x="1289" y="983"/>
                  </a:lnTo>
                  <a:lnTo>
                    <a:pt x="1318" y="999"/>
                  </a:lnTo>
                  <a:lnTo>
                    <a:pt x="1345" y="1020"/>
                  </a:lnTo>
                  <a:lnTo>
                    <a:pt x="1369" y="1043"/>
                  </a:lnTo>
                  <a:lnTo>
                    <a:pt x="1389" y="1071"/>
                  </a:lnTo>
                  <a:lnTo>
                    <a:pt x="1406" y="1101"/>
                  </a:lnTo>
                  <a:lnTo>
                    <a:pt x="1417" y="1133"/>
                  </a:lnTo>
                  <a:lnTo>
                    <a:pt x="1425" y="1167"/>
                  </a:lnTo>
                  <a:lnTo>
                    <a:pt x="1427" y="1201"/>
                  </a:lnTo>
                  <a:lnTo>
                    <a:pt x="1423" y="1236"/>
                  </a:lnTo>
                  <a:lnTo>
                    <a:pt x="1423" y="1237"/>
                  </a:lnTo>
                  <a:lnTo>
                    <a:pt x="1225" y="2366"/>
                  </a:lnTo>
                  <a:lnTo>
                    <a:pt x="1364" y="2366"/>
                  </a:lnTo>
                  <a:lnTo>
                    <a:pt x="1378" y="2295"/>
                  </a:lnTo>
                  <a:lnTo>
                    <a:pt x="1396" y="2226"/>
                  </a:lnTo>
                  <a:lnTo>
                    <a:pt x="1417" y="2161"/>
                  </a:lnTo>
                  <a:lnTo>
                    <a:pt x="1442" y="2098"/>
                  </a:lnTo>
                  <a:lnTo>
                    <a:pt x="1470" y="2038"/>
                  </a:lnTo>
                  <a:lnTo>
                    <a:pt x="1500" y="1981"/>
                  </a:lnTo>
                  <a:lnTo>
                    <a:pt x="1531" y="1926"/>
                  </a:lnTo>
                  <a:lnTo>
                    <a:pt x="1563" y="1874"/>
                  </a:lnTo>
                  <a:lnTo>
                    <a:pt x="1595" y="1823"/>
                  </a:lnTo>
                  <a:lnTo>
                    <a:pt x="1628" y="1774"/>
                  </a:lnTo>
                  <a:lnTo>
                    <a:pt x="1660" y="1727"/>
                  </a:lnTo>
                  <a:lnTo>
                    <a:pt x="1689" y="1684"/>
                  </a:lnTo>
                  <a:lnTo>
                    <a:pt x="1717" y="1642"/>
                  </a:lnTo>
                  <a:lnTo>
                    <a:pt x="1745" y="1600"/>
                  </a:lnTo>
                  <a:lnTo>
                    <a:pt x="1771" y="1557"/>
                  </a:lnTo>
                  <a:lnTo>
                    <a:pt x="1795" y="1514"/>
                  </a:lnTo>
                  <a:lnTo>
                    <a:pt x="1819" y="1470"/>
                  </a:lnTo>
                  <a:lnTo>
                    <a:pt x="1840" y="1425"/>
                  </a:lnTo>
                  <a:lnTo>
                    <a:pt x="1859" y="1377"/>
                  </a:lnTo>
                  <a:lnTo>
                    <a:pt x="1876" y="1328"/>
                  </a:lnTo>
                  <a:lnTo>
                    <a:pt x="1890" y="1275"/>
                  </a:lnTo>
                  <a:lnTo>
                    <a:pt x="1902" y="1221"/>
                  </a:lnTo>
                  <a:lnTo>
                    <a:pt x="1910" y="1163"/>
                  </a:lnTo>
                  <a:lnTo>
                    <a:pt x="1915" y="1101"/>
                  </a:lnTo>
                  <a:lnTo>
                    <a:pt x="1917" y="1036"/>
                  </a:lnTo>
                  <a:lnTo>
                    <a:pt x="1914" y="970"/>
                  </a:lnTo>
                  <a:lnTo>
                    <a:pt x="1905" y="905"/>
                  </a:lnTo>
                  <a:lnTo>
                    <a:pt x="1890" y="843"/>
                  </a:lnTo>
                  <a:lnTo>
                    <a:pt x="1871" y="782"/>
                  </a:lnTo>
                  <a:lnTo>
                    <a:pt x="1845" y="723"/>
                  </a:lnTo>
                  <a:lnTo>
                    <a:pt x="1815" y="668"/>
                  </a:lnTo>
                  <a:lnTo>
                    <a:pt x="1781" y="614"/>
                  </a:lnTo>
                  <a:lnTo>
                    <a:pt x="1742" y="564"/>
                  </a:lnTo>
                  <a:lnTo>
                    <a:pt x="1698" y="516"/>
                  </a:lnTo>
                  <a:lnTo>
                    <a:pt x="1652" y="473"/>
                  </a:lnTo>
                  <a:lnTo>
                    <a:pt x="1601" y="433"/>
                  </a:lnTo>
                  <a:lnTo>
                    <a:pt x="1546" y="397"/>
                  </a:lnTo>
                  <a:lnTo>
                    <a:pt x="1490" y="364"/>
                  </a:lnTo>
                  <a:lnTo>
                    <a:pt x="1429" y="336"/>
                  </a:lnTo>
                  <a:lnTo>
                    <a:pt x="1367" y="313"/>
                  </a:lnTo>
                  <a:lnTo>
                    <a:pt x="1302" y="295"/>
                  </a:lnTo>
                  <a:lnTo>
                    <a:pt x="1233" y="280"/>
                  </a:lnTo>
                  <a:lnTo>
                    <a:pt x="1164" y="272"/>
                  </a:lnTo>
                  <a:lnTo>
                    <a:pt x="1094" y="270"/>
                  </a:lnTo>
                  <a:close/>
                  <a:moveTo>
                    <a:pt x="1094" y="0"/>
                  </a:moveTo>
                  <a:lnTo>
                    <a:pt x="1179" y="3"/>
                  </a:lnTo>
                  <a:lnTo>
                    <a:pt x="1262" y="12"/>
                  </a:lnTo>
                  <a:lnTo>
                    <a:pt x="1344" y="28"/>
                  </a:lnTo>
                  <a:lnTo>
                    <a:pt x="1423" y="49"/>
                  </a:lnTo>
                  <a:lnTo>
                    <a:pt x="1500" y="74"/>
                  </a:lnTo>
                  <a:lnTo>
                    <a:pt x="1574" y="105"/>
                  </a:lnTo>
                  <a:lnTo>
                    <a:pt x="1645" y="142"/>
                  </a:lnTo>
                  <a:lnTo>
                    <a:pt x="1713" y="182"/>
                  </a:lnTo>
                  <a:lnTo>
                    <a:pt x="1777" y="228"/>
                  </a:lnTo>
                  <a:lnTo>
                    <a:pt x="1838" y="277"/>
                  </a:lnTo>
                  <a:lnTo>
                    <a:pt x="1895" y="331"/>
                  </a:lnTo>
                  <a:lnTo>
                    <a:pt x="1946" y="388"/>
                  </a:lnTo>
                  <a:lnTo>
                    <a:pt x="1994" y="449"/>
                  </a:lnTo>
                  <a:lnTo>
                    <a:pt x="2037" y="514"/>
                  </a:lnTo>
                  <a:lnTo>
                    <a:pt x="2075" y="581"/>
                  </a:lnTo>
                  <a:lnTo>
                    <a:pt x="2108" y="651"/>
                  </a:lnTo>
                  <a:lnTo>
                    <a:pt x="2136" y="723"/>
                  </a:lnTo>
                  <a:lnTo>
                    <a:pt x="2158" y="798"/>
                  </a:lnTo>
                  <a:lnTo>
                    <a:pt x="2173" y="876"/>
                  </a:lnTo>
                  <a:lnTo>
                    <a:pt x="2184" y="955"/>
                  </a:lnTo>
                  <a:lnTo>
                    <a:pt x="2187" y="1036"/>
                  </a:lnTo>
                  <a:lnTo>
                    <a:pt x="2185" y="1108"/>
                  </a:lnTo>
                  <a:lnTo>
                    <a:pt x="2180" y="1177"/>
                  </a:lnTo>
                  <a:lnTo>
                    <a:pt x="2171" y="1243"/>
                  </a:lnTo>
                  <a:lnTo>
                    <a:pt x="2160" y="1305"/>
                  </a:lnTo>
                  <a:lnTo>
                    <a:pt x="2147" y="1364"/>
                  </a:lnTo>
                  <a:lnTo>
                    <a:pt x="2130" y="1420"/>
                  </a:lnTo>
                  <a:lnTo>
                    <a:pt x="2111" y="1474"/>
                  </a:lnTo>
                  <a:lnTo>
                    <a:pt x="2091" y="1524"/>
                  </a:lnTo>
                  <a:lnTo>
                    <a:pt x="2068" y="1574"/>
                  </a:lnTo>
                  <a:lnTo>
                    <a:pt x="2044" y="1621"/>
                  </a:lnTo>
                  <a:lnTo>
                    <a:pt x="2020" y="1667"/>
                  </a:lnTo>
                  <a:lnTo>
                    <a:pt x="1994" y="1711"/>
                  </a:lnTo>
                  <a:lnTo>
                    <a:pt x="1967" y="1754"/>
                  </a:lnTo>
                  <a:lnTo>
                    <a:pt x="1939" y="1796"/>
                  </a:lnTo>
                  <a:lnTo>
                    <a:pt x="1911" y="1838"/>
                  </a:lnTo>
                  <a:lnTo>
                    <a:pt x="1883" y="1879"/>
                  </a:lnTo>
                  <a:lnTo>
                    <a:pt x="1852" y="1925"/>
                  </a:lnTo>
                  <a:lnTo>
                    <a:pt x="1821" y="1972"/>
                  </a:lnTo>
                  <a:lnTo>
                    <a:pt x="1790" y="2018"/>
                  </a:lnTo>
                  <a:lnTo>
                    <a:pt x="1761" y="2065"/>
                  </a:lnTo>
                  <a:lnTo>
                    <a:pt x="1734" y="2115"/>
                  </a:lnTo>
                  <a:lnTo>
                    <a:pt x="1709" y="2165"/>
                  </a:lnTo>
                  <a:lnTo>
                    <a:pt x="1685" y="2217"/>
                  </a:lnTo>
                  <a:lnTo>
                    <a:pt x="1665" y="2270"/>
                  </a:lnTo>
                  <a:lnTo>
                    <a:pt x="1649" y="2325"/>
                  </a:lnTo>
                  <a:lnTo>
                    <a:pt x="1635" y="2382"/>
                  </a:lnTo>
                  <a:lnTo>
                    <a:pt x="1626" y="2442"/>
                  </a:lnTo>
                  <a:lnTo>
                    <a:pt x="1622" y="2505"/>
                  </a:lnTo>
                  <a:lnTo>
                    <a:pt x="1619" y="2531"/>
                  </a:lnTo>
                  <a:lnTo>
                    <a:pt x="1610" y="2556"/>
                  </a:lnTo>
                  <a:lnTo>
                    <a:pt x="1598" y="2577"/>
                  </a:lnTo>
                  <a:lnTo>
                    <a:pt x="1582" y="2597"/>
                  </a:lnTo>
                  <a:lnTo>
                    <a:pt x="1562" y="2612"/>
                  </a:lnTo>
                  <a:lnTo>
                    <a:pt x="1540" y="2625"/>
                  </a:lnTo>
                  <a:lnTo>
                    <a:pt x="1515" y="2632"/>
                  </a:lnTo>
                  <a:lnTo>
                    <a:pt x="1541" y="2643"/>
                  </a:lnTo>
                  <a:lnTo>
                    <a:pt x="1564" y="2660"/>
                  </a:lnTo>
                  <a:lnTo>
                    <a:pt x="1584" y="2680"/>
                  </a:lnTo>
                  <a:lnTo>
                    <a:pt x="1598" y="2705"/>
                  </a:lnTo>
                  <a:lnTo>
                    <a:pt x="1607" y="2732"/>
                  </a:lnTo>
                  <a:lnTo>
                    <a:pt x="1610" y="2760"/>
                  </a:lnTo>
                  <a:lnTo>
                    <a:pt x="1607" y="2786"/>
                  </a:lnTo>
                  <a:lnTo>
                    <a:pt x="1600" y="2811"/>
                  </a:lnTo>
                  <a:lnTo>
                    <a:pt x="1589" y="2834"/>
                  </a:lnTo>
                  <a:lnTo>
                    <a:pt x="1573" y="2852"/>
                  </a:lnTo>
                  <a:lnTo>
                    <a:pt x="1555" y="2869"/>
                  </a:lnTo>
                  <a:lnTo>
                    <a:pt x="1534" y="2882"/>
                  </a:lnTo>
                  <a:lnTo>
                    <a:pt x="1555" y="2894"/>
                  </a:lnTo>
                  <a:lnTo>
                    <a:pt x="1573" y="2911"/>
                  </a:lnTo>
                  <a:lnTo>
                    <a:pt x="1589" y="2930"/>
                  </a:lnTo>
                  <a:lnTo>
                    <a:pt x="1600" y="2953"/>
                  </a:lnTo>
                  <a:lnTo>
                    <a:pt x="1607" y="2977"/>
                  </a:lnTo>
                  <a:lnTo>
                    <a:pt x="1610" y="3004"/>
                  </a:lnTo>
                  <a:lnTo>
                    <a:pt x="1607" y="3030"/>
                  </a:lnTo>
                  <a:lnTo>
                    <a:pt x="1599" y="3055"/>
                  </a:lnTo>
                  <a:lnTo>
                    <a:pt x="1587" y="3079"/>
                  </a:lnTo>
                  <a:lnTo>
                    <a:pt x="1570" y="3098"/>
                  </a:lnTo>
                  <a:lnTo>
                    <a:pt x="1551" y="3115"/>
                  </a:lnTo>
                  <a:lnTo>
                    <a:pt x="1528" y="3127"/>
                  </a:lnTo>
                  <a:lnTo>
                    <a:pt x="1502" y="3135"/>
                  </a:lnTo>
                  <a:lnTo>
                    <a:pt x="1475" y="3137"/>
                  </a:lnTo>
                  <a:lnTo>
                    <a:pt x="1392" y="3137"/>
                  </a:lnTo>
                  <a:lnTo>
                    <a:pt x="1382" y="3179"/>
                  </a:lnTo>
                  <a:lnTo>
                    <a:pt x="1366" y="3218"/>
                  </a:lnTo>
                  <a:lnTo>
                    <a:pt x="1345" y="3254"/>
                  </a:lnTo>
                  <a:lnTo>
                    <a:pt x="1319" y="3287"/>
                  </a:lnTo>
                  <a:lnTo>
                    <a:pt x="1289" y="3316"/>
                  </a:lnTo>
                  <a:lnTo>
                    <a:pt x="1256" y="3340"/>
                  </a:lnTo>
                  <a:lnTo>
                    <a:pt x="1219" y="3360"/>
                  </a:lnTo>
                  <a:lnTo>
                    <a:pt x="1180" y="3374"/>
                  </a:lnTo>
                  <a:lnTo>
                    <a:pt x="1137" y="3384"/>
                  </a:lnTo>
                  <a:lnTo>
                    <a:pt x="1094" y="3387"/>
                  </a:lnTo>
                  <a:lnTo>
                    <a:pt x="1050" y="3384"/>
                  </a:lnTo>
                  <a:lnTo>
                    <a:pt x="1007" y="3374"/>
                  </a:lnTo>
                  <a:lnTo>
                    <a:pt x="968" y="3360"/>
                  </a:lnTo>
                  <a:lnTo>
                    <a:pt x="931" y="3340"/>
                  </a:lnTo>
                  <a:lnTo>
                    <a:pt x="898" y="3316"/>
                  </a:lnTo>
                  <a:lnTo>
                    <a:pt x="868" y="3287"/>
                  </a:lnTo>
                  <a:lnTo>
                    <a:pt x="842" y="3254"/>
                  </a:lnTo>
                  <a:lnTo>
                    <a:pt x="821" y="3218"/>
                  </a:lnTo>
                  <a:lnTo>
                    <a:pt x="805" y="3179"/>
                  </a:lnTo>
                  <a:lnTo>
                    <a:pt x="794" y="3137"/>
                  </a:lnTo>
                  <a:lnTo>
                    <a:pt x="712" y="3137"/>
                  </a:lnTo>
                  <a:lnTo>
                    <a:pt x="685" y="3135"/>
                  </a:lnTo>
                  <a:lnTo>
                    <a:pt x="659" y="3127"/>
                  </a:lnTo>
                  <a:lnTo>
                    <a:pt x="636" y="3115"/>
                  </a:lnTo>
                  <a:lnTo>
                    <a:pt x="617" y="3098"/>
                  </a:lnTo>
                  <a:lnTo>
                    <a:pt x="600" y="3079"/>
                  </a:lnTo>
                  <a:lnTo>
                    <a:pt x="588" y="3055"/>
                  </a:lnTo>
                  <a:lnTo>
                    <a:pt x="579" y="3030"/>
                  </a:lnTo>
                  <a:lnTo>
                    <a:pt x="577" y="3004"/>
                  </a:lnTo>
                  <a:lnTo>
                    <a:pt x="579" y="2977"/>
                  </a:lnTo>
                  <a:lnTo>
                    <a:pt x="587" y="2953"/>
                  </a:lnTo>
                  <a:lnTo>
                    <a:pt x="598" y="2930"/>
                  </a:lnTo>
                  <a:lnTo>
                    <a:pt x="614" y="2911"/>
                  </a:lnTo>
                  <a:lnTo>
                    <a:pt x="632" y="2894"/>
                  </a:lnTo>
                  <a:lnTo>
                    <a:pt x="654" y="2882"/>
                  </a:lnTo>
                  <a:lnTo>
                    <a:pt x="632" y="2869"/>
                  </a:lnTo>
                  <a:lnTo>
                    <a:pt x="614" y="2852"/>
                  </a:lnTo>
                  <a:lnTo>
                    <a:pt x="598" y="2834"/>
                  </a:lnTo>
                  <a:lnTo>
                    <a:pt x="587" y="2811"/>
                  </a:lnTo>
                  <a:lnTo>
                    <a:pt x="579" y="2786"/>
                  </a:lnTo>
                  <a:lnTo>
                    <a:pt x="577" y="2760"/>
                  </a:lnTo>
                  <a:lnTo>
                    <a:pt x="581" y="2732"/>
                  </a:lnTo>
                  <a:lnTo>
                    <a:pt x="590" y="2704"/>
                  </a:lnTo>
                  <a:lnTo>
                    <a:pt x="604" y="2680"/>
                  </a:lnTo>
                  <a:lnTo>
                    <a:pt x="623" y="2660"/>
                  </a:lnTo>
                  <a:lnTo>
                    <a:pt x="647" y="2643"/>
                  </a:lnTo>
                  <a:lnTo>
                    <a:pt x="672" y="2632"/>
                  </a:lnTo>
                  <a:lnTo>
                    <a:pt x="648" y="2625"/>
                  </a:lnTo>
                  <a:lnTo>
                    <a:pt x="626" y="2612"/>
                  </a:lnTo>
                  <a:lnTo>
                    <a:pt x="606" y="2597"/>
                  </a:lnTo>
                  <a:lnTo>
                    <a:pt x="590" y="2577"/>
                  </a:lnTo>
                  <a:lnTo>
                    <a:pt x="577" y="2556"/>
                  </a:lnTo>
                  <a:lnTo>
                    <a:pt x="569" y="2531"/>
                  </a:lnTo>
                  <a:lnTo>
                    <a:pt x="566" y="2505"/>
                  </a:lnTo>
                  <a:lnTo>
                    <a:pt x="562" y="2442"/>
                  </a:lnTo>
                  <a:lnTo>
                    <a:pt x="553" y="2382"/>
                  </a:lnTo>
                  <a:lnTo>
                    <a:pt x="539" y="2325"/>
                  </a:lnTo>
                  <a:lnTo>
                    <a:pt x="523" y="2269"/>
                  </a:lnTo>
                  <a:lnTo>
                    <a:pt x="502" y="2217"/>
                  </a:lnTo>
                  <a:lnTo>
                    <a:pt x="479" y="2164"/>
                  </a:lnTo>
                  <a:lnTo>
                    <a:pt x="453" y="2115"/>
                  </a:lnTo>
                  <a:lnTo>
                    <a:pt x="427" y="2065"/>
                  </a:lnTo>
                  <a:lnTo>
                    <a:pt x="397" y="2018"/>
                  </a:lnTo>
                  <a:lnTo>
                    <a:pt x="367" y="1970"/>
                  </a:lnTo>
                  <a:lnTo>
                    <a:pt x="336" y="1924"/>
                  </a:lnTo>
                  <a:lnTo>
                    <a:pt x="305" y="1879"/>
                  </a:lnTo>
                  <a:lnTo>
                    <a:pt x="277" y="1838"/>
                  </a:lnTo>
                  <a:lnTo>
                    <a:pt x="249" y="1796"/>
                  </a:lnTo>
                  <a:lnTo>
                    <a:pt x="221" y="1754"/>
                  </a:lnTo>
                  <a:lnTo>
                    <a:pt x="194" y="1711"/>
                  </a:lnTo>
                  <a:lnTo>
                    <a:pt x="167" y="1667"/>
                  </a:lnTo>
                  <a:lnTo>
                    <a:pt x="143" y="1621"/>
                  </a:lnTo>
                  <a:lnTo>
                    <a:pt x="119" y="1574"/>
                  </a:lnTo>
                  <a:lnTo>
                    <a:pt x="96" y="1524"/>
                  </a:lnTo>
                  <a:lnTo>
                    <a:pt x="75" y="1473"/>
                  </a:lnTo>
                  <a:lnTo>
                    <a:pt x="57" y="1419"/>
                  </a:lnTo>
                  <a:lnTo>
                    <a:pt x="40" y="1364"/>
                  </a:lnTo>
                  <a:lnTo>
                    <a:pt x="27" y="1305"/>
                  </a:lnTo>
                  <a:lnTo>
                    <a:pt x="15" y="1243"/>
                  </a:lnTo>
                  <a:lnTo>
                    <a:pt x="7" y="1177"/>
                  </a:lnTo>
                  <a:lnTo>
                    <a:pt x="2" y="1108"/>
                  </a:lnTo>
                  <a:lnTo>
                    <a:pt x="0" y="1036"/>
                  </a:lnTo>
                  <a:lnTo>
                    <a:pt x="3" y="955"/>
                  </a:lnTo>
                  <a:lnTo>
                    <a:pt x="13" y="876"/>
                  </a:lnTo>
                  <a:lnTo>
                    <a:pt x="29" y="798"/>
                  </a:lnTo>
                  <a:lnTo>
                    <a:pt x="51" y="723"/>
                  </a:lnTo>
                  <a:lnTo>
                    <a:pt x="78" y="651"/>
                  </a:lnTo>
                  <a:lnTo>
                    <a:pt x="112" y="581"/>
                  </a:lnTo>
                  <a:lnTo>
                    <a:pt x="150" y="514"/>
                  </a:lnTo>
                  <a:lnTo>
                    <a:pt x="193" y="449"/>
                  </a:lnTo>
                  <a:lnTo>
                    <a:pt x="241" y="388"/>
                  </a:lnTo>
                  <a:lnTo>
                    <a:pt x="293" y="331"/>
                  </a:lnTo>
                  <a:lnTo>
                    <a:pt x="349" y="277"/>
                  </a:lnTo>
                  <a:lnTo>
                    <a:pt x="410" y="228"/>
                  </a:lnTo>
                  <a:lnTo>
                    <a:pt x="474" y="182"/>
                  </a:lnTo>
                  <a:lnTo>
                    <a:pt x="542" y="142"/>
                  </a:lnTo>
                  <a:lnTo>
                    <a:pt x="614" y="105"/>
                  </a:lnTo>
                  <a:lnTo>
                    <a:pt x="687" y="74"/>
                  </a:lnTo>
                  <a:lnTo>
                    <a:pt x="764" y="49"/>
                  </a:lnTo>
                  <a:lnTo>
                    <a:pt x="843" y="28"/>
                  </a:lnTo>
                  <a:lnTo>
                    <a:pt x="925" y="12"/>
                  </a:lnTo>
                  <a:lnTo>
                    <a:pt x="1008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72E18BD-EFE7-47F4-9BA9-9DDB0AC8AD12}"/>
              </a:ext>
            </a:extLst>
          </p:cNvPr>
          <p:cNvSpPr txBox="1">
            <a:spLocks/>
          </p:cNvSpPr>
          <p:nvPr/>
        </p:nvSpPr>
        <p:spPr>
          <a:xfrm>
            <a:off x="1517900" y="2856741"/>
            <a:ext cx="3970330" cy="916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800" dirty="0"/>
              <a:t>Environment was noise-free.</a:t>
            </a:r>
            <a:endParaRPr lang="en-US" sz="1800" b="1" dirty="0"/>
          </a:p>
          <a:p>
            <a:pPr lvl="1"/>
            <a:endParaRPr lang="en-US" sz="1800" b="1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F624D5D3-B569-415D-8421-81F535EFB7CA}"/>
              </a:ext>
            </a:extLst>
          </p:cNvPr>
          <p:cNvSpPr txBox="1">
            <a:spLocks/>
          </p:cNvSpPr>
          <p:nvPr/>
        </p:nvSpPr>
        <p:spPr>
          <a:xfrm>
            <a:off x="1517647" y="3741431"/>
            <a:ext cx="4428698" cy="916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800" dirty="0"/>
              <a:t>Subject was directed to look on white wall presented in the controlled setup.</a:t>
            </a:r>
          </a:p>
          <a:p>
            <a:pPr marL="457200" lvl="1" indent="0">
              <a:buNone/>
            </a:pPr>
            <a:endParaRPr lang="en-US" sz="1800" b="1" dirty="0"/>
          </a:p>
          <a:p>
            <a:pPr lvl="1"/>
            <a:endParaRPr lang="en-US" sz="1800" b="1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52194190-AEFB-402E-A42E-3970FA69DFF3}"/>
              </a:ext>
            </a:extLst>
          </p:cNvPr>
          <p:cNvSpPr/>
          <p:nvPr/>
        </p:nvSpPr>
        <p:spPr>
          <a:xfrm>
            <a:off x="968082" y="3797501"/>
            <a:ext cx="617060" cy="6170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>
              <a:solidFill>
                <a:prstClr val="white"/>
              </a:solidFill>
            </a:endParaRPr>
          </a:p>
        </p:txBody>
      </p:sp>
      <p:pic>
        <p:nvPicPr>
          <p:cNvPr id="5" name="Graphic 4" descr="Building">
            <a:extLst>
              <a:ext uri="{FF2B5EF4-FFF2-40B4-BE49-F238E27FC236}">
                <a16:creationId xmlns:a16="http://schemas.microsoft.com/office/drawing/2014/main" id="{EE744D5B-9922-99D0-0B7C-5FBE8E4AB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0664" y="2832368"/>
            <a:ext cx="431896" cy="431896"/>
          </a:xfrm>
          <a:prstGeom prst="rect">
            <a:avLst/>
          </a:prstGeom>
        </p:spPr>
      </p:pic>
      <p:pic>
        <p:nvPicPr>
          <p:cNvPr id="21" name="Graphic 20" descr="Head with gears">
            <a:extLst>
              <a:ext uri="{FF2B5EF4-FFF2-40B4-BE49-F238E27FC236}">
                <a16:creationId xmlns:a16="http://schemas.microsoft.com/office/drawing/2014/main" id="{A5AA56FF-EF46-C741-749C-FB91C70133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5258" y="3868483"/>
            <a:ext cx="467302" cy="4673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ABB7F16-BB9B-F365-9EDD-F1CD21401FB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50"/>
          <a:stretch/>
        </p:blipFill>
        <p:spPr>
          <a:xfrm>
            <a:off x="5946345" y="2793860"/>
            <a:ext cx="2761890" cy="21098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406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5955495" cy="763525"/>
          </a:xfrm>
        </p:spPr>
        <p:txBody>
          <a:bodyPr>
            <a:noAutofit/>
          </a:bodyPr>
          <a:lstStyle/>
          <a:p>
            <a:r>
              <a:rPr lang="en-US" sz="3200" dirty="0"/>
              <a:t>Raw Data File (.txt format)</a:t>
            </a:r>
            <a:endParaRPr lang="en-US" sz="3200" b="1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BA42349-92C7-EBB2-BA65-6079052CC0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40" b="11716"/>
          <a:stretch/>
        </p:blipFill>
        <p:spPr>
          <a:xfrm>
            <a:off x="986056" y="1197405"/>
            <a:ext cx="7171887" cy="3364653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C90FAB17-54E7-4BC5-B0B4-02A05EC2426E}"/>
              </a:ext>
            </a:extLst>
          </p:cNvPr>
          <p:cNvSpPr/>
          <p:nvPr/>
        </p:nvSpPr>
        <p:spPr>
          <a:xfrm>
            <a:off x="7185264" y="4709620"/>
            <a:ext cx="972679" cy="34536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5" action="ppaction://hlinksldjump"/>
              </a:rPr>
              <a:t>Clean</a:t>
            </a:r>
            <a:endParaRPr lang="en-P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5955495" cy="763525"/>
          </a:xfrm>
        </p:spPr>
        <p:txBody>
          <a:bodyPr>
            <a:noAutofit/>
          </a:bodyPr>
          <a:lstStyle/>
          <a:p>
            <a:r>
              <a:rPr lang="en-US" sz="3200" dirty="0"/>
              <a:t>Cleaned Data File (.csv file)</a:t>
            </a:r>
            <a:endParaRPr lang="en-US" sz="3200" b="1" dirty="0"/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E71E829B-B048-6001-497E-F60EF1A60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23310" y="1063750"/>
            <a:ext cx="5182186" cy="4124597"/>
          </a:xfrm>
          <a:prstGeom prst="rect">
            <a:avLst/>
          </a:prstGeom>
        </p:spPr>
      </p:pic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D686D46F-D75F-16F5-FA2B-CCD47F24C467}"/>
              </a:ext>
            </a:extLst>
          </p:cNvPr>
          <p:cNvSpPr/>
          <p:nvPr/>
        </p:nvSpPr>
        <p:spPr>
          <a:xfrm>
            <a:off x="7185264" y="4709620"/>
            <a:ext cx="972679" cy="34536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5" action="ppaction://hlinksldjump"/>
              </a:rPr>
              <a:t>Raw</a:t>
            </a:r>
            <a:endParaRPr lang="en-P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226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7080" y="1725364"/>
            <a:ext cx="335950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THANK YOU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ANY SUGGESTION?  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253740"/>
            <a:ext cx="3588567" cy="7635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TABLE OF 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3776" y="1960930"/>
            <a:ext cx="6208554" cy="213787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Software Requirements Specification (SRS)</a:t>
            </a:r>
          </a:p>
          <a:p>
            <a:pPr algn="just"/>
            <a:r>
              <a:rPr lang="en-US" sz="2000" dirty="0"/>
              <a:t>Software Design Specification (SDS)</a:t>
            </a:r>
          </a:p>
          <a:p>
            <a:pPr algn="just"/>
            <a:r>
              <a:rPr lang="en-US" sz="2000" dirty="0"/>
              <a:t>30% implementation of the FYP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8AAAE-7F72-0026-8CD7-4D693874B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99"/>
          <a:stretch/>
        </p:blipFill>
        <p:spPr>
          <a:xfrm>
            <a:off x="1" y="0"/>
            <a:ext cx="22290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33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267627E-6956-4DF1-ACED-62749BB4F923}"/>
              </a:ext>
            </a:extLst>
          </p:cNvPr>
          <p:cNvSpPr/>
          <p:nvPr/>
        </p:nvSpPr>
        <p:spPr>
          <a:xfrm>
            <a:off x="0" y="0"/>
            <a:ext cx="9144000" cy="135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4392301" y="1718446"/>
            <a:ext cx="4458150" cy="2587028"/>
            <a:chOff x="4015" y="1370"/>
            <a:chExt cx="3288" cy="190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5" y="1370"/>
              <a:ext cx="3288" cy="1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351" y="1439"/>
              <a:ext cx="2616" cy="1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311" y="1370"/>
              <a:ext cx="2695" cy="1808"/>
            </a:xfrm>
            <a:custGeom>
              <a:avLst/>
              <a:gdLst>
                <a:gd name="T0" fmla="*/ 273 w 273"/>
                <a:gd name="T1" fmla="*/ 175 h 182"/>
                <a:gd name="T2" fmla="*/ 273 w 273"/>
                <a:gd name="T3" fmla="*/ 11 h 182"/>
                <a:gd name="T4" fmla="*/ 263 w 273"/>
                <a:gd name="T5" fmla="*/ 0 h 182"/>
                <a:gd name="T6" fmla="*/ 11 w 273"/>
                <a:gd name="T7" fmla="*/ 0 h 182"/>
                <a:gd name="T8" fmla="*/ 0 w 273"/>
                <a:gd name="T9" fmla="*/ 11 h 182"/>
                <a:gd name="T10" fmla="*/ 0 w 273"/>
                <a:gd name="T11" fmla="*/ 175 h 182"/>
                <a:gd name="T12" fmla="*/ 3 w 273"/>
                <a:gd name="T13" fmla="*/ 182 h 182"/>
                <a:gd name="T14" fmla="*/ 270 w 273"/>
                <a:gd name="T15" fmla="*/ 182 h 182"/>
                <a:gd name="T16" fmla="*/ 273 w 273"/>
                <a:gd name="T17" fmla="*/ 175 h 182"/>
                <a:gd name="T18" fmla="*/ 263 w 273"/>
                <a:gd name="T19" fmla="*/ 170 h 182"/>
                <a:gd name="T20" fmla="*/ 9 w 273"/>
                <a:gd name="T21" fmla="*/ 170 h 182"/>
                <a:gd name="T22" fmla="*/ 9 w 273"/>
                <a:gd name="T23" fmla="*/ 11 h 182"/>
                <a:gd name="T24" fmla="*/ 263 w 273"/>
                <a:gd name="T25" fmla="*/ 11 h 182"/>
                <a:gd name="T26" fmla="*/ 263 w 273"/>
                <a:gd name="T27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182">
                  <a:moveTo>
                    <a:pt x="273" y="175"/>
                  </a:moveTo>
                  <a:cubicBezTo>
                    <a:pt x="273" y="11"/>
                    <a:pt x="273" y="11"/>
                    <a:pt x="273" y="11"/>
                  </a:cubicBezTo>
                  <a:cubicBezTo>
                    <a:pt x="273" y="5"/>
                    <a:pt x="268" y="0"/>
                    <a:pt x="26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7"/>
                    <a:pt x="1" y="180"/>
                    <a:pt x="3" y="182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2" y="180"/>
                    <a:pt x="273" y="177"/>
                    <a:pt x="273" y="175"/>
                  </a:cubicBezTo>
                  <a:close/>
                  <a:moveTo>
                    <a:pt x="263" y="170"/>
                  </a:moveTo>
                  <a:cubicBezTo>
                    <a:pt x="9" y="170"/>
                    <a:pt x="9" y="170"/>
                    <a:pt x="9" y="17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63" y="11"/>
                    <a:pt x="263" y="11"/>
                    <a:pt x="263" y="11"/>
                  </a:cubicBezTo>
                  <a:lnTo>
                    <a:pt x="263" y="17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015" y="3178"/>
              <a:ext cx="3297" cy="60"/>
            </a:xfrm>
            <a:custGeom>
              <a:avLst/>
              <a:gdLst>
                <a:gd name="T0" fmla="*/ 2962 w 3297"/>
                <a:gd name="T1" fmla="*/ 0 h 60"/>
                <a:gd name="T2" fmla="*/ 326 w 3297"/>
                <a:gd name="T3" fmla="*/ 0 h 60"/>
                <a:gd name="T4" fmla="*/ 0 w 3297"/>
                <a:gd name="T5" fmla="*/ 0 h 60"/>
                <a:gd name="T6" fmla="*/ 0 w 3297"/>
                <a:gd name="T7" fmla="*/ 60 h 60"/>
                <a:gd name="T8" fmla="*/ 3297 w 3297"/>
                <a:gd name="T9" fmla="*/ 60 h 60"/>
                <a:gd name="T10" fmla="*/ 3297 w 3297"/>
                <a:gd name="T11" fmla="*/ 0 h 60"/>
                <a:gd name="T12" fmla="*/ 2962 w 3297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7" h="60">
                  <a:moveTo>
                    <a:pt x="2962" y="0"/>
                  </a:moveTo>
                  <a:lnTo>
                    <a:pt x="326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3297" y="60"/>
                  </a:lnTo>
                  <a:lnTo>
                    <a:pt x="3297" y="0"/>
                  </a:lnTo>
                  <a:lnTo>
                    <a:pt x="2962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4" y="1419"/>
              <a:ext cx="30" cy="20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5427" y="3178"/>
              <a:ext cx="464" cy="40"/>
            </a:xfrm>
            <a:custGeom>
              <a:avLst/>
              <a:gdLst>
                <a:gd name="T0" fmla="*/ 24 w 47"/>
                <a:gd name="T1" fmla="*/ 0 h 4"/>
                <a:gd name="T2" fmla="*/ 23 w 47"/>
                <a:gd name="T3" fmla="*/ 0 h 4"/>
                <a:gd name="T4" fmla="*/ 0 w 47"/>
                <a:gd name="T5" fmla="*/ 0 h 4"/>
                <a:gd name="T6" fmla="*/ 4 w 47"/>
                <a:gd name="T7" fmla="*/ 4 h 4"/>
                <a:gd name="T8" fmla="*/ 23 w 47"/>
                <a:gd name="T9" fmla="*/ 4 h 4"/>
                <a:gd name="T10" fmla="*/ 24 w 47"/>
                <a:gd name="T11" fmla="*/ 4 h 4"/>
                <a:gd name="T12" fmla="*/ 43 w 47"/>
                <a:gd name="T13" fmla="*/ 4 h 4"/>
                <a:gd name="T14" fmla="*/ 47 w 47"/>
                <a:gd name="T15" fmla="*/ 0 h 4"/>
                <a:gd name="T16" fmla="*/ 24 w 4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"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4"/>
                    <a:pt x="4" y="4"/>
                  </a:cubicBezTo>
                  <a:cubicBezTo>
                    <a:pt x="7" y="4"/>
                    <a:pt x="20" y="4"/>
                    <a:pt x="23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7" y="4"/>
                    <a:pt x="39" y="4"/>
                    <a:pt x="43" y="4"/>
                  </a:cubicBezTo>
                  <a:cubicBezTo>
                    <a:pt x="46" y="4"/>
                    <a:pt x="47" y="0"/>
                    <a:pt x="47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15" y="3238"/>
              <a:ext cx="3297" cy="40"/>
            </a:xfrm>
            <a:custGeom>
              <a:avLst/>
              <a:gdLst>
                <a:gd name="T0" fmla="*/ 0 w 334"/>
                <a:gd name="T1" fmla="*/ 0 h 4"/>
                <a:gd name="T2" fmla="*/ 19 w 334"/>
                <a:gd name="T3" fmla="*/ 4 h 4"/>
                <a:gd name="T4" fmla="*/ 166 w 334"/>
                <a:gd name="T5" fmla="*/ 4 h 4"/>
                <a:gd name="T6" fmla="*/ 168 w 334"/>
                <a:gd name="T7" fmla="*/ 4 h 4"/>
                <a:gd name="T8" fmla="*/ 314 w 334"/>
                <a:gd name="T9" fmla="*/ 4 h 4"/>
                <a:gd name="T10" fmla="*/ 334 w 33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4">
                  <a:moveTo>
                    <a:pt x="0" y="0"/>
                  </a:moveTo>
                  <a:cubicBezTo>
                    <a:pt x="0" y="0"/>
                    <a:pt x="2" y="4"/>
                    <a:pt x="19" y="4"/>
                  </a:cubicBezTo>
                  <a:cubicBezTo>
                    <a:pt x="37" y="4"/>
                    <a:pt x="166" y="4"/>
                    <a:pt x="166" y="4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4"/>
                    <a:pt x="297" y="4"/>
                    <a:pt x="314" y="4"/>
                  </a:cubicBezTo>
                  <a:cubicBezTo>
                    <a:pt x="332" y="4"/>
                    <a:pt x="334" y="0"/>
                    <a:pt x="334" y="0"/>
                  </a:cubicBezTo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563778" y="1690222"/>
            <a:ext cx="28925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595"/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Requirements</a:t>
            </a:r>
          </a:p>
          <a:p>
            <a:pPr marL="285750" indent="-285750" defTabSz="68559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Hierarchy</a:t>
            </a:r>
          </a:p>
          <a:p>
            <a:pPr marL="285750" indent="-285750" defTabSz="68559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63778" y="3108179"/>
            <a:ext cx="27211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595"/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Non-Functional Requirements</a:t>
            </a:r>
          </a:p>
          <a:p>
            <a:pPr marL="285750" indent="-285750" defTabSz="68559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Requirements</a:t>
            </a:r>
          </a:p>
          <a:p>
            <a:pPr marL="285750" indent="-285750" defTabSz="68559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 Requirements</a:t>
            </a:r>
          </a:p>
          <a:p>
            <a:pPr marL="285750" indent="-285750" defTabSz="68559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Documentation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3555" y="402458"/>
            <a:ext cx="7177135" cy="600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685595">
              <a:defRPr sz="3299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Software</a:t>
            </a:r>
            <a:r>
              <a:rPr lang="en-US" dirty="0"/>
              <a:t> </a:t>
            </a:r>
            <a:r>
              <a:rPr lang="en-US" sz="32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Requirements</a:t>
            </a:r>
            <a:r>
              <a:rPr lang="en-US" dirty="0"/>
              <a:t> </a:t>
            </a:r>
            <a:r>
              <a:rPr lang="en-US" sz="32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Specification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802224" y="1712086"/>
            <a:ext cx="617060" cy="617060"/>
            <a:chOff x="1078752" y="2716220"/>
            <a:chExt cx="822960" cy="822960"/>
          </a:xfrm>
        </p:grpSpPr>
        <p:sp>
          <p:nvSpPr>
            <p:cNvPr id="14" name="Rounded Rectangle 13"/>
            <p:cNvSpPr/>
            <p:nvPr/>
          </p:nvSpPr>
          <p:spPr>
            <a:xfrm>
              <a:off x="1078752" y="2716220"/>
              <a:ext cx="822960" cy="8229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95"/>
              <a:endParaRPr lang="en-US" sz="1349">
                <a:solidFill>
                  <a:prstClr val="white"/>
                </a:solidFill>
              </a:endParaRPr>
            </a:p>
          </p:txBody>
        </p:sp>
        <p:grpSp>
          <p:nvGrpSpPr>
            <p:cNvPr id="29" name="Group 13"/>
            <p:cNvGrpSpPr>
              <a:grpSpLocks noChangeAspect="1"/>
            </p:cNvGrpSpPr>
            <p:nvPr/>
          </p:nvGrpSpPr>
          <p:grpSpPr bwMode="auto">
            <a:xfrm>
              <a:off x="1261632" y="2941167"/>
              <a:ext cx="457200" cy="373063"/>
              <a:chOff x="76" y="440"/>
              <a:chExt cx="288" cy="235"/>
            </a:xfrm>
            <a:solidFill>
              <a:schemeClr val="bg1"/>
            </a:solidFill>
          </p:grpSpPr>
          <p:sp>
            <p:nvSpPr>
              <p:cNvPr id="32" name="Freeform 15"/>
              <p:cNvSpPr>
                <a:spLocks/>
              </p:cNvSpPr>
              <p:nvPr/>
            </p:nvSpPr>
            <p:spPr bwMode="auto">
              <a:xfrm>
                <a:off x="76" y="440"/>
                <a:ext cx="199" cy="199"/>
              </a:xfrm>
              <a:custGeom>
                <a:avLst/>
                <a:gdLst>
                  <a:gd name="T0" fmla="*/ 1371 w 2391"/>
                  <a:gd name="T1" fmla="*/ 12 h 2382"/>
                  <a:gd name="T2" fmla="*/ 1618 w 2391"/>
                  <a:gd name="T3" fmla="*/ 76 h 2382"/>
                  <a:gd name="T4" fmla="*/ 1840 w 2391"/>
                  <a:gd name="T5" fmla="*/ 188 h 2382"/>
                  <a:gd name="T6" fmla="*/ 2035 w 2391"/>
                  <a:gd name="T7" fmla="*/ 343 h 2382"/>
                  <a:gd name="T8" fmla="*/ 2192 w 2391"/>
                  <a:gd name="T9" fmla="*/ 534 h 2382"/>
                  <a:gd name="T10" fmla="*/ 2307 w 2391"/>
                  <a:gd name="T11" fmla="*/ 755 h 2382"/>
                  <a:gd name="T12" fmla="*/ 2376 w 2391"/>
                  <a:gd name="T13" fmla="*/ 1000 h 2382"/>
                  <a:gd name="T14" fmla="*/ 2256 w 2391"/>
                  <a:gd name="T15" fmla="*/ 1173 h 2382"/>
                  <a:gd name="T16" fmla="*/ 2221 w 2391"/>
                  <a:gd name="T17" fmla="*/ 924 h 2382"/>
                  <a:gd name="T18" fmla="*/ 2132 w 2391"/>
                  <a:gd name="T19" fmla="*/ 695 h 2382"/>
                  <a:gd name="T20" fmla="*/ 1994 w 2391"/>
                  <a:gd name="T21" fmla="*/ 497 h 2382"/>
                  <a:gd name="T22" fmla="*/ 1816 w 2391"/>
                  <a:gd name="T23" fmla="*/ 334 h 2382"/>
                  <a:gd name="T24" fmla="*/ 1605 w 2391"/>
                  <a:gd name="T25" fmla="*/ 216 h 2382"/>
                  <a:gd name="T26" fmla="*/ 1367 w 2391"/>
                  <a:gd name="T27" fmla="*/ 148 h 2382"/>
                  <a:gd name="T28" fmla="*/ 1114 w 2391"/>
                  <a:gd name="T29" fmla="*/ 137 h 2382"/>
                  <a:gd name="T30" fmla="*/ 876 w 2391"/>
                  <a:gd name="T31" fmla="*/ 183 h 2382"/>
                  <a:gd name="T32" fmla="*/ 661 w 2391"/>
                  <a:gd name="T33" fmla="*/ 279 h 2382"/>
                  <a:gd name="T34" fmla="*/ 475 w 2391"/>
                  <a:gd name="T35" fmla="*/ 418 h 2382"/>
                  <a:gd name="T36" fmla="*/ 322 w 2391"/>
                  <a:gd name="T37" fmla="*/ 594 h 2382"/>
                  <a:gd name="T38" fmla="*/ 211 w 2391"/>
                  <a:gd name="T39" fmla="*/ 799 h 2382"/>
                  <a:gd name="T40" fmla="*/ 147 w 2391"/>
                  <a:gd name="T41" fmla="*/ 1030 h 2382"/>
                  <a:gd name="T42" fmla="*/ 139 w 2391"/>
                  <a:gd name="T43" fmla="*/ 1280 h 2382"/>
                  <a:gd name="T44" fmla="*/ 188 w 2391"/>
                  <a:gd name="T45" fmla="*/ 1526 h 2382"/>
                  <a:gd name="T46" fmla="*/ 291 w 2391"/>
                  <a:gd name="T47" fmla="*/ 1748 h 2382"/>
                  <a:gd name="T48" fmla="*/ 442 w 2391"/>
                  <a:gd name="T49" fmla="*/ 1938 h 2382"/>
                  <a:gd name="T50" fmla="*/ 631 w 2391"/>
                  <a:gd name="T51" fmla="*/ 2090 h 2382"/>
                  <a:gd name="T52" fmla="*/ 852 w 2391"/>
                  <a:gd name="T53" fmla="*/ 2195 h 2382"/>
                  <a:gd name="T54" fmla="*/ 1096 w 2391"/>
                  <a:gd name="T55" fmla="*/ 2249 h 2382"/>
                  <a:gd name="T56" fmla="*/ 998 w 2391"/>
                  <a:gd name="T57" fmla="*/ 2371 h 2382"/>
                  <a:gd name="T58" fmla="*/ 754 w 2391"/>
                  <a:gd name="T59" fmla="*/ 2303 h 2382"/>
                  <a:gd name="T60" fmla="*/ 533 w 2391"/>
                  <a:gd name="T61" fmla="*/ 2187 h 2382"/>
                  <a:gd name="T62" fmla="*/ 343 w 2391"/>
                  <a:gd name="T63" fmla="*/ 2030 h 2382"/>
                  <a:gd name="T64" fmla="*/ 189 w 2391"/>
                  <a:gd name="T65" fmla="*/ 1836 h 2382"/>
                  <a:gd name="T66" fmla="*/ 76 w 2391"/>
                  <a:gd name="T67" fmla="*/ 1614 h 2382"/>
                  <a:gd name="T68" fmla="*/ 13 w 2391"/>
                  <a:gd name="T69" fmla="*/ 1368 h 2382"/>
                  <a:gd name="T70" fmla="*/ 3 w 2391"/>
                  <a:gd name="T71" fmla="*/ 1105 h 2382"/>
                  <a:gd name="T72" fmla="*/ 51 w 2391"/>
                  <a:gd name="T73" fmla="*/ 849 h 2382"/>
                  <a:gd name="T74" fmla="*/ 149 w 2391"/>
                  <a:gd name="T75" fmla="*/ 616 h 2382"/>
                  <a:gd name="T76" fmla="*/ 293 w 2391"/>
                  <a:gd name="T77" fmla="*/ 411 h 2382"/>
                  <a:gd name="T78" fmla="*/ 477 w 2391"/>
                  <a:gd name="T79" fmla="*/ 241 h 2382"/>
                  <a:gd name="T80" fmla="*/ 693 w 2391"/>
                  <a:gd name="T81" fmla="*/ 111 h 2382"/>
                  <a:gd name="T82" fmla="*/ 935 w 2391"/>
                  <a:gd name="T83" fmla="*/ 28 h 2382"/>
                  <a:gd name="T84" fmla="*/ 1197 w 2391"/>
                  <a:gd name="T85" fmla="*/ 0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91" h="2382">
                    <a:moveTo>
                      <a:pt x="1197" y="0"/>
                    </a:moveTo>
                    <a:lnTo>
                      <a:pt x="1285" y="3"/>
                    </a:lnTo>
                    <a:lnTo>
                      <a:pt x="1371" y="12"/>
                    </a:lnTo>
                    <a:lnTo>
                      <a:pt x="1455" y="28"/>
                    </a:lnTo>
                    <a:lnTo>
                      <a:pt x="1538" y="49"/>
                    </a:lnTo>
                    <a:lnTo>
                      <a:pt x="1618" y="76"/>
                    </a:lnTo>
                    <a:lnTo>
                      <a:pt x="1695" y="109"/>
                    </a:lnTo>
                    <a:lnTo>
                      <a:pt x="1769" y="146"/>
                    </a:lnTo>
                    <a:lnTo>
                      <a:pt x="1840" y="188"/>
                    </a:lnTo>
                    <a:lnTo>
                      <a:pt x="1909" y="235"/>
                    </a:lnTo>
                    <a:lnTo>
                      <a:pt x="1973" y="288"/>
                    </a:lnTo>
                    <a:lnTo>
                      <a:pt x="2035" y="343"/>
                    </a:lnTo>
                    <a:lnTo>
                      <a:pt x="2091" y="403"/>
                    </a:lnTo>
                    <a:lnTo>
                      <a:pt x="2144" y="467"/>
                    </a:lnTo>
                    <a:lnTo>
                      <a:pt x="2192" y="534"/>
                    </a:lnTo>
                    <a:lnTo>
                      <a:pt x="2235" y="604"/>
                    </a:lnTo>
                    <a:lnTo>
                      <a:pt x="2275" y="678"/>
                    </a:lnTo>
                    <a:lnTo>
                      <a:pt x="2307" y="755"/>
                    </a:lnTo>
                    <a:lnTo>
                      <a:pt x="2336" y="834"/>
                    </a:lnTo>
                    <a:lnTo>
                      <a:pt x="2359" y="916"/>
                    </a:lnTo>
                    <a:lnTo>
                      <a:pt x="2376" y="1000"/>
                    </a:lnTo>
                    <a:lnTo>
                      <a:pt x="2387" y="1086"/>
                    </a:lnTo>
                    <a:lnTo>
                      <a:pt x="2391" y="1173"/>
                    </a:lnTo>
                    <a:lnTo>
                      <a:pt x="2256" y="1173"/>
                    </a:lnTo>
                    <a:lnTo>
                      <a:pt x="2252" y="1088"/>
                    </a:lnTo>
                    <a:lnTo>
                      <a:pt x="2240" y="1004"/>
                    </a:lnTo>
                    <a:lnTo>
                      <a:pt x="2221" y="924"/>
                    </a:lnTo>
                    <a:lnTo>
                      <a:pt x="2197" y="844"/>
                    </a:lnTo>
                    <a:lnTo>
                      <a:pt x="2168" y="768"/>
                    </a:lnTo>
                    <a:lnTo>
                      <a:pt x="2132" y="695"/>
                    </a:lnTo>
                    <a:lnTo>
                      <a:pt x="2091" y="625"/>
                    </a:lnTo>
                    <a:lnTo>
                      <a:pt x="2045" y="559"/>
                    </a:lnTo>
                    <a:lnTo>
                      <a:pt x="1994" y="497"/>
                    </a:lnTo>
                    <a:lnTo>
                      <a:pt x="1940" y="438"/>
                    </a:lnTo>
                    <a:lnTo>
                      <a:pt x="1880" y="383"/>
                    </a:lnTo>
                    <a:lnTo>
                      <a:pt x="1816" y="334"/>
                    </a:lnTo>
                    <a:lnTo>
                      <a:pt x="1749" y="290"/>
                    </a:lnTo>
                    <a:lnTo>
                      <a:pt x="1679" y="249"/>
                    </a:lnTo>
                    <a:lnTo>
                      <a:pt x="1605" y="216"/>
                    </a:lnTo>
                    <a:lnTo>
                      <a:pt x="1527" y="187"/>
                    </a:lnTo>
                    <a:lnTo>
                      <a:pt x="1449" y="164"/>
                    </a:lnTo>
                    <a:lnTo>
                      <a:pt x="1367" y="148"/>
                    </a:lnTo>
                    <a:lnTo>
                      <a:pt x="1283" y="137"/>
                    </a:lnTo>
                    <a:lnTo>
                      <a:pt x="1197" y="134"/>
                    </a:lnTo>
                    <a:lnTo>
                      <a:pt x="1114" y="137"/>
                    </a:lnTo>
                    <a:lnTo>
                      <a:pt x="1033" y="147"/>
                    </a:lnTo>
                    <a:lnTo>
                      <a:pt x="953" y="162"/>
                    </a:lnTo>
                    <a:lnTo>
                      <a:pt x="876" y="183"/>
                    </a:lnTo>
                    <a:lnTo>
                      <a:pt x="802" y="210"/>
                    </a:lnTo>
                    <a:lnTo>
                      <a:pt x="730" y="242"/>
                    </a:lnTo>
                    <a:lnTo>
                      <a:pt x="661" y="279"/>
                    </a:lnTo>
                    <a:lnTo>
                      <a:pt x="596" y="321"/>
                    </a:lnTo>
                    <a:lnTo>
                      <a:pt x="532" y="367"/>
                    </a:lnTo>
                    <a:lnTo>
                      <a:pt x="475" y="418"/>
                    </a:lnTo>
                    <a:lnTo>
                      <a:pt x="419" y="473"/>
                    </a:lnTo>
                    <a:lnTo>
                      <a:pt x="369" y="531"/>
                    </a:lnTo>
                    <a:lnTo>
                      <a:pt x="322" y="594"/>
                    </a:lnTo>
                    <a:lnTo>
                      <a:pt x="280" y="659"/>
                    </a:lnTo>
                    <a:lnTo>
                      <a:pt x="243" y="729"/>
                    </a:lnTo>
                    <a:lnTo>
                      <a:pt x="211" y="799"/>
                    </a:lnTo>
                    <a:lnTo>
                      <a:pt x="184" y="875"/>
                    </a:lnTo>
                    <a:lnTo>
                      <a:pt x="163" y="951"/>
                    </a:lnTo>
                    <a:lnTo>
                      <a:pt x="147" y="1030"/>
                    </a:lnTo>
                    <a:lnTo>
                      <a:pt x="137" y="1111"/>
                    </a:lnTo>
                    <a:lnTo>
                      <a:pt x="134" y="1194"/>
                    </a:lnTo>
                    <a:lnTo>
                      <a:pt x="139" y="1280"/>
                    </a:lnTo>
                    <a:lnTo>
                      <a:pt x="148" y="1365"/>
                    </a:lnTo>
                    <a:lnTo>
                      <a:pt x="165" y="1446"/>
                    </a:lnTo>
                    <a:lnTo>
                      <a:pt x="188" y="1526"/>
                    </a:lnTo>
                    <a:lnTo>
                      <a:pt x="217" y="1603"/>
                    </a:lnTo>
                    <a:lnTo>
                      <a:pt x="252" y="1677"/>
                    </a:lnTo>
                    <a:lnTo>
                      <a:pt x="291" y="1748"/>
                    </a:lnTo>
                    <a:lnTo>
                      <a:pt x="337" y="1815"/>
                    </a:lnTo>
                    <a:lnTo>
                      <a:pt x="387" y="1879"/>
                    </a:lnTo>
                    <a:lnTo>
                      <a:pt x="442" y="1938"/>
                    </a:lnTo>
                    <a:lnTo>
                      <a:pt x="501" y="1993"/>
                    </a:lnTo>
                    <a:lnTo>
                      <a:pt x="564" y="2044"/>
                    </a:lnTo>
                    <a:lnTo>
                      <a:pt x="631" y="2090"/>
                    </a:lnTo>
                    <a:lnTo>
                      <a:pt x="701" y="2131"/>
                    </a:lnTo>
                    <a:lnTo>
                      <a:pt x="775" y="2166"/>
                    </a:lnTo>
                    <a:lnTo>
                      <a:pt x="852" y="2195"/>
                    </a:lnTo>
                    <a:lnTo>
                      <a:pt x="931" y="2219"/>
                    </a:lnTo>
                    <a:lnTo>
                      <a:pt x="1012" y="2238"/>
                    </a:lnTo>
                    <a:lnTo>
                      <a:pt x="1096" y="2249"/>
                    </a:lnTo>
                    <a:lnTo>
                      <a:pt x="1096" y="2382"/>
                    </a:lnTo>
                    <a:lnTo>
                      <a:pt x="1084" y="2382"/>
                    </a:lnTo>
                    <a:lnTo>
                      <a:pt x="998" y="2371"/>
                    </a:lnTo>
                    <a:lnTo>
                      <a:pt x="915" y="2354"/>
                    </a:lnTo>
                    <a:lnTo>
                      <a:pt x="833" y="2332"/>
                    </a:lnTo>
                    <a:lnTo>
                      <a:pt x="754" y="2303"/>
                    </a:lnTo>
                    <a:lnTo>
                      <a:pt x="677" y="2270"/>
                    </a:lnTo>
                    <a:lnTo>
                      <a:pt x="604" y="2230"/>
                    </a:lnTo>
                    <a:lnTo>
                      <a:pt x="533" y="2187"/>
                    </a:lnTo>
                    <a:lnTo>
                      <a:pt x="466" y="2139"/>
                    </a:lnTo>
                    <a:lnTo>
                      <a:pt x="403" y="2087"/>
                    </a:lnTo>
                    <a:lnTo>
                      <a:pt x="343" y="2030"/>
                    </a:lnTo>
                    <a:lnTo>
                      <a:pt x="287" y="1969"/>
                    </a:lnTo>
                    <a:lnTo>
                      <a:pt x="236" y="1905"/>
                    </a:lnTo>
                    <a:lnTo>
                      <a:pt x="189" y="1836"/>
                    </a:lnTo>
                    <a:lnTo>
                      <a:pt x="146" y="1765"/>
                    </a:lnTo>
                    <a:lnTo>
                      <a:pt x="109" y="1691"/>
                    </a:lnTo>
                    <a:lnTo>
                      <a:pt x="76" y="1614"/>
                    </a:lnTo>
                    <a:lnTo>
                      <a:pt x="49" y="1534"/>
                    </a:lnTo>
                    <a:lnTo>
                      <a:pt x="28" y="1453"/>
                    </a:lnTo>
                    <a:lnTo>
                      <a:pt x="13" y="1368"/>
                    </a:lnTo>
                    <a:lnTo>
                      <a:pt x="3" y="1282"/>
                    </a:lnTo>
                    <a:lnTo>
                      <a:pt x="0" y="1194"/>
                    </a:lnTo>
                    <a:lnTo>
                      <a:pt x="3" y="1105"/>
                    </a:lnTo>
                    <a:lnTo>
                      <a:pt x="13" y="1018"/>
                    </a:lnTo>
                    <a:lnTo>
                      <a:pt x="28" y="932"/>
                    </a:lnTo>
                    <a:lnTo>
                      <a:pt x="51" y="849"/>
                    </a:lnTo>
                    <a:lnTo>
                      <a:pt x="79" y="769"/>
                    </a:lnTo>
                    <a:lnTo>
                      <a:pt x="111" y="692"/>
                    </a:lnTo>
                    <a:lnTo>
                      <a:pt x="149" y="616"/>
                    </a:lnTo>
                    <a:lnTo>
                      <a:pt x="193" y="545"/>
                    </a:lnTo>
                    <a:lnTo>
                      <a:pt x="241" y="476"/>
                    </a:lnTo>
                    <a:lnTo>
                      <a:pt x="293" y="411"/>
                    </a:lnTo>
                    <a:lnTo>
                      <a:pt x="351" y="350"/>
                    </a:lnTo>
                    <a:lnTo>
                      <a:pt x="412" y="293"/>
                    </a:lnTo>
                    <a:lnTo>
                      <a:pt x="477" y="241"/>
                    </a:lnTo>
                    <a:lnTo>
                      <a:pt x="545" y="193"/>
                    </a:lnTo>
                    <a:lnTo>
                      <a:pt x="617" y="149"/>
                    </a:lnTo>
                    <a:lnTo>
                      <a:pt x="693" y="111"/>
                    </a:lnTo>
                    <a:lnTo>
                      <a:pt x="770" y="78"/>
                    </a:lnTo>
                    <a:lnTo>
                      <a:pt x="851" y="50"/>
                    </a:lnTo>
                    <a:lnTo>
                      <a:pt x="935" y="28"/>
                    </a:lnTo>
                    <a:lnTo>
                      <a:pt x="1020" y="13"/>
                    </a:lnTo>
                    <a:lnTo>
                      <a:pt x="1107" y="3"/>
                    </a:lnTo>
                    <a:lnTo>
                      <a:pt x="1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6"/>
              <p:cNvSpPr>
                <a:spLocks noEditPoints="1"/>
              </p:cNvSpPr>
              <p:nvPr/>
            </p:nvSpPr>
            <p:spPr bwMode="auto">
              <a:xfrm>
                <a:off x="93" y="456"/>
                <a:ext cx="167" cy="165"/>
              </a:xfrm>
              <a:custGeom>
                <a:avLst/>
                <a:gdLst>
                  <a:gd name="T0" fmla="*/ 386 w 2006"/>
                  <a:gd name="T1" fmla="*/ 609 h 1986"/>
                  <a:gd name="T2" fmla="*/ 238 w 2006"/>
                  <a:gd name="T3" fmla="*/ 817 h 1986"/>
                  <a:gd name="T4" fmla="*/ 241 w 2006"/>
                  <a:gd name="T5" fmla="*/ 1084 h 1986"/>
                  <a:gd name="T6" fmla="*/ 289 w 2006"/>
                  <a:gd name="T7" fmla="*/ 1344 h 1986"/>
                  <a:gd name="T8" fmla="*/ 531 w 2006"/>
                  <a:gd name="T9" fmla="*/ 1397 h 1986"/>
                  <a:gd name="T10" fmla="*/ 533 w 2006"/>
                  <a:gd name="T11" fmla="*/ 1199 h 1986"/>
                  <a:gd name="T12" fmla="*/ 517 w 2006"/>
                  <a:gd name="T13" fmla="*/ 887 h 1986"/>
                  <a:gd name="T14" fmla="*/ 556 w 2006"/>
                  <a:gd name="T15" fmla="*/ 575 h 1986"/>
                  <a:gd name="T16" fmla="*/ 771 w 2006"/>
                  <a:gd name="T17" fmla="*/ 162 h 1986"/>
                  <a:gd name="T18" fmla="*/ 699 w 2006"/>
                  <a:gd name="T19" fmla="*/ 433 h 1986"/>
                  <a:gd name="T20" fmla="*/ 1010 w 2006"/>
                  <a:gd name="T21" fmla="*/ 412 h 1986"/>
                  <a:gd name="T22" fmla="*/ 1142 w 2006"/>
                  <a:gd name="T23" fmla="*/ 338 h 1986"/>
                  <a:gd name="T24" fmla="*/ 1065 w 2006"/>
                  <a:gd name="T25" fmla="*/ 93 h 1986"/>
                  <a:gd name="T26" fmla="*/ 1088 w 2006"/>
                  <a:gd name="T27" fmla="*/ 81 h 1986"/>
                  <a:gd name="T28" fmla="*/ 1180 w 2006"/>
                  <a:gd name="T29" fmla="*/ 230 h 1986"/>
                  <a:gd name="T30" fmla="*/ 1267 w 2006"/>
                  <a:gd name="T31" fmla="*/ 436 h 1986"/>
                  <a:gd name="T32" fmla="*/ 1534 w 2006"/>
                  <a:gd name="T33" fmla="*/ 500 h 1986"/>
                  <a:gd name="T34" fmla="*/ 1647 w 2006"/>
                  <a:gd name="T35" fmla="*/ 469 h 1986"/>
                  <a:gd name="T36" fmla="*/ 1532 w 2006"/>
                  <a:gd name="T37" fmla="*/ 227 h 1986"/>
                  <a:gd name="T38" fmla="*/ 1584 w 2006"/>
                  <a:gd name="T39" fmla="*/ 237 h 1986"/>
                  <a:gd name="T40" fmla="*/ 1711 w 2006"/>
                  <a:gd name="T41" fmla="*/ 396 h 1986"/>
                  <a:gd name="T42" fmla="*/ 1795 w 2006"/>
                  <a:gd name="T43" fmla="*/ 566 h 1986"/>
                  <a:gd name="T44" fmla="*/ 1944 w 2006"/>
                  <a:gd name="T45" fmla="*/ 688 h 1986"/>
                  <a:gd name="T46" fmla="*/ 1847 w 2006"/>
                  <a:gd name="T47" fmla="*/ 755 h 1986"/>
                  <a:gd name="T48" fmla="*/ 1862 w 2006"/>
                  <a:gd name="T49" fmla="*/ 985 h 1986"/>
                  <a:gd name="T50" fmla="*/ 1729 w 2006"/>
                  <a:gd name="T51" fmla="*/ 898 h 1986"/>
                  <a:gd name="T52" fmla="*/ 1700 w 2006"/>
                  <a:gd name="T53" fmla="*/ 646 h 1986"/>
                  <a:gd name="T54" fmla="*/ 1406 w 2006"/>
                  <a:gd name="T55" fmla="*/ 585 h 1986"/>
                  <a:gd name="T56" fmla="*/ 1340 w 2006"/>
                  <a:gd name="T57" fmla="*/ 776 h 1986"/>
                  <a:gd name="T58" fmla="*/ 1215 w 2006"/>
                  <a:gd name="T59" fmla="*/ 985 h 1986"/>
                  <a:gd name="T60" fmla="*/ 1201 w 2006"/>
                  <a:gd name="T61" fmla="*/ 664 h 1986"/>
                  <a:gd name="T62" fmla="*/ 1007 w 2006"/>
                  <a:gd name="T63" fmla="*/ 546 h 1986"/>
                  <a:gd name="T64" fmla="*/ 676 w 2006"/>
                  <a:gd name="T65" fmla="*/ 560 h 1986"/>
                  <a:gd name="T66" fmla="*/ 650 w 2006"/>
                  <a:gd name="T67" fmla="*/ 880 h 1986"/>
                  <a:gd name="T68" fmla="*/ 672 w 2006"/>
                  <a:gd name="T69" fmla="*/ 1275 h 1986"/>
                  <a:gd name="T70" fmla="*/ 892 w 2006"/>
                  <a:gd name="T71" fmla="*/ 1427 h 1986"/>
                  <a:gd name="T72" fmla="*/ 719 w 2006"/>
                  <a:gd name="T73" fmla="*/ 1547 h 1986"/>
                  <a:gd name="T74" fmla="*/ 833 w 2006"/>
                  <a:gd name="T75" fmla="*/ 1986 h 1986"/>
                  <a:gd name="T76" fmla="*/ 706 w 2006"/>
                  <a:gd name="T77" fmla="*/ 1766 h 1986"/>
                  <a:gd name="T78" fmla="*/ 610 w 2006"/>
                  <a:gd name="T79" fmla="*/ 1528 h 1986"/>
                  <a:gd name="T80" fmla="*/ 389 w 2006"/>
                  <a:gd name="T81" fmla="*/ 1467 h 1986"/>
                  <a:gd name="T82" fmla="*/ 416 w 2006"/>
                  <a:gd name="T83" fmla="*/ 1715 h 1986"/>
                  <a:gd name="T84" fmla="*/ 397 w 2006"/>
                  <a:gd name="T85" fmla="*/ 1766 h 1986"/>
                  <a:gd name="T86" fmla="*/ 285 w 2006"/>
                  <a:gd name="T87" fmla="*/ 1605 h 1986"/>
                  <a:gd name="T88" fmla="*/ 192 w 2006"/>
                  <a:gd name="T89" fmla="*/ 1417 h 1986"/>
                  <a:gd name="T90" fmla="*/ 105 w 2006"/>
                  <a:gd name="T91" fmla="*/ 1326 h 1986"/>
                  <a:gd name="T92" fmla="*/ 0 w 2006"/>
                  <a:gd name="T93" fmla="*/ 1245 h 1986"/>
                  <a:gd name="T94" fmla="*/ 132 w 2006"/>
                  <a:gd name="T95" fmla="*/ 1230 h 1986"/>
                  <a:gd name="T96" fmla="*/ 99 w 2006"/>
                  <a:gd name="T97" fmla="*/ 1002 h 1986"/>
                  <a:gd name="T98" fmla="*/ 116 w 2006"/>
                  <a:gd name="T99" fmla="*/ 762 h 1986"/>
                  <a:gd name="T100" fmla="*/ 17 w 2006"/>
                  <a:gd name="T101" fmla="*/ 729 h 1986"/>
                  <a:gd name="T102" fmla="*/ 122 w 2006"/>
                  <a:gd name="T103" fmla="*/ 648 h 1986"/>
                  <a:gd name="T104" fmla="*/ 187 w 2006"/>
                  <a:gd name="T105" fmla="*/ 530 h 1986"/>
                  <a:gd name="T106" fmla="*/ 289 w 2006"/>
                  <a:gd name="T107" fmla="*/ 352 h 1986"/>
                  <a:gd name="T108" fmla="*/ 425 w 2006"/>
                  <a:gd name="T109" fmla="*/ 203 h 1986"/>
                  <a:gd name="T110" fmla="*/ 388 w 2006"/>
                  <a:gd name="T111" fmla="*/ 315 h 1986"/>
                  <a:gd name="T112" fmla="*/ 289 w 2006"/>
                  <a:gd name="T113" fmla="*/ 555 h 1986"/>
                  <a:gd name="T114" fmla="*/ 482 w 2006"/>
                  <a:gd name="T115" fmla="*/ 482 h 1986"/>
                  <a:gd name="T116" fmla="*/ 616 w 2006"/>
                  <a:gd name="T117" fmla="*/ 373 h 1986"/>
                  <a:gd name="T118" fmla="*/ 717 w 2006"/>
                  <a:gd name="T119" fmla="*/ 159 h 1986"/>
                  <a:gd name="T120" fmla="*/ 804 w 2006"/>
                  <a:gd name="T121" fmla="*/ 33 h 1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06" h="1986">
                    <a:moveTo>
                      <a:pt x="556" y="575"/>
                    </a:moveTo>
                    <a:lnTo>
                      <a:pt x="507" y="584"/>
                    </a:lnTo>
                    <a:lnTo>
                      <a:pt x="386" y="609"/>
                    </a:lnTo>
                    <a:lnTo>
                      <a:pt x="266" y="640"/>
                    </a:lnTo>
                    <a:lnTo>
                      <a:pt x="249" y="728"/>
                    </a:lnTo>
                    <a:lnTo>
                      <a:pt x="238" y="817"/>
                    </a:lnTo>
                    <a:lnTo>
                      <a:pt x="233" y="906"/>
                    </a:lnTo>
                    <a:lnTo>
                      <a:pt x="235" y="996"/>
                    </a:lnTo>
                    <a:lnTo>
                      <a:pt x="241" y="1084"/>
                    </a:lnTo>
                    <a:lnTo>
                      <a:pt x="253" y="1171"/>
                    </a:lnTo>
                    <a:lnTo>
                      <a:pt x="268" y="1258"/>
                    </a:lnTo>
                    <a:lnTo>
                      <a:pt x="289" y="1344"/>
                    </a:lnTo>
                    <a:lnTo>
                      <a:pt x="389" y="1369"/>
                    </a:lnTo>
                    <a:lnTo>
                      <a:pt x="490" y="1390"/>
                    </a:lnTo>
                    <a:lnTo>
                      <a:pt x="531" y="1397"/>
                    </a:lnTo>
                    <a:lnTo>
                      <a:pt x="574" y="1403"/>
                    </a:lnTo>
                    <a:lnTo>
                      <a:pt x="551" y="1302"/>
                    </a:lnTo>
                    <a:lnTo>
                      <a:pt x="533" y="1199"/>
                    </a:lnTo>
                    <a:lnTo>
                      <a:pt x="521" y="1096"/>
                    </a:lnTo>
                    <a:lnTo>
                      <a:pt x="516" y="991"/>
                    </a:lnTo>
                    <a:lnTo>
                      <a:pt x="517" y="887"/>
                    </a:lnTo>
                    <a:lnTo>
                      <a:pt x="524" y="782"/>
                    </a:lnTo>
                    <a:lnTo>
                      <a:pt x="537" y="679"/>
                    </a:lnTo>
                    <a:lnTo>
                      <a:pt x="556" y="575"/>
                    </a:lnTo>
                    <a:close/>
                    <a:moveTo>
                      <a:pt x="833" y="0"/>
                    </a:moveTo>
                    <a:lnTo>
                      <a:pt x="801" y="81"/>
                    </a:lnTo>
                    <a:lnTo>
                      <a:pt x="771" y="162"/>
                    </a:lnTo>
                    <a:lnTo>
                      <a:pt x="746" y="242"/>
                    </a:lnTo>
                    <a:lnTo>
                      <a:pt x="720" y="337"/>
                    </a:lnTo>
                    <a:lnTo>
                      <a:pt x="699" y="433"/>
                    </a:lnTo>
                    <a:lnTo>
                      <a:pt x="803" y="420"/>
                    </a:lnTo>
                    <a:lnTo>
                      <a:pt x="907" y="412"/>
                    </a:lnTo>
                    <a:lnTo>
                      <a:pt x="1010" y="412"/>
                    </a:lnTo>
                    <a:lnTo>
                      <a:pt x="1087" y="415"/>
                    </a:lnTo>
                    <a:lnTo>
                      <a:pt x="1162" y="422"/>
                    </a:lnTo>
                    <a:lnTo>
                      <a:pt x="1142" y="338"/>
                    </a:lnTo>
                    <a:lnTo>
                      <a:pt x="1119" y="255"/>
                    </a:lnTo>
                    <a:lnTo>
                      <a:pt x="1094" y="174"/>
                    </a:lnTo>
                    <a:lnTo>
                      <a:pt x="1065" y="93"/>
                    </a:lnTo>
                    <a:lnTo>
                      <a:pt x="1032" y="12"/>
                    </a:lnTo>
                    <a:lnTo>
                      <a:pt x="1060" y="46"/>
                    </a:lnTo>
                    <a:lnTo>
                      <a:pt x="1088" y="81"/>
                    </a:lnTo>
                    <a:lnTo>
                      <a:pt x="1113" y="117"/>
                    </a:lnTo>
                    <a:lnTo>
                      <a:pt x="1149" y="172"/>
                    </a:lnTo>
                    <a:lnTo>
                      <a:pt x="1180" y="230"/>
                    </a:lnTo>
                    <a:lnTo>
                      <a:pt x="1213" y="298"/>
                    </a:lnTo>
                    <a:lnTo>
                      <a:pt x="1241" y="366"/>
                    </a:lnTo>
                    <a:lnTo>
                      <a:pt x="1267" y="436"/>
                    </a:lnTo>
                    <a:lnTo>
                      <a:pt x="1357" y="453"/>
                    </a:lnTo>
                    <a:lnTo>
                      <a:pt x="1445" y="475"/>
                    </a:lnTo>
                    <a:lnTo>
                      <a:pt x="1534" y="500"/>
                    </a:lnTo>
                    <a:lnTo>
                      <a:pt x="1605" y="525"/>
                    </a:lnTo>
                    <a:lnTo>
                      <a:pt x="1676" y="553"/>
                    </a:lnTo>
                    <a:lnTo>
                      <a:pt x="1647" y="469"/>
                    </a:lnTo>
                    <a:lnTo>
                      <a:pt x="1613" y="387"/>
                    </a:lnTo>
                    <a:lnTo>
                      <a:pt x="1575" y="306"/>
                    </a:lnTo>
                    <a:lnTo>
                      <a:pt x="1532" y="227"/>
                    </a:lnTo>
                    <a:lnTo>
                      <a:pt x="1485" y="147"/>
                    </a:lnTo>
                    <a:lnTo>
                      <a:pt x="1536" y="190"/>
                    </a:lnTo>
                    <a:lnTo>
                      <a:pt x="1584" y="237"/>
                    </a:lnTo>
                    <a:lnTo>
                      <a:pt x="1630" y="287"/>
                    </a:lnTo>
                    <a:lnTo>
                      <a:pt x="1671" y="340"/>
                    </a:lnTo>
                    <a:lnTo>
                      <a:pt x="1711" y="396"/>
                    </a:lnTo>
                    <a:lnTo>
                      <a:pt x="1744" y="456"/>
                    </a:lnTo>
                    <a:lnTo>
                      <a:pt x="1775" y="517"/>
                    </a:lnTo>
                    <a:lnTo>
                      <a:pt x="1795" y="566"/>
                    </a:lnTo>
                    <a:lnTo>
                      <a:pt x="1812" y="615"/>
                    </a:lnTo>
                    <a:lnTo>
                      <a:pt x="1879" y="649"/>
                    </a:lnTo>
                    <a:lnTo>
                      <a:pt x="1944" y="688"/>
                    </a:lnTo>
                    <a:lnTo>
                      <a:pt x="2006" y="729"/>
                    </a:lnTo>
                    <a:lnTo>
                      <a:pt x="1831" y="680"/>
                    </a:lnTo>
                    <a:lnTo>
                      <a:pt x="1847" y="755"/>
                    </a:lnTo>
                    <a:lnTo>
                      <a:pt x="1858" y="831"/>
                    </a:lnTo>
                    <a:lnTo>
                      <a:pt x="1862" y="909"/>
                    </a:lnTo>
                    <a:lnTo>
                      <a:pt x="1862" y="985"/>
                    </a:lnTo>
                    <a:lnTo>
                      <a:pt x="1727" y="985"/>
                    </a:lnTo>
                    <a:lnTo>
                      <a:pt x="1727" y="984"/>
                    </a:lnTo>
                    <a:lnTo>
                      <a:pt x="1729" y="898"/>
                    </a:lnTo>
                    <a:lnTo>
                      <a:pt x="1725" y="814"/>
                    </a:lnTo>
                    <a:lnTo>
                      <a:pt x="1715" y="729"/>
                    </a:lnTo>
                    <a:lnTo>
                      <a:pt x="1700" y="646"/>
                    </a:lnTo>
                    <a:lnTo>
                      <a:pt x="1604" y="623"/>
                    </a:lnTo>
                    <a:lnTo>
                      <a:pt x="1508" y="604"/>
                    </a:lnTo>
                    <a:lnTo>
                      <a:pt x="1406" y="585"/>
                    </a:lnTo>
                    <a:lnTo>
                      <a:pt x="1305" y="570"/>
                    </a:lnTo>
                    <a:lnTo>
                      <a:pt x="1325" y="672"/>
                    </a:lnTo>
                    <a:lnTo>
                      <a:pt x="1340" y="776"/>
                    </a:lnTo>
                    <a:lnTo>
                      <a:pt x="1347" y="880"/>
                    </a:lnTo>
                    <a:lnTo>
                      <a:pt x="1349" y="985"/>
                    </a:lnTo>
                    <a:lnTo>
                      <a:pt x="1215" y="985"/>
                    </a:lnTo>
                    <a:lnTo>
                      <a:pt x="1215" y="878"/>
                    </a:lnTo>
                    <a:lnTo>
                      <a:pt x="1210" y="770"/>
                    </a:lnTo>
                    <a:lnTo>
                      <a:pt x="1201" y="664"/>
                    </a:lnTo>
                    <a:lnTo>
                      <a:pt x="1187" y="557"/>
                    </a:lnTo>
                    <a:lnTo>
                      <a:pt x="1096" y="550"/>
                    </a:lnTo>
                    <a:lnTo>
                      <a:pt x="1007" y="546"/>
                    </a:lnTo>
                    <a:lnTo>
                      <a:pt x="897" y="546"/>
                    </a:lnTo>
                    <a:lnTo>
                      <a:pt x="787" y="550"/>
                    </a:lnTo>
                    <a:lnTo>
                      <a:pt x="676" y="560"/>
                    </a:lnTo>
                    <a:lnTo>
                      <a:pt x="662" y="667"/>
                    </a:lnTo>
                    <a:lnTo>
                      <a:pt x="653" y="774"/>
                    </a:lnTo>
                    <a:lnTo>
                      <a:pt x="650" y="880"/>
                    </a:lnTo>
                    <a:lnTo>
                      <a:pt x="650" y="988"/>
                    </a:lnTo>
                    <a:lnTo>
                      <a:pt x="658" y="1131"/>
                    </a:lnTo>
                    <a:lnTo>
                      <a:pt x="672" y="1275"/>
                    </a:lnTo>
                    <a:lnTo>
                      <a:pt x="694" y="1417"/>
                    </a:lnTo>
                    <a:lnTo>
                      <a:pt x="793" y="1424"/>
                    </a:lnTo>
                    <a:lnTo>
                      <a:pt x="892" y="1427"/>
                    </a:lnTo>
                    <a:lnTo>
                      <a:pt x="892" y="1561"/>
                    </a:lnTo>
                    <a:lnTo>
                      <a:pt x="806" y="1556"/>
                    </a:lnTo>
                    <a:lnTo>
                      <a:pt x="719" y="1547"/>
                    </a:lnTo>
                    <a:lnTo>
                      <a:pt x="754" y="1693"/>
                    </a:lnTo>
                    <a:lnTo>
                      <a:pt x="792" y="1839"/>
                    </a:lnTo>
                    <a:lnTo>
                      <a:pt x="833" y="1986"/>
                    </a:lnTo>
                    <a:lnTo>
                      <a:pt x="787" y="1915"/>
                    </a:lnTo>
                    <a:lnTo>
                      <a:pt x="744" y="1841"/>
                    </a:lnTo>
                    <a:lnTo>
                      <a:pt x="706" y="1766"/>
                    </a:lnTo>
                    <a:lnTo>
                      <a:pt x="670" y="1688"/>
                    </a:lnTo>
                    <a:lnTo>
                      <a:pt x="638" y="1609"/>
                    </a:lnTo>
                    <a:lnTo>
                      <a:pt x="610" y="1528"/>
                    </a:lnTo>
                    <a:lnTo>
                      <a:pt x="537" y="1512"/>
                    </a:lnTo>
                    <a:lnTo>
                      <a:pt x="465" y="1492"/>
                    </a:lnTo>
                    <a:lnTo>
                      <a:pt x="389" y="1467"/>
                    </a:lnTo>
                    <a:lnTo>
                      <a:pt x="315" y="1438"/>
                    </a:lnTo>
                    <a:lnTo>
                      <a:pt x="361" y="1576"/>
                    </a:lnTo>
                    <a:lnTo>
                      <a:pt x="416" y="1715"/>
                    </a:lnTo>
                    <a:lnTo>
                      <a:pt x="477" y="1852"/>
                    </a:lnTo>
                    <a:lnTo>
                      <a:pt x="435" y="1810"/>
                    </a:lnTo>
                    <a:lnTo>
                      <a:pt x="397" y="1766"/>
                    </a:lnTo>
                    <a:lnTo>
                      <a:pt x="361" y="1719"/>
                    </a:lnTo>
                    <a:lnTo>
                      <a:pt x="327" y="1671"/>
                    </a:lnTo>
                    <a:lnTo>
                      <a:pt x="285" y="1605"/>
                    </a:lnTo>
                    <a:lnTo>
                      <a:pt x="248" y="1536"/>
                    </a:lnTo>
                    <a:lnTo>
                      <a:pt x="213" y="1465"/>
                    </a:lnTo>
                    <a:lnTo>
                      <a:pt x="192" y="1417"/>
                    </a:lnTo>
                    <a:lnTo>
                      <a:pt x="175" y="1368"/>
                    </a:lnTo>
                    <a:lnTo>
                      <a:pt x="139" y="1348"/>
                    </a:lnTo>
                    <a:lnTo>
                      <a:pt x="105" y="1326"/>
                    </a:lnTo>
                    <a:lnTo>
                      <a:pt x="68" y="1301"/>
                    </a:lnTo>
                    <a:lnTo>
                      <a:pt x="34" y="1273"/>
                    </a:lnTo>
                    <a:lnTo>
                      <a:pt x="0" y="1245"/>
                    </a:lnTo>
                    <a:lnTo>
                      <a:pt x="76" y="1276"/>
                    </a:lnTo>
                    <a:lnTo>
                      <a:pt x="153" y="1303"/>
                    </a:lnTo>
                    <a:lnTo>
                      <a:pt x="132" y="1230"/>
                    </a:lnTo>
                    <a:lnTo>
                      <a:pt x="117" y="1155"/>
                    </a:lnTo>
                    <a:lnTo>
                      <a:pt x="106" y="1079"/>
                    </a:lnTo>
                    <a:lnTo>
                      <a:pt x="99" y="1002"/>
                    </a:lnTo>
                    <a:lnTo>
                      <a:pt x="98" y="922"/>
                    </a:lnTo>
                    <a:lnTo>
                      <a:pt x="104" y="841"/>
                    </a:lnTo>
                    <a:lnTo>
                      <a:pt x="116" y="762"/>
                    </a:lnTo>
                    <a:lnTo>
                      <a:pt x="133" y="683"/>
                    </a:lnTo>
                    <a:lnTo>
                      <a:pt x="75" y="705"/>
                    </a:lnTo>
                    <a:lnTo>
                      <a:pt x="17" y="729"/>
                    </a:lnTo>
                    <a:lnTo>
                      <a:pt x="51" y="700"/>
                    </a:lnTo>
                    <a:lnTo>
                      <a:pt x="86" y="673"/>
                    </a:lnTo>
                    <a:lnTo>
                      <a:pt x="122" y="648"/>
                    </a:lnTo>
                    <a:lnTo>
                      <a:pt x="148" y="631"/>
                    </a:lnTo>
                    <a:lnTo>
                      <a:pt x="166" y="580"/>
                    </a:lnTo>
                    <a:lnTo>
                      <a:pt x="187" y="530"/>
                    </a:lnTo>
                    <a:lnTo>
                      <a:pt x="217" y="469"/>
                    </a:lnTo>
                    <a:lnTo>
                      <a:pt x="251" y="409"/>
                    </a:lnTo>
                    <a:lnTo>
                      <a:pt x="289" y="352"/>
                    </a:lnTo>
                    <a:lnTo>
                      <a:pt x="332" y="300"/>
                    </a:lnTo>
                    <a:lnTo>
                      <a:pt x="376" y="250"/>
                    </a:lnTo>
                    <a:lnTo>
                      <a:pt x="425" y="203"/>
                    </a:lnTo>
                    <a:lnTo>
                      <a:pt x="477" y="161"/>
                    </a:lnTo>
                    <a:lnTo>
                      <a:pt x="431" y="238"/>
                    </a:lnTo>
                    <a:lnTo>
                      <a:pt x="388" y="315"/>
                    </a:lnTo>
                    <a:lnTo>
                      <a:pt x="350" y="394"/>
                    </a:lnTo>
                    <a:lnTo>
                      <a:pt x="317" y="474"/>
                    </a:lnTo>
                    <a:lnTo>
                      <a:pt x="289" y="555"/>
                    </a:lnTo>
                    <a:lnTo>
                      <a:pt x="352" y="528"/>
                    </a:lnTo>
                    <a:lnTo>
                      <a:pt x="417" y="502"/>
                    </a:lnTo>
                    <a:lnTo>
                      <a:pt x="482" y="482"/>
                    </a:lnTo>
                    <a:lnTo>
                      <a:pt x="536" y="467"/>
                    </a:lnTo>
                    <a:lnTo>
                      <a:pt x="589" y="453"/>
                    </a:lnTo>
                    <a:lnTo>
                      <a:pt x="616" y="373"/>
                    </a:lnTo>
                    <a:lnTo>
                      <a:pt x="648" y="294"/>
                    </a:lnTo>
                    <a:lnTo>
                      <a:pt x="685" y="217"/>
                    </a:lnTo>
                    <a:lnTo>
                      <a:pt x="717" y="159"/>
                    </a:lnTo>
                    <a:lnTo>
                      <a:pt x="753" y="104"/>
                    </a:lnTo>
                    <a:lnTo>
                      <a:pt x="778" y="68"/>
                    </a:lnTo>
                    <a:lnTo>
                      <a:pt x="804" y="33"/>
                    </a:lnTo>
                    <a:lnTo>
                      <a:pt x="8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7"/>
              <p:cNvSpPr>
                <a:spLocks noEditPoints="1"/>
              </p:cNvSpPr>
              <p:nvPr/>
            </p:nvSpPr>
            <p:spPr bwMode="auto">
              <a:xfrm>
                <a:off x="174" y="543"/>
                <a:ext cx="173" cy="93"/>
              </a:xfrm>
              <a:custGeom>
                <a:avLst/>
                <a:gdLst>
                  <a:gd name="T0" fmla="*/ 66 w 2067"/>
                  <a:gd name="T1" fmla="*/ 85 h 1115"/>
                  <a:gd name="T2" fmla="*/ 66 w 2067"/>
                  <a:gd name="T3" fmla="*/ 1031 h 1115"/>
                  <a:gd name="T4" fmla="*/ 2001 w 2067"/>
                  <a:gd name="T5" fmla="*/ 1031 h 1115"/>
                  <a:gd name="T6" fmla="*/ 2001 w 2067"/>
                  <a:gd name="T7" fmla="*/ 85 h 1115"/>
                  <a:gd name="T8" fmla="*/ 66 w 2067"/>
                  <a:gd name="T9" fmla="*/ 85 h 1115"/>
                  <a:gd name="T10" fmla="*/ 0 w 2067"/>
                  <a:gd name="T11" fmla="*/ 0 h 1115"/>
                  <a:gd name="T12" fmla="*/ 2067 w 2067"/>
                  <a:gd name="T13" fmla="*/ 0 h 1115"/>
                  <a:gd name="T14" fmla="*/ 2067 w 2067"/>
                  <a:gd name="T15" fmla="*/ 1115 h 1115"/>
                  <a:gd name="T16" fmla="*/ 0 w 2067"/>
                  <a:gd name="T17" fmla="*/ 1115 h 1115"/>
                  <a:gd name="T18" fmla="*/ 0 w 2067"/>
                  <a:gd name="T19" fmla="*/ 0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67" h="1115">
                    <a:moveTo>
                      <a:pt x="66" y="85"/>
                    </a:moveTo>
                    <a:lnTo>
                      <a:pt x="66" y="1031"/>
                    </a:lnTo>
                    <a:lnTo>
                      <a:pt x="2001" y="1031"/>
                    </a:lnTo>
                    <a:lnTo>
                      <a:pt x="2001" y="85"/>
                    </a:lnTo>
                    <a:lnTo>
                      <a:pt x="66" y="85"/>
                    </a:lnTo>
                    <a:close/>
                    <a:moveTo>
                      <a:pt x="0" y="0"/>
                    </a:moveTo>
                    <a:lnTo>
                      <a:pt x="2067" y="0"/>
                    </a:lnTo>
                    <a:lnTo>
                      <a:pt x="2067" y="1115"/>
                    </a:lnTo>
                    <a:lnTo>
                      <a:pt x="0" y="11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8"/>
              <p:cNvSpPr>
                <a:spLocks noEditPoints="1"/>
              </p:cNvSpPr>
              <p:nvPr/>
            </p:nvSpPr>
            <p:spPr bwMode="auto">
              <a:xfrm>
                <a:off x="157" y="644"/>
                <a:ext cx="207" cy="31"/>
              </a:xfrm>
              <a:custGeom>
                <a:avLst/>
                <a:gdLst>
                  <a:gd name="T0" fmla="*/ 1084 w 2489"/>
                  <a:gd name="T1" fmla="*/ 235 h 369"/>
                  <a:gd name="T2" fmla="*/ 1045 w 2489"/>
                  <a:gd name="T3" fmla="*/ 353 h 369"/>
                  <a:gd name="T4" fmla="*/ 1373 w 2489"/>
                  <a:gd name="T5" fmla="*/ 353 h 369"/>
                  <a:gd name="T6" fmla="*/ 1326 w 2489"/>
                  <a:gd name="T7" fmla="*/ 235 h 369"/>
                  <a:gd name="T8" fmla="*/ 1084 w 2489"/>
                  <a:gd name="T9" fmla="*/ 235 h 369"/>
                  <a:gd name="T10" fmla="*/ 246 w 2489"/>
                  <a:gd name="T11" fmla="*/ 43 h 369"/>
                  <a:gd name="T12" fmla="*/ 165 w 2489"/>
                  <a:gd name="T13" fmla="*/ 216 h 369"/>
                  <a:gd name="T14" fmla="*/ 2312 w 2489"/>
                  <a:gd name="T15" fmla="*/ 216 h 369"/>
                  <a:gd name="T16" fmla="*/ 2242 w 2489"/>
                  <a:gd name="T17" fmla="*/ 43 h 369"/>
                  <a:gd name="T18" fmla="*/ 246 w 2489"/>
                  <a:gd name="T19" fmla="*/ 43 h 369"/>
                  <a:gd name="T20" fmla="*/ 166 w 2489"/>
                  <a:gd name="T21" fmla="*/ 0 h 369"/>
                  <a:gd name="T22" fmla="*/ 2359 w 2489"/>
                  <a:gd name="T23" fmla="*/ 0 h 369"/>
                  <a:gd name="T24" fmla="*/ 2489 w 2489"/>
                  <a:gd name="T25" fmla="*/ 349 h 369"/>
                  <a:gd name="T26" fmla="*/ 2484 w 2489"/>
                  <a:gd name="T27" fmla="*/ 369 h 369"/>
                  <a:gd name="T28" fmla="*/ 0 w 2489"/>
                  <a:gd name="T29" fmla="*/ 369 h 369"/>
                  <a:gd name="T30" fmla="*/ 166 w 2489"/>
                  <a:gd name="T31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89" h="369">
                    <a:moveTo>
                      <a:pt x="1084" y="235"/>
                    </a:moveTo>
                    <a:lnTo>
                      <a:pt x="1045" y="353"/>
                    </a:lnTo>
                    <a:lnTo>
                      <a:pt x="1373" y="353"/>
                    </a:lnTo>
                    <a:lnTo>
                      <a:pt x="1326" y="235"/>
                    </a:lnTo>
                    <a:lnTo>
                      <a:pt x="1084" y="235"/>
                    </a:lnTo>
                    <a:close/>
                    <a:moveTo>
                      <a:pt x="246" y="43"/>
                    </a:moveTo>
                    <a:lnTo>
                      <a:pt x="165" y="216"/>
                    </a:lnTo>
                    <a:lnTo>
                      <a:pt x="2312" y="216"/>
                    </a:lnTo>
                    <a:lnTo>
                      <a:pt x="2242" y="43"/>
                    </a:lnTo>
                    <a:lnTo>
                      <a:pt x="246" y="43"/>
                    </a:lnTo>
                    <a:close/>
                    <a:moveTo>
                      <a:pt x="166" y="0"/>
                    </a:moveTo>
                    <a:lnTo>
                      <a:pt x="2359" y="0"/>
                    </a:lnTo>
                    <a:lnTo>
                      <a:pt x="2489" y="349"/>
                    </a:lnTo>
                    <a:lnTo>
                      <a:pt x="2484" y="369"/>
                    </a:lnTo>
                    <a:lnTo>
                      <a:pt x="0" y="369"/>
                    </a:lnTo>
                    <a:lnTo>
                      <a:pt x="1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802224" y="3109776"/>
            <a:ext cx="617060" cy="617060"/>
            <a:chOff x="1078752" y="3859893"/>
            <a:chExt cx="822960" cy="822960"/>
          </a:xfrm>
        </p:grpSpPr>
        <p:sp>
          <p:nvSpPr>
            <p:cNvPr id="15" name="Rounded Rectangle 14"/>
            <p:cNvSpPr/>
            <p:nvPr/>
          </p:nvSpPr>
          <p:spPr>
            <a:xfrm>
              <a:off x="1078752" y="3859893"/>
              <a:ext cx="822960" cy="82296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95"/>
              <a:endParaRPr lang="en-US" sz="1349">
                <a:solidFill>
                  <a:prstClr val="white"/>
                </a:solidFill>
              </a:endParaRPr>
            </a:p>
          </p:txBody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1332276" y="4026898"/>
              <a:ext cx="315912" cy="488950"/>
            </a:xfrm>
            <a:custGeom>
              <a:avLst/>
              <a:gdLst>
                <a:gd name="T0" fmla="*/ 940 w 2187"/>
                <a:gd name="T1" fmla="*/ 1158 h 3387"/>
                <a:gd name="T2" fmla="*/ 1261 w 2187"/>
                <a:gd name="T3" fmla="*/ 1210 h 3387"/>
                <a:gd name="T4" fmla="*/ 1229 w 2187"/>
                <a:gd name="T5" fmla="*/ 1137 h 3387"/>
                <a:gd name="T6" fmla="*/ 1157 w 2187"/>
                <a:gd name="T7" fmla="*/ 1148 h 3387"/>
                <a:gd name="T8" fmla="*/ 1059 w 2187"/>
                <a:gd name="T9" fmla="*/ 1169 h 3387"/>
                <a:gd name="T10" fmla="*/ 991 w 2187"/>
                <a:gd name="T11" fmla="*/ 1126 h 3387"/>
                <a:gd name="T12" fmla="*/ 758 w 2187"/>
                <a:gd name="T13" fmla="*/ 336 h 3387"/>
                <a:gd name="T14" fmla="*/ 445 w 2187"/>
                <a:gd name="T15" fmla="*/ 564 h 3387"/>
                <a:gd name="T16" fmla="*/ 282 w 2187"/>
                <a:gd name="T17" fmla="*/ 905 h 3387"/>
                <a:gd name="T18" fmla="*/ 297 w 2187"/>
                <a:gd name="T19" fmla="*/ 1275 h 3387"/>
                <a:gd name="T20" fmla="*/ 416 w 2187"/>
                <a:gd name="T21" fmla="*/ 1556 h 3387"/>
                <a:gd name="T22" fmla="*/ 592 w 2187"/>
                <a:gd name="T23" fmla="*/ 1822 h 3387"/>
                <a:gd name="T24" fmla="*/ 771 w 2187"/>
                <a:gd name="T25" fmla="*/ 2161 h 3387"/>
                <a:gd name="T26" fmla="*/ 763 w 2187"/>
                <a:gd name="T27" fmla="*/ 1235 h 3387"/>
                <a:gd name="T28" fmla="*/ 820 w 2187"/>
                <a:gd name="T29" fmla="*/ 1043 h 3387"/>
                <a:gd name="T30" fmla="*/ 991 w 2187"/>
                <a:gd name="T31" fmla="*/ 961 h 3387"/>
                <a:gd name="T32" fmla="*/ 1196 w 2187"/>
                <a:gd name="T33" fmla="*/ 961 h 3387"/>
                <a:gd name="T34" fmla="*/ 1369 w 2187"/>
                <a:gd name="T35" fmla="*/ 1043 h 3387"/>
                <a:gd name="T36" fmla="*/ 1423 w 2187"/>
                <a:gd name="T37" fmla="*/ 1236 h 3387"/>
                <a:gd name="T38" fmla="*/ 1417 w 2187"/>
                <a:gd name="T39" fmla="*/ 2161 h 3387"/>
                <a:gd name="T40" fmla="*/ 1595 w 2187"/>
                <a:gd name="T41" fmla="*/ 1823 h 3387"/>
                <a:gd name="T42" fmla="*/ 1771 w 2187"/>
                <a:gd name="T43" fmla="*/ 1557 h 3387"/>
                <a:gd name="T44" fmla="*/ 1890 w 2187"/>
                <a:gd name="T45" fmla="*/ 1275 h 3387"/>
                <a:gd name="T46" fmla="*/ 1905 w 2187"/>
                <a:gd name="T47" fmla="*/ 905 h 3387"/>
                <a:gd name="T48" fmla="*/ 1742 w 2187"/>
                <a:gd name="T49" fmla="*/ 564 h 3387"/>
                <a:gd name="T50" fmla="*/ 1429 w 2187"/>
                <a:gd name="T51" fmla="*/ 336 h 3387"/>
                <a:gd name="T52" fmla="*/ 1094 w 2187"/>
                <a:gd name="T53" fmla="*/ 0 h 3387"/>
                <a:gd name="T54" fmla="*/ 1574 w 2187"/>
                <a:gd name="T55" fmla="*/ 105 h 3387"/>
                <a:gd name="T56" fmla="*/ 1946 w 2187"/>
                <a:gd name="T57" fmla="*/ 388 h 3387"/>
                <a:gd name="T58" fmla="*/ 2158 w 2187"/>
                <a:gd name="T59" fmla="*/ 798 h 3387"/>
                <a:gd name="T60" fmla="*/ 2171 w 2187"/>
                <a:gd name="T61" fmla="*/ 1243 h 3387"/>
                <a:gd name="T62" fmla="*/ 2068 w 2187"/>
                <a:gd name="T63" fmla="*/ 1574 h 3387"/>
                <a:gd name="T64" fmla="*/ 1911 w 2187"/>
                <a:gd name="T65" fmla="*/ 1838 h 3387"/>
                <a:gd name="T66" fmla="*/ 1734 w 2187"/>
                <a:gd name="T67" fmla="*/ 2115 h 3387"/>
                <a:gd name="T68" fmla="*/ 1626 w 2187"/>
                <a:gd name="T69" fmla="*/ 2442 h 3387"/>
                <a:gd name="T70" fmla="*/ 1562 w 2187"/>
                <a:gd name="T71" fmla="*/ 2612 h 3387"/>
                <a:gd name="T72" fmla="*/ 1598 w 2187"/>
                <a:gd name="T73" fmla="*/ 2705 h 3387"/>
                <a:gd name="T74" fmla="*/ 1573 w 2187"/>
                <a:gd name="T75" fmla="*/ 2852 h 3387"/>
                <a:gd name="T76" fmla="*/ 1600 w 2187"/>
                <a:gd name="T77" fmla="*/ 2953 h 3387"/>
                <a:gd name="T78" fmla="*/ 1570 w 2187"/>
                <a:gd name="T79" fmla="*/ 3098 h 3387"/>
                <a:gd name="T80" fmla="*/ 1382 w 2187"/>
                <a:gd name="T81" fmla="*/ 3179 h 3387"/>
                <a:gd name="T82" fmla="*/ 1219 w 2187"/>
                <a:gd name="T83" fmla="*/ 3360 h 3387"/>
                <a:gd name="T84" fmla="*/ 968 w 2187"/>
                <a:gd name="T85" fmla="*/ 3360 h 3387"/>
                <a:gd name="T86" fmla="*/ 805 w 2187"/>
                <a:gd name="T87" fmla="*/ 3179 h 3387"/>
                <a:gd name="T88" fmla="*/ 617 w 2187"/>
                <a:gd name="T89" fmla="*/ 3098 h 3387"/>
                <a:gd name="T90" fmla="*/ 587 w 2187"/>
                <a:gd name="T91" fmla="*/ 2953 h 3387"/>
                <a:gd name="T92" fmla="*/ 614 w 2187"/>
                <a:gd name="T93" fmla="*/ 2852 h 3387"/>
                <a:gd name="T94" fmla="*/ 590 w 2187"/>
                <a:gd name="T95" fmla="*/ 2704 h 3387"/>
                <a:gd name="T96" fmla="*/ 626 w 2187"/>
                <a:gd name="T97" fmla="*/ 2612 h 3387"/>
                <a:gd name="T98" fmla="*/ 562 w 2187"/>
                <a:gd name="T99" fmla="*/ 2442 h 3387"/>
                <a:gd name="T100" fmla="*/ 453 w 2187"/>
                <a:gd name="T101" fmla="*/ 2115 h 3387"/>
                <a:gd name="T102" fmla="*/ 277 w 2187"/>
                <a:gd name="T103" fmla="*/ 1838 h 3387"/>
                <a:gd name="T104" fmla="*/ 119 w 2187"/>
                <a:gd name="T105" fmla="*/ 1574 h 3387"/>
                <a:gd name="T106" fmla="*/ 15 w 2187"/>
                <a:gd name="T107" fmla="*/ 1243 h 3387"/>
                <a:gd name="T108" fmla="*/ 29 w 2187"/>
                <a:gd name="T109" fmla="*/ 798 h 3387"/>
                <a:gd name="T110" fmla="*/ 241 w 2187"/>
                <a:gd name="T111" fmla="*/ 388 h 3387"/>
                <a:gd name="T112" fmla="*/ 614 w 2187"/>
                <a:gd name="T113" fmla="*/ 105 h 3387"/>
                <a:gd name="T114" fmla="*/ 1094 w 2187"/>
                <a:gd name="T115" fmla="*/ 0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87" h="3387">
                  <a:moveTo>
                    <a:pt x="991" y="1126"/>
                  </a:moveTo>
                  <a:lnTo>
                    <a:pt x="979" y="1128"/>
                  </a:lnTo>
                  <a:lnTo>
                    <a:pt x="968" y="1133"/>
                  </a:lnTo>
                  <a:lnTo>
                    <a:pt x="956" y="1140"/>
                  </a:lnTo>
                  <a:lnTo>
                    <a:pt x="945" y="1151"/>
                  </a:lnTo>
                  <a:lnTo>
                    <a:pt x="940" y="1158"/>
                  </a:lnTo>
                  <a:lnTo>
                    <a:pt x="934" y="1167"/>
                  </a:lnTo>
                  <a:lnTo>
                    <a:pt x="929" y="1179"/>
                  </a:lnTo>
                  <a:lnTo>
                    <a:pt x="926" y="1194"/>
                  </a:lnTo>
                  <a:lnTo>
                    <a:pt x="926" y="1210"/>
                  </a:lnTo>
                  <a:lnTo>
                    <a:pt x="1093" y="2161"/>
                  </a:lnTo>
                  <a:lnTo>
                    <a:pt x="1261" y="1210"/>
                  </a:lnTo>
                  <a:lnTo>
                    <a:pt x="1261" y="1194"/>
                  </a:lnTo>
                  <a:lnTo>
                    <a:pt x="1259" y="1179"/>
                  </a:lnTo>
                  <a:lnTo>
                    <a:pt x="1254" y="1167"/>
                  </a:lnTo>
                  <a:lnTo>
                    <a:pt x="1249" y="1158"/>
                  </a:lnTo>
                  <a:lnTo>
                    <a:pt x="1244" y="1151"/>
                  </a:lnTo>
                  <a:lnTo>
                    <a:pt x="1229" y="1137"/>
                  </a:lnTo>
                  <a:lnTo>
                    <a:pt x="1213" y="1129"/>
                  </a:lnTo>
                  <a:lnTo>
                    <a:pt x="1196" y="1126"/>
                  </a:lnTo>
                  <a:lnTo>
                    <a:pt x="1183" y="1128"/>
                  </a:lnTo>
                  <a:lnTo>
                    <a:pt x="1172" y="1134"/>
                  </a:lnTo>
                  <a:lnTo>
                    <a:pt x="1163" y="1140"/>
                  </a:lnTo>
                  <a:lnTo>
                    <a:pt x="1157" y="1148"/>
                  </a:lnTo>
                  <a:lnTo>
                    <a:pt x="1144" y="1160"/>
                  </a:lnTo>
                  <a:lnTo>
                    <a:pt x="1129" y="1169"/>
                  </a:lnTo>
                  <a:lnTo>
                    <a:pt x="1112" y="1175"/>
                  </a:lnTo>
                  <a:lnTo>
                    <a:pt x="1093" y="1177"/>
                  </a:lnTo>
                  <a:lnTo>
                    <a:pt x="1075" y="1175"/>
                  </a:lnTo>
                  <a:lnTo>
                    <a:pt x="1059" y="1169"/>
                  </a:lnTo>
                  <a:lnTo>
                    <a:pt x="1043" y="1160"/>
                  </a:lnTo>
                  <a:lnTo>
                    <a:pt x="1030" y="1148"/>
                  </a:lnTo>
                  <a:lnTo>
                    <a:pt x="1024" y="1140"/>
                  </a:lnTo>
                  <a:lnTo>
                    <a:pt x="1014" y="1134"/>
                  </a:lnTo>
                  <a:lnTo>
                    <a:pt x="1004" y="1128"/>
                  </a:lnTo>
                  <a:lnTo>
                    <a:pt x="991" y="1126"/>
                  </a:lnTo>
                  <a:close/>
                  <a:moveTo>
                    <a:pt x="1094" y="270"/>
                  </a:moveTo>
                  <a:lnTo>
                    <a:pt x="1023" y="272"/>
                  </a:lnTo>
                  <a:lnTo>
                    <a:pt x="953" y="280"/>
                  </a:lnTo>
                  <a:lnTo>
                    <a:pt x="886" y="295"/>
                  </a:lnTo>
                  <a:lnTo>
                    <a:pt x="821" y="313"/>
                  </a:lnTo>
                  <a:lnTo>
                    <a:pt x="758" y="336"/>
                  </a:lnTo>
                  <a:lnTo>
                    <a:pt x="697" y="364"/>
                  </a:lnTo>
                  <a:lnTo>
                    <a:pt x="640" y="397"/>
                  </a:lnTo>
                  <a:lnTo>
                    <a:pt x="587" y="433"/>
                  </a:lnTo>
                  <a:lnTo>
                    <a:pt x="536" y="473"/>
                  </a:lnTo>
                  <a:lnTo>
                    <a:pt x="489" y="516"/>
                  </a:lnTo>
                  <a:lnTo>
                    <a:pt x="445" y="564"/>
                  </a:lnTo>
                  <a:lnTo>
                    <a:pt x="406" y="614"/>
                  </a:lnTo>
                  <a:lnTo>
                    <a:pt x="372" y="668"/>
                  </a:lnTo>
                  <a:lnTo>
                    <a:pt x="342" y="723"/>
                  </a:lnTo>
                  <a:lnTo>
                    <a:pt x="317" y="782"/>
                  </a:lnTo>
                  <a:lnTo>
                    <a:pt x="296" y="843"/>
                  </a:lnTo>
                  <a:lnTo>
                    <a:pt x="282" y="905"/>
                  </a:lnTo>
                  <a:lnTo>
                    <a:pt x="274" y="970"/>
                  </a:lnTo>
                  <a:lnTo>
                    <a:pt x="271" y="1036"/>
                  </a:lnTo>
                  <a:lnTo>
                    <a:pt x="272" y="1101"/>
                  </a:lnTo>
                  <a:lnTo>
                    <a:pt x="277" y="1163"/>
                  </a:lnTo>
                  <a:lnTo>
                    <a:pt x="286" y="1221"/>
                  </a:lnTo>
                  <a:lnTo>
                    <a:pt x="297" y="1275"/>
                  </a:lnTo>
                  <a:lnTo>
                    <a:pt x="311" y="1328"/>
                  </a:lnTo>
                  <a:lnTo>
                    <a:pt x="328" y="1376"/>
                  </a:lnTo>
                  <a:lnTo>
                    <a:pt x="347" y="1424"/>
                  </a:lnTo>
                  <a:lnTo>
                    <a:pt x="369" y="1470"/>
                  </a:lnTo>
                  <a:lnTo>
                    <a:pt x="391" y="1513"/>
                  </a:lnTo>
                  <a:lnTo>
                    <a:pt x="416" y="1556"/>
                  </a:lnTo>
                  <a:lnTo>
                    <a:pt x="442" y="1600"/>
                  </a:lnTo>
                  <a:lnTo>
                    <a:pt x="470" y="1642"/>
                  </a:lnTo>
                  <a:lnTo>
                    <a:pt x="498" y="1684"/>
                  </a:lnTo>
                  <a:lnTo>
                    <a:pt x="528" y="1727"/>
                  </a:lnTo>
                  <a:lnTo>
                    <a:pt x="560" y="1774"/>
                  </a:lnTo>
                  <a:lnTo>
                    <a:pt x="592" y="1822"/>
                  </a:lnTo>
                  <a:lnTo>
                    <a:pt x="625" y="1873"/>
                  </a:lnTo>
                  <a:lnTo>
                    <a:pt x="657" y="1925"/>
                  </a:lnTo>
                  <a:lnTo>
                    <a:pt x="688" y="1981"/>
                  </a:lnTo>
                  <a:lnTo>
                    <a:pt x="718" y="2038"/>
                  </a:lnTo>
                  <a:lnTo>
                    <a:pt x="745" y="2098"/>
                  </a:lnTo>
                  <a:lnTo>
                    <a:pt x="771" y="2161"/>
                  </a:lnTo>
                  <a:lnTo>
                    <a:pt x="792" y="2226"/>
                  </a:lnTo>
                  <a:lnTo>
                    <a:pt x="810" y="2295"/>
                  </a:lnTo>
                  <a:lnTo>
                    <a:pt x="824" y="2366"/>
                  </a:lnTo>
                  <a:lnTo>
                    <a:pt x="962" y="2366"/>
                  </a:lnTo>
                  <a:lnTo>
                    <a:pt x="763" y="1237"/>
                  </a:lnTo>
                  <a:lnTo>
                    <a:pt x="763" y="1235"/>
                  </a:lnTo>
                  <a:lnTo>
                    <a:pt x="760" y="1201"/>
                  </a:lnTo>
                  <a:lnTo>
                    <a:pt x="763" y="1167"/>
                  </a:lnTo>
                  <a:lnTo>
                    <a:pt x="771" y="1134"/>
                  </a:lnTo>
                  <a:lnTo>
                    <a:pt x="783" y="1102"/>
                  </a:lnTo>
                  <a:lnTo>
                    <a:pt x="800" y="1072"/>
                  </a:lnTo>
                  <a:lnTo>
                    <a:pt x="820" y="1043"/>
                  </a:lnTo>
                  <a:lnTo>
                    <a:pt x="844" y="1020"/>
                  </a:lnTo>
                  <a:lnTo>
                    <a:pt x="871" y="999"/>
                  </a:lnTo>
                  <a:lnTo>
                    <a:pt x="899" y="983"/>
                  </a:lnTo>
                  <a:lnTo>
                    <a:pt x="929" y="971"/>
                  </a:lnTo>
                  <a:lnTo>
                    <a:pt x="960" y="964"/>
                  </a:lnTo>
                  <a:lnTo>
                    <a:pt x="991" y="961"/>
                  </a:lnTo>
                  <a:lnTo>
                    <a:pt x="1027" y="964"/>
                  </a:lnTo>
                  <a:lnTo>
                    <a:pt x="1061" y="974"/>
                  </a:lnTo>
                  <a:lnTo>
                    <a:pt x="1094" y="989"/>
                  </a:lnTo>
                  <a:lnTo>
                    <a:pt x="1126" y="974"/>
                  </a:lnTo>
                  <a:lnTo>
                    <a:pt x="1160" y="964"/>
                  </a:lnTo>
                  <a:lnTo>
                    <a:pt x="1196" y="961"/>
                  </a:lnTo>
                  <a:lnTo>
                    <a:pt x="1228" y="964"/>
                  </a:lnTo>
                  <a:lnTo>
                    <a:pt x="1259" y="971"/>
                  </a:lnTo>
                  <a:lnTo>
                    <a:pt x="1289" y="983"/>
                  </a:lnTo>
                  <a:lnTo>
                    <a:pt x="1318" y="999"/>
                  </a:lnTo>
                  <a:lnTo>
                    <a:pt x="1345" y="1020"/>
                  </a:lnTo>
                  <a:lnTo>
                    <a:pt x="1369" y="1043"/>
                  </a:lnTo>
                  <a:lnTo>
                    <a:pt x="1389" y="1071"/>
                  </a:lnTo>
                  <a:lnTo>
                    <a:pt x="1406" y="1101"/>
                  </a:lnTo>
                  <a:lnTo>
                    <a:pt x="1417" y="1133"/>
                  </a:lnTo>
                  <a:lnTo>
                    <a:pt x="1425" y="1167"/>
                  </a:lnTo>
                  <a:lnTo>
                    <a:pt x="1427" y="1201"/>
                  </a:lnTo>
                  <a:lnTo>
                    <a:pt x="1423" y="1236"/>
                  </a:lnTo>
                  <a:lnTo>
                    <a:pt x="1423" y="1237"/>
                  </a:lnTo>
                  <a:lnTo>
                    <a:pt x="1225" y="2366"/>
                  </a:lnTo>
                  <a:lnTo>
                    <a:pt x="1364" y="2366"/>
                  </a:lnTo>
                  <a:lnTo>
                    <a:pt x="1378" y="2295"/>
                  </a:lnTo>
                  <a:lnTo>
                    <a:pt x="1396" y="2226"/>
                  </a:lnTo>
                  <a:lnTo>
                    <a:pt x="1417" y="2161"/>
                  </a:lnTo>
                  <a:lnTo>
                    <a:pt x="1442" y="2098"/>
                  </a:lnTo>
                  <a:lnTo>
                    <a:pt x="1470" y="2038"/>
                  </a:lnTo>
                  <a:lnTo>
                    <a:pt x="1500" y="1981"/>
                  </a:lnTo>
                  <a:lnTo>
                    <a:pt x="1531" y="1926"/>
                  </a:lnTo>
                  <a:lnTo>
                    <a:pt x="1563" y="1874"/>
                  </a:lnTo>
                  <a:lnTo>
                    <a:pt x="1595" y="1823"/>
                  </a:lnTo>
                  <a:lnTo>
                    <a:pt x="1628" y="1774"/>
                  </a:lnTo>
                  <a:lnTo>
                    <a:pt x="1660" y="1727"/>
                  </a:lnTo>
                  <a:lnTo>
                    <a:pt x="1689" y="1684"/>
                  </a:lnTo>
                  <a:lnTo>
                    <a:pt x="1717" y="1642"/>
                  </a:lnTo>
                  <a:lnTo>
                    <a:pt x="1745" y="1600"/>
                  </a:lnTo>
                  <a:lnTo>
                    <a:pt x="1771" y="1557"/>
                  </a:lnTo>
                  <a:lnTo>
                    <a:pt x="1795" y="1514"/>
                  </a:lnTo>
                  <a:lnTo>
                    <a:pt x="1819" y="1470"/>
                  </a:lnTo>
                  <a:lnTo>
                    <a:pt x="1840" y="1425"/>
                  </a:lnTo>
                  <a:lnTo>
                    <a:pt x="1859" y="1377"/>
                  </a:lnTo>
                  <a:lnTo>
                    <a:pt x="1876" y="1328"/>
                  </a:lnTo>
                  <a:lnTo>
                    <a:pt x="1890" y="1275"/>
                  </a:lnTo>
                  <a:lnTo>
                    <a:pt x="1902" y="1221"/>
                  </a:lnTo>
                  <a:lnTo>
                    <a:pt x="1910" y="1163"/>
                  </a:lnTo>
                  <a:lnTo>
                    <a:pt x="1915" y="1101"/>
                  </a:lnTo>
                  <a:lnTo>
                    <a:pt x="1917" y="1036"/>
                  </a:lnTo>
                  <a:lnTo>
                    <a:pt x="1914" y="970"/>
                  </a:lnTo>
                  <a:lnTo>
                    <a:pt x="1905" y="905"/>
                  </a:lnTo>
                  <a:lnTo>
                    <a:pt x="1890" y="843"/>
                  </a:lnTo>
                  <a:lnTo>
                    <a:pt x="1871" y="782"/>
                  </a:lnTo>
                  <a:lnTo>
                    <a:pt x="1845" y="723"/>
                  </a:lnTo>
                  <a:lnTo>
                    <a:pt x="1815" y="668"/>
                  </a:lnTo>
                  <a:lnTo>
                    <a:pt x="1781" y="614"/>
                  </a:lnTo>
                  <a:lnTo>
                    <a:pt x="1742" y="564"/>
                  </a:lnTo>
                  <a:lnTo>
                    <a:pt x="1698" y="516"/>
                  </a:lnTo>
                  <a:lnTo>
                    <a:pt x="1652" y="473"/>
                  </a:lnTo>
                  <a:lnTo>
                    <a:pt x="1601" y="433"/>
                  </a:lnTo>
                  <a:lnTo>
                    <a:pt x="1546" y="397"/>
                  </a:lnTo>
                  <a:lnTo>
                    <a:pt x="1490" y="364"/>
                  </a:lnTo>
                  <a:lnTo>
                    <a:pt x="1429" y="336"/>
                  </a:lnTo>
                  <a:lnTo>
                    <a:pt x="1367" y="313"/>
                  </a:lnTo>
                  <a:lnTo>
                    <a:pt x="1302" y="295"/>
                  </a:lnTo>
                  <a:lnTo>
                    <a:pt x="1233" y="280"/>
                  </a:lnTo>
                  <a:lnTo>
                    <a:pt x="1164" y="272"/>
                  </a:lnTo>
                  <a:lnTo>
                    <a:pt x="1094" y="270"/>
                  </a:lnTo>
                  <a:close/>
                  <a:moveTo>
                    <a:pt x="1094" y="0"/>
                  </a:moveTo>
                  <a:lnTo>
                    <a:pt x="1179" y="3"/>
                  </a:lnTo>
                  <a:lnTo>
                    <a:pt x="1262" y="12"/>
                  </a:lnTo>
                  <a:lnTo>
                    <a:pt x="1344" y="28"/>
                  </a:lnTo>
                  <a:lnTo>
                    <a:pt x="1423" y="49"/>
                  </a:lnTo>
                  <a:lnTo>
                    <a:pt x="1500" y="74"/>
                  </a:lnTo>
                  <a:lnTo>
                    <a:pt x="1574" y="105"/>
                  </a:lnTo>
                  <a:lnTo>
                    <a:pt x="1645" y="142"/>
                  </a:lnTo>
                  <a:lnTo>
                    <a:pt x="1713" y="182"/>
                  </a:lnTo>
                  <a:lnTo>
                    <a:pt x="1777" y="228"/>
                  </a:lnTo>
                  <a:lnTo>
                    <a:pt x="1838" y="277"/>
                  </a:lnTo>
                  <a:lnTo>
                    <a:pt x="1895" y="331"/>
                  </a:lnTo>
                  <a:lnTo>
                    <a:pt x="1946" y="388"/>
                  </a:lnTo>
                  <a:lnTo>
                    <a:pt x="1994" y="449"/>
                  </a:lnTo>
                  <a:lnTo>
                    <a:pt x="2037" y="514"/>
                  </a:lnTo>
                  <a:lnTo>
                    <a:pt x="2075" y="581"/>
                  </a:lnTo>
                  <a:lnTo>
                    <a:pt x="2108" y="651"/>
                  </a:lnTo>
                  <a:lnTo>
                    <a:pt x="2136" y="723"/>
                  </a:lnTo>
                  <a:lnTo>
                    <a:pt x="2158" y="798"/>
                  </a:lnTo>
                  <a:lnTo>
                    <a:pt x="2173" y="876"/>
                  </a:lnTo>
                  <a:lnTo>
                    <a:pt x="2184" y="955"/>
                  </a:lnTo>
                  <a:lnTo>
                    <a:pt x="2187" y="1036"/>
                  </a:lnTo>
                  <a:lnTo>
                    <a:pt x="2185" y="1108"/>
                  </a:lnTo>
                  <a:lnTo>
                    <a:pt x="2180" y="1177"/>
                  </a:lnTo>
                  <a:lnTo>
                    <a:pt x="2171" y="1243"/>
                  </a:lnTo>
                  <a:lnTo>
                    <a:pt x="2160" y="1305"/>
                  </a:lnTo>
                  <a:lnTo>
                    <a:pt x="2147" y="1364"/>
                  </a:lnTo>
                  <a:lnTo>
                    <a:pt x="2130" y="1420"/>
                  </a:lnTo>
                  <a:lnTo>
                    <a:pt x="2111" y="1474"/>
                  </a:lnTo>
                  <a:lnTo>
                    <a:pt x="2091" y="1524"/>
                  </a:lnTo>
                  <a:lnTo>
                    <a:pt x="2068" y="1574"/>
                  </a:lnTo>
                  <a:lnTo>
                    <a:pt x="2044" y="1621"/>
                  </a:lnTo>
                  <a:lnTo>
                    <a:pt x="2020" y="1667"/>
                  </a:lnTo>
                  <a:lnTo>
                    <a:pt x="1994" y="1711"/>
                  </a:lnTo>
                  <a:lnTo>
                    <a:pt x="1967" y="1754"/>
                  </a:lnTo>
                  <a:lnTo>
                    <a:pt x="1939" y="1796"/>
                  </a:lnTo>
                  <a:lnTo>
                    <a:pt x="1911" y="1838"/>
                  </a:lnTo>
                  <a:lnTo>
                    <a:pt x="1883" y="1879"/>
                  </a:lnTo>
                  <a:lnTo>
                    <a:pt x="1852" y="1925"/>
                  </a:lnTo>
                  <a:lnTo>
                    <a:pt x="1821" y="1972"/>
                  </a:lnTo>
                  <a:lnTo>
                    <a:pt x="1790" y="2018"/>
                  </a:lnTo>
                  <a:lnTo>
                    <a:pt x="1761" y="2065"/>
                  </a:lnTo>
                  <a:lnTo>
                    <a:pt x="1734" y="2115"/>
                  </a:lnTo>
                  <a:lnTo>
                    <a:pt x="1709" y="2165"/>
                  </a:lnTo>
                  <a:lnTo>
                    <a:pt x="1685" y="2217"/>
                  </a:lnTo>
                  <a:lnTo>
                    <a:pt x="1665" y="2270"/>
                  </a:lnTo>
                  <a:lnTo>
                    <a:pt x="1649" y="2325"/>
                  </a:lnTo>
                  <a:lnTo>
                    <a:pt x="1635" y="2382"/>
                  </a:lnTo>
                  <a:lnTo>
                    <a:pt x="1626" y="2442"/>
                  </a:lnTo>
                  <a:lnTo>
                    <a:pt x="1622" y="2505"/>
                  </a:lnTo>
                  <a:lnTo>
                    <a:pt x="1619" y="2531"/>
                  </a:lnTo>
                  <a:lnTo>
                    <a:pt x="1610" y="2556"/>
                  </a:lnTo>
                  <a:lnTo>
                    <a:pt x="1598" y="2577"/>
                  </a:lnTo>
                  <a:lnTo>
                    <a:pt x="1582" y="2597"/>
                  </a:lnTo>
                  <a:lnTo>
                    <a:pt x="1562" y="2612"/>
                  </a:lnTo>
                  <a:lnTo>
                    <a:pt x="1540" y="2625"/>
                  </a:lnTo>
                  <a:lnTo>
                    <a:pt x="1515" y="2632"/>
                  </a:lnTo>
                  <a:lnTo>
                    <a:pt x="1541" y="2643"/>
                  </a:lnTo>
                  <a:lnTo>
                    <a:pt x="1564" y="2660"/>
                  </a:lnTo>
                  <a:lnTo>
                    <a:pt x="1584" y="2680"/>
                  </a:lnTo>
                  <a:lnTo>
                    <a:pt x="1598" y="2705"/>
                  </a:lnTo>
                  <a:lnTo>
                    <a:pt x="1607" y="2732"/>
                  </a:lnTo>
                  <a:lnTo>
                    <a:pt x="1610" y="2760"/>
                  </a:lnTo>
                  <a:lnTo>
                    <a:pt x="1607" y="2786"/>
                  </a:lnTo>
                  <a:lnTo>
                    <a:pt x="1600" y="2811"/>
                  </a:lnTo>
                  <a:lnTo>
                    <a:pt x="1589" y="2834"/>
                  </a:lnTo>
                  <a:lnTo>
                    <a:pt x="1573" y="2852"/>
                  </a:lnTo>
                  <a:lnTo>
                    <a:pt x="1555" y="2869"/>
                  </a:lnTo>
                  <a:lnTo>
                    <a:pt x="1534" y="2882"/>
                  </a:lnTo>
                  <a:lnTo>
                    <a:pt x="1555" y="2894"/>
                  </a:lnTo>
                  <a:lnTo>
                    <a:pt x="1573" y="2911"/>
                  </a:lnTo>
                  <a:lnTo>
                    <a:pt x="1589" y="2930"/>
                  </a:lnTo>
                  <a:lnTo>
                    <a:pt x="1600" y="2953"/>
                  </a:lnTo>
                  <a:lnTo>
                    <a:pt x="1607" y="2977"/>
                  </a:lnTo>
                  <a:lnTo>
                    <a:pt x="1610" y="3004"/>
                  </a:lnTo>
                  <a:lnTo>
                    <a:pt x="1607" y="3030"/>
                  </a:lnTo>
                  <a:lnTo>
                    <a:pt x="1599" y="3055"/>
                  </a:lnTo>
                  <a:lnTo>
                    <a:pt x="1587" y="3079"/>
                  </a:lnTo>
                  <a:lnTo>
                    <a:pt x="1570" y="3098"/>
                  </a:lnTo>
                  <a:lnTo>
                    <a:pt x="1551" y="3115"/>
                  </a:lnTo>
                  <a:lnTo>
                    <a:pt x="1528" y="3127"/>
                  </a:lnTo>
                  <a:lnTo>
                    <a:pt x="1502" y="3135"/>
                  </a:lnTo>
                  <a:lnTo>
                    <a:pt x="1475" y="3137"/>
                  </a:lnTo>
                  <a:lnTo>
                    <a:pt x="1392" y="3137"/>
                  </a:lnTo>
                  <a:lnTo>
                    <a:pt x="1382" y="3179"/>
                  </a:lnTo>
                  <a:lnTo>
                    <a:pt x="1366" y="3218"/>
                  </a:lnTo>
                  <a:lnTo>
                    <a:pt x="1345" y="3254"/>
                  </a:lnTo>
                  <a:lnTo>
                    <a:pt x="1319" y="3287"/>
                  </a:lnTo>
                  <a:lnTo>
                    <a:pt x="1289" y="3316"/>
                  </a:lnTo>
                  <a:lnTo>
                    <a:pt x="1256" y="3340"/>
                  </a:lnTo>
                  <a:lnTo>
                    <a:pt x="1219" y="3360"/>
                  </a:lnTo>
                  <a:lnTo>
                    <a:pt x="1180" y="3374"/>
                  </a:lnTo>
                  <a:lnTo>
                    <a:pt x="1137" y="3384"/>
                  </a:lnTo>
                  <a:lnTo>
                    <a:pt x="1094" y="3387"/>
                  </a:lnTo>
                  <a:lnTo>
                    <a:pt x="1050" y="3384"/>
                  </a:lnTo>
                  <a:lnTo>
                    <a:pt x="1007" y="3374"/>
                  </a:lnTo>
                  <a:lnTo>
                    <a:pt x="968" y="3360"/>
                  </a:lnTo>
                  <a:lnTo>
                    <a:pt x="931" y="3340"/>
                  </a:lnTo>
                  <a:lnTo>
                    <a:pt x="898" y="3316"/>
                  </a:lnTo>
                  <a:lnTo>
                    <a:pt x="868" y="3287"/>
                  </a:lnTo>
                  <a:lnTo>
                    <a:pt x="842" y="3254"/>
                  </a:lnTo>
                  <a:lnTo>
                    <a:pt x="821" y="3218"/>
                  </a:lnTo>
                  <a:lnTo>
                    <a:pt x="805" y="3179"/>
                  </a:lnTo>
                  <a:lnTo>
                    <a:pt x="794" y="3137"/>
                  </a:lnTo>
                  <a:lnTo>
                    <a:pt x="712" y="3137"/>
                  </a:lnTo>
                  <a:lnTo>
                    <a:pt x="685" y="3135"/>
                  </a:lnTo>
                  <a:lnTo>
                    <a:pt x="659" y="3127"/>
                  </a:lnTo>
                  <a:lnTo>
                    <a:pt x="636" y="3115"/>
                  </a:lnTo>
                  <a:lnTo>
                    <a:pt x="617" y="3098"/>
                  </a:lnTo>
                  <a:lnTo>
                    <a:pt x="600" y="3079"/>
                  </a:lnTo>
                  <a:lnTo>
                    <a:pt x="588" y="3055"/>
                  </a:lnTo>
                  <a:lnTo>
                    <a:pt x="579" y="3030"/>
                  </a:lnTo>
                  <a:lnTo>
                    <a:pt x="577" y="3004"/>
                  </a:lnTo>
                  <a:lnTo>
                    <a:pt x="579" y="2977"/>
                  </a:lnTo>
                  <a:lnTo>
                    <a:pt x="587" y="2953"/>
                  </a:lnTo>
                  <a:lnTo>
                    <a:pt x="598" y="2930"/>
                  </a:lnTo>
                  <a:lnTo>
                    <a:pt x="614" y="2911"/>
                  </a:lnTo>
                  <a:lnTo>
                    <a:pt x="632" y="2894"/>
                  </a:lnTo>
                  <a:lnTo>
                    <a:pt x="654" y="2882"/>
                  </a:lnTo>
                  <a:lnTo>
                    <a:pt x="632" y="2869"/>
                  </a:lnTo>
                  <a:lnTo>
                    <a:pt x="614" y="2852"/>
                  </a:lnTo>
                  <a:lnTo>
                    <a:pt x="598" y="2834"/>
                  </a:lnTo>
                  <a:lnTo>
                    <a:pt x="587" y="2811"/>
                  </a:lnTo>
                  <a:lnTo>
                    <a:pt x="579" y="2786"/>
                  </a:lnTo>
                  <a:lnTo>
                    <a:pt x="577" y="2760"/>
                  </a:lnTo>
                  <a:lnTo>
                    <a:pt x="581" y="2732"/>
                  </a:lnTo>
                  <a:lnTo>
                    <a:pt x="590" y="2704"/>
                  </a:lnTo>
                  <a:lnTo>
                    <a:pt x="604" y="2680"/>
                  </a:lnTo>
                  <a:lnTo>
                    <a:pt x="623" y="2660"/>
                  </a:lnTo>
                  <a:lnTo>
                    <a:pt x="647" y="2643"/>
                  </a:lnTo>
                  <a:lnTo>
                    <a:pt x="672" y="2632"/>
                  </a:lnTo>
                  <a:lnTo>
                    <a:pt x="648" y="2625"/>
                  </a:lnTo>
                  <a:lnTo>
                    <a:pt x="626" y="2612"/>
                  </a:lnTo>
                  <a:lnTo>
                    <a:pt x="606" y="2597"/>
                  </a:lnTo>
                  <a:lnTo>
                    <a:pt x="590" y="2577"/>
                  </a:lnTo>
                  <a:lnTo>
                    <a:pt x="577" y="2556"/>
                  </a:lnTo>
                  <a:lnTo>
                    <a:pt x="569" y="2531"/>
                  </a:lnTo>
                  <a:lnTo>
                    <a:pt x="566" y="2505"/>
                  </a:lnTo>
                  <a:lnTo>
                    <a:pt x="562" y="2442"/>
                  </a:lnTo>
                  <a:lnTo>
                    <a:pt x="553" y="2382"/>
                  </a:lnTo>
                  <a:lnTo>
                    <a:pt x="539" y="2325"/>
                  </a:lnTo>
                  <a:lnTo>
                    <a:pt x="523" y="2269"/>
                  </a:lnTo>
                  <a:lnTo>
                    <a:pt x="502" y="2217"/>
                  </a:lnTo>
                  <a:lnTo>
                    <a:pt x="479" y="2164"/>
                  </a:lnTo>
                  <a:lnTo>
                    <a:pt x="453" y="2115"/>
                  </a:lnTo>
                  <a:lnTo>
                    <a:pt x="427" y="2065"/>
                  </a:lnTo>
                  <a:lnTo>
                    <a:pt x="397" y="2018"/>
                  </a:lnTo>
                  <a:lnTo>
                    <a:pt x="367" y="1970"/>
                  </a:lnTo>
                  <a:lnTo>
                    <a:pt x="336" y="1924"/>
                  </a:lnTo>
                  <a:lnTo>
                    <a:pt x="305" y="1879"/>
                  </a:lnTo>
                  <a:lnTo>
                    <a:pt x="277" y="1838"/>
                  </a:lnTo>
                  <a:lnTo>
                    <a:pt x="249" y="1796"/>
                  </a:lnTo>
                  <a:lnTo>
                    <a:pt x="221" y="1754"/>
                  </a:lnTo>
                  <a:lnTo>
                    <a:pt x="194" y="1711"/>
                  </a:lnTo>
                  <a:lnTo>
                    <a:pt x="167" y="1667"/>
                  </a:lnTo>
                  <a:lnTo>
                    <a:pt x="143" y="1621"/>
                  </a:lnTo>
                  <a:lnTo>
                    <a:pt x="119" y="1574"/>
                  </a:lnTo>
                  <a:lnTo>
                    <a:pt x="96" y="1524"/>
                  </a:lnTo>
                  <a:lnTo>
                    <a:pt x="75" y="1473"/>
                  </a:lnTo>
                  <a:lnTo>
                    <a:pt x="57" y="1419"/>
                  </a:lnTo>
                  <a:lnTo>
                    <a:pt x="40" y="1364"/>
                  </a:lnTo>
                  <a:lnTo>
                    <a:pt x="27" y="1305"/>
                  </a:lnTo>
                  <a:lnTo>
                    <a:pt x="15" y="1243"/>
                  </a:lnTo>
                  <a:lnTo>
                    <a:pt x="7" y="1177"/>
                  </a:lnTo>
                  <a:lnTo>
                    <a:pt x="2" y="1108"/>
                  </a:lnTo>
                  <a:lnTo>
                    <a:pt x="0" y="1036"/>
                  </a:lnTo>
                  <a:lnTo>
                    <a:pt x="3" y="955"/>
                  </a:lnTo>
                  <a:lnTo>
                    <a:pt x="13" y="876"/>
                  </a:lnTo>
                  <a:lnTo>
                    <a:pt x="29" y="798"/>
                  </a:lnTo>
                  <a:lnTo>
                    <a:pt x="51" y="723"/>
                  </a:lnTo>
                  <a:lnTo>
                    <a:pt x="78" y="651"/>
                  </a:lnTo>
                  <a:lnTo>
                    <a:pt x="112" y="581"/>
                  </a:lnTo>
                  <a:lnTo>
                    <a:pt x="150" y="514"/>
                  </a:lnTo>
                  <a:lnTo>
                    <a:pt x="193" y="449"/>
                  </a:lnTo>
                  <a:lnTo>
                    <a:pt x="241" y="388"/>
                  </a:lnTo>
                  <a:lnTo>
                    <a:pt x="293" y="331"/>
                  </a:lnTo>
                  <a:lnTo>
                    <a:pt x="349" y="277"/>
                  </a:lnTo>
                  <a:lnTo>
                    <a:pt x="410" y="228"/>
                  </a:lnTo>
                  <a:lnTo>
                    <a:pt x="474" y="182"/>
                  </a:lnTo>
                  <a:lnTo>
                    <a:pt x="542" y="142"/>
                  </a:lnTo>
                  <a:lnTo>
                    <a:pt x="614" y="105"/>
                  </a:lnTo>
                  <a:lnTo>
                    <a:pt x="687" y="74"/>
                  </a:lnTo>
                  <a:lnTo>
                    <a:pt x="764" y="49"/>
                  </a:lnTo>
                  <a:lnTo>
                    <a:pt x="843" y="28"/>
                  </a:lnTo>
                  <a:lnTo>
                    <a:pt x="925" y="12"/>
                  </a:lnTo>
                  <a:lnTo>
                    <a:pt x="1008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9BC58B0-436F-E387-D850-B5679A2B2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14" y="1942226"/>
            <a:ext cx="3250559" cy="202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4DF2C15-AD6B-4DA1-9FD9-9043D1306F4C}"/>
              </a:ext>
            </a:extLst>
          </p:cNvPr>
          <p:cNvSpPr/>
          <p:nvPr/>
        </p:nvSpPr>
        <p:spPr>
          <a:xfrm>
            <a:off x="0" y="0"/>
            <a:ext cx="9144000" cy="135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Oval 11"/>
          <p:cNvSpPr/>
          <p:nvPr/>
        </p:nvSpPr>
        <p:spPr>
          <a:xfrm>
            <a:off x="1398823" y="1358067"/>
            <a:ext cx="489730" cy="489730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 dirty="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2983" y="1944214"/>
            <a:ext cx="489730" cy="48973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96415" y="3230306"/>
            <a:ext cx="6204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Drone setup will be done like turning it on and other required settings for the drone to fly smoothly</a:t>
            </a:r>
            <a:endParaRPr lang="en-US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96415" y="1494005"/>
            <a:ext cx="46419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595"/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 will wear Open BCI headset</a:t>
            </a:r>
            <a:endParaRPr lang="en-US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05995" y="2035190"/>
            <a:ext cx="544502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OpenBCI GUI should be connected with the headset through USB dongle</a:t>
            </a:r>
            <a:endParaRPr lang="en-US" sz="105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6355" y="3806371"/>
            <a:ext cx="63986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 will think of take-off command for the drone to start flying (for the next command user may think of any of the six commands/directions)</a:t>
            </a:r>
            <a:endParaRPr lang="en-US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1527630" y="1497425"/>
            <a:ext cx="232111" cy="230921"/>
            <a:chOff x="6445" y="399"/>
            <a:chExt cx="195" cy="194"/>
          </a:xfrm>
          <a:solidFill>
            <a:schemeClr val="bg1"/>
          </a:solidFill>
        </p:grpSpPr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6445" y="399"/>
              <a:ext cx="195" cy="194"/>
            </a:xfrm>
            <a:custGeom>
              <a:avLst/>
              <a:gdLst>
                <a:gd name="T0" fmla="*/ 1374 w 3311"/>
                <a:gd name="T1" fmla="*/ 284 h 3301"/>
                <a:gd name="T2" fmla="*/ 1030 w 3311"/>
                <a:gd name="T3" fmla="*/ 404 h 3301"/>
                <a:gd name="T4" fmla="*/ 733 w 3311"/>
                <a:gd name="T5" fmla="*/ 604 h 3301"/>
                <a:gd name="T6" fmla="*/ 497 w 3311"/>
                <a:gd name="T7" fmla="*/ 872 h 3301"/>
                <a:gd name="T8" fmla="*/ 335 w 3311"/>
                <a:gd name="T9" fmla="*/ 1193 h 3301"/>
                <a:gd name="T10" fmla="*/ 260 w 3311"/>
                <a:gd name="T11" fmla="*/ 1555 h 3301"/>
                <a:gd name="T12" fmla="*/ 285 w 3311"/>
                <a:gd name="T13" fmla="*/ 1931 h 3301"/>
                <a:gd name="T14" fmla="*/ 405 w 3311"/>
                <a:gd name="T15" fmla="*/ 2274 h 3301"/>
                <a:gd name="T16" fmla="*/ 606 w 3311"/>
                <a:gd name="T17" fmla="*/ 2571 h 3301"/>
                <a:gd name="T18" fmla="*/ 875 w 3311"/>
                <a:gd name="T19" fmla="*/ 2806 h 3301"/>
                <a:gd name="T20" fmla="*/ 1197 w 3311"/>
                <a:gd name="T21" fmla="*/ 2967 h 3301"/>
                <a:gd name="T22" fmla="*/ 1560 w 3311"/>
                <a:gd name="T23" fmla="*/ 3042 h 3301"/>
                <a:gd name="T24" fmla="*/ 1937 w 3311"/>
                <a:gd name="T25" fmla="*/ 3017 h 3301"/>
                <a:gd name="T26" fmla="*/ 2281 w 3311"/>
                <a:gd name="T27" fmla="*/ 2897 h 3301"/>
                <a:gd name="T28" fmla="*/ 2578 w 3311"/>
                <a:gd name="T29" fmla="*/ 2697 h 3301"/>
                <a:gd name="T30" fmla="*/ 2814 w 3311"/>
                <a:gd name="T31" fmla="*/ 2429 h 3301"/>
                <a:gd name="T32" fmla="*/ 2976 w 3311"/>
                <a:gd name="T33" fmla="*/ 2108 h 3301"/>
                <a:gd name="T34" fmla="*/ 3051 w 3311"/>
                <a:gd name="T35" fmla="*/ 1746 h 3301"/>
                <a:gd name="T36" fmla="*/ 3026 w 3311"/>
                <a:gd name="T37" fmla="*/ 1370 h 3301"/>
                <a:gd name="T38" fmla="*/ 2906 w 3311"/>
                <a:gd name="T39" fmla="*/ 1027 h 3301"/>
                <a:gd name="T40" fmla="*/ 2705 w 3311"/>
                <a:gd name="T41" fmla="*/ 730 h 3301"/>
                <a:gd name="T42" fmla="*/ 2436 w 3311"/>
                <a:gd name="T43" fmla="*/ 495 h 3301"/>
                <a:gd name="T44" fmla="*/ 2114 w 3311"/>
                <a:gd name="T45" fmla="*/ 334 h 3301"/>
                <a:gd name="T46" fmla="*/ 1751 w 3311"/>
                <a:gd name="T47" fmla="*/ 259 h 3301"/>
                <a:gd name="T48" fmla="*/ 1855 w 3311"/>
                <a:gd name="T49" fmla="*/ 12 h 3301"/>
                <a:gd name="T50" fmla="*/ 2233 w 3311"/>
                <a:gd name="T51" fmla="*/ 103 h 3301"/>
                <a:gd name="T52" fmla="*/ 2570 w 3311"/>
                <a:gd name="T53" fmla="*/ 275 h 3301"/>
                <a:gd name="T54" fmla="*/ 2859 w 3311"/>
                <a:gd name="T55" fmla="*/ 517 h 3301"/>
                <a:gd name="T56" fmla="*/ 3084 w 3311"/>
                <a:gd name="T57" fmla="*/ 818 h 3301"/>
                <a:gd name="T58" fmla="*/ 3238 w 3311"/>
                <a:gd name="T59" fmla="*/ 1166 h 3301"/>
                <a:gd name="T60" fmla="*/ 3308 w 3311"/>
                <a:gd name="T61" fmla="*/ 1550 h 3301"/>
                <a:gd name="T62" fmla="*/ 3285 w 3311"/>
                <a:gd name="T63" fmla="*/ 1947 h 3301"/>
                <a:gd name="T64" fmla="*/ 3171 w 3311"/>
                <a:gd name="T65" fmla="*/ 2314 h 3301"/>
                <a:gd name="T66" fmla="*/ 2979 w 3311"/>
                <a:gd name="T67" fmla="*/ 2640 h 3301"/>
                <a:gd name="T68" fmla="*/ 2722 w 3311"/>
                <a:gd name="T69" fmla="*/ 2912 h 3301"/>
                <a:gd name="T70" fmla="*/ 2407 w 3311"/>
                <a:gd name="T71" fmla="*/ 3121 h 3301"/>
                <a:gd name="T72" fmla="*/ 2048 w 3311"/>
                <a:gd name="T73" fmla="*/ 3254 h 3301"/>
                <a:gd name="T74" fmla="*/ 1655 w 3311"/>
                <a:gd name="T75" fmla="*/ 3301 h 3301"/>
                <a:gd name="T76" fmla="*/ 1263 w 3311"/>
                <a:gd name="T77" fmla="*/ 3254 h 3301"/>
                <a:gd name="T78" fmla="*/ 904 w 3311"/>
                <a:gd name="T79" fmla="*/ 3121 h 3301"/>
                <a:gd name="T80" fmla="*/ 589 w 3311"/>
                <a:gd name="T81" fmla="*/ 2912 h 3301"/>
                <a:gd name="T82" fmla="*/ 332 w 3311"/>
                <a:gd name="T83" fmla="*/ 2640 h 3301"/>
                <a:gd name="T84" fmla="*/ 140 w 3311"/>
                <a:gd name="T85" fmla="*/ 2314 h 3301"/>
                <a:gd name="T86" fmla="*/ 27 w 3311"/>
                <a:gd name="T87" fmla="*/ 1947 h 3301"/>
                <a:gd name="T88" fmla="*/ 3 w 3311"/>
                <a:gd name="T89" fmla="*/ 1550 h 3301"/>
                <a:gd name="T90" fmla="*/ 73 w 3311"/>
                <a:gd name="T91" fmla="*/ 1166 h 3301"/>
                <a:gd name="T92" fmla="*/ 227 w 3311"/>
                <a:gd name="T93" fmla="*/ 818 h 3301"/>
                <a:gd name="T94" fmla="*/ 452 w 3311"/>
                <a:gd name="T95" fmla="*/ 517 h 3301"/>
                <a:gd name="T96" fmla="*/ 741 w 3311"/>
                <a:gd name="T97" fmla="*/ 275 h 3301"/>
                <a:gd name="T98" fmla="*/ 1078 w 3311"/>
                <a:gd name="T99" fmla="*/ 103 h 3301"/>
                <a:gd name="T100" fmla="*/ 1456 w 3311"/>
                <a:gd name="T101" fmla="*/ 12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11" h="3301">
                  <a:moveTo>
                    <a:pt x="1655" y="256"/>
                  </a:moveTo>
                  <a:lnTo>
                    <a:pt x="1560" y="259"/>
                  </a:lnTo>
                  <a:lnTo>
                    <a:pt x="1466" y="269"/>
                  </a:lnTo>
                  <a:lnTo>
                    <a:pt x="1374" y="284"/>
                  </a:lnTo>
                  <a:lnTo>
                    <a:pt x="1285" y="306"/>
                  </a:lnTo>
                  <a:lnTo>
                    <a:pt x="1197" y="334"/>
                  </a:lnTo>
                  <a:lnTo>
                    <a:pt x="1111" y="366"/>
                  </a:lnTo>
                  <a:lnTo>
                    <a:pt x="1030" y="404"/>
                  </a:lnTo>
                  <a:lnTo>
                    <a:pt x="950" y="447"/>
                  </a:lnTo>
                  <a:lnTo>
                    <a:pt x="875" y="495"/>
                  </a:lnTo>
                  <a:lnTo>
                    <a:pt x="801" y="547"/>
                  </a:lnTo>
                  <a:lnTo>
                    <a:pt x="733" y="604"/>
                  </a:lnTo>
                  <a:lnTo>
                    <a:pt x="667" y="665"/>
                  </a:lnTo>
                  <a:lnTo>
                    <a:pt x="606" y="730"/>
                  </a:lnTo>
                  <a:lnTo>
                    <a:pt x="549" y="799"/>
                  </a:lnTo>
                  <a:lnTo>
                    <a:pt x="497" y="872"/>
                  </a:lnTo>
                  <a:lnTo>
                    <a:pt x="448" y="947"/>
                  </a:lnTo>
                  <a:lnTo>
                    <a:pt x="405" y="1027"/>
                  </a:lnTo>
                  <a:lnTo>
                    <a:pt x="367" y="1108"/>
                  </a:lnTo>
                  <a:lnTo>
                    <a:pt x="335" y="1193"/>
                  </a:lnTo>
                  <a:lnTo>
                    <a:pt x="307" y="1281"/>
                  </a:lnTo>
                  <a:lnTo>
                    <a:pt x="285" y="1370"/>
                  </a:lnTo>
                  <a:lnTo>
                    <a:pt x="270" y="1462"/>
                  </a:lnTo>
                  <a:lnTo>
                    <a:pt x="260" y="1555"/>
                  </a:lnTo>
                  <a:lnTo>
                    <a:pt x="257" y="1650"/>
                  </a:lnTo>
                  <a:lnTo>
                    <a:pt x="260" y="1746"/>
                  </a:lnTo>
                  <a:lnTo>
                    <a:pt x="270" y="1839"/>
                  </a:lnTo>
                  <a:lnTo>
                    <a:pt x="285" y="1931"/>
                  </a:lnTo>
                  <a:lnTo>
                    <a:pt x="307" y="2021"/>
                  </a:lnTo>
                  <a:lnTo>
                    <a:pt x="335" y="2108"/>
                  </a:lnTo>
                  <a:lnTo>
                    <a:pt x="367" y="2193"/>
                  </a:lnTo>
                  <a:lnTo>
                    <a:pt x="405" y="2274"/>
                  </a:lnTo>
                  <a:lnTo>
                    <a:pt x="448" y="2354"/>
                  </a:lnTo>
                  <a:lnTo>
                    <a:pt x="497" y="2429"/>
                  </a:lnTo>
                  <a:lnTo>
                    <a:pt x="549" y="2502"/>
                  </a:lnTo>
                  <a:lnTo>
                    <a:pt x="606" y="2571"/>
                  </a:lnTo>
                  <a:lnTo>
                    <a:pt x="667" y="2636"/>
                  </a:lnTo>
                  <a:lnTo>
                    <a:pt x="733" y="2697"/>
                  </a:lnTo>
                  <a:lnTo>
                    <a:pt x="801" y="2753"/>
                  </a:lnTo>
                  <a:lnTo>
                    <a:pt x="875" y="2806"/>
                  </a:lnTo>
                  <a:lnTo>
                    <a:pt x="950" y="2854"/>
                  </a:lnTo>
                  <a:lnTo>
                    <a:pt x="1030" y="2897"/>
                  </a:lnTo>
                  <a:lnTo>
                    <a:pt x="1111" y="2935"/>
                  </a:lnTo>
                  <a:lnTo>
                    <a:pt x="1197" y="2967"/>
                  </a:lnTo>
                  <a:lnTo>
                    <a:pt x="1285" y="2995"/>
                  </a:lnTo>
                  <a:lnTo>
                    <a:pt x="1374" y="3017"/>
                  </a:lnTo>
                  <a:lnTo>
                    <a:pt x="1466" y="3032"/>
                  </a:lnTo>
                  <a:lnTo>
                    <a:pt x="1560" y="3042"/>
                  </a:lnTo>
                  <a:lnTo>
                    <a:pt x="1655" y="3045"/>
                  </a:lnTo>
                  <a:lnTo>
                    <a:pt x="1751" y="3042"/>
                  </a:lnTo>
                  <a:lnTo>
                    <a:pt x="1845" y="3032"/>
                  </a:lnTo>
                  <a:lnTo>
                    <a:pt x="1937" y="3017"/>
                  </a:lnTo>
                  <a:lnTo>
                    <a:pt x="2027" y="2995"/>
                  </a:lnTo>
                  <a:lnTo>
                    <a:pt x="2114" y="2967"/>
                  </a:lnTo>
                  <a:lnTo>
                    <a:pt x="2200" y="2935"/>
                  </a:lnTo>
                  <a:lnTo>
                    <a:pt x="2281" y="2897"/>
                  </a:lnTo>
                  <a:lnTo>
                    <a:pt x="2361" y="2854"/>
                  </a:lnTo>
                  <a:lnTo>
                    <a:pt x="2436" y="2806"/>
                  </a:lnTo>
                  <a:lnTo>
                    <a:pt x="2510" y="2753"/>
                  </a:lnTo>
                  <a:lnTo>
                    <a:pt x="2578" y="2697"/>
                  </a:lnTo>
                  <a:lnTo>
                    <a:pt x="2644" y="2636"/>
                  </a:lnTo>
                  <a:lnTo>
                    <a:pt x="2705" y="2571"/>
                  </a:lnTo>
                  <a:lnTo>
                    <a:pt x="2762" y="2502"/>
                  </a:lnTo>
                  <a:lnTo>
                    <a:pt x="2814" y="2429"/>
                  </a:lnTo>
                  <a:lnTo>
                    <a:pt x="2863" y="2354"/>
                  </a:lnTo>
                  <a:lnTo>
                    <a:pt x="2906" y="2274"/>
                  </a:lnTo>
                  <a:lnTo>
                    <a:pt x="2944" y="2193"/>
                  </a:lnTo>
                  <a:lnTo>
                    <a:pt x="2976" y="2108"/>
                  </a:lnTo>
                  <a:lnTo>
                    <a:pt x="3004" y="2021"/>
                  </a:lnTo>
                  <a:lnTo>
                    <a:pt x="3026" y="1931"/>
                  </a:lnTo>
                  <a:lnTo>
                    <a:pt x="3041" y="1839"/>
                  </a:lnTo>
                  <a:lnTo>
                    <a:pt x="3051" y="1746"/>
                  </a:lnTo>
                  <a:lnTo>
                    <a:pt x="3054" y="1650"/>
                  </a:lnTo>
                  <a:lnTo>
                    <a:pt x="3051" y="1555"/>
                  </a:lnTo>
                  <a:lnTo>
                    <a:pt x="3041" y="1462"/>
                  </a:lnTo>
                  <a:lnTo>
                    <a:pt x="3026" y="1370"/>
                  </a:lnTo>
                  <a:lnTo>
                    <a:pt x="3004" y="1281"/>
                  </a:lnTo>
                  <a:lnTo>
                    <a:pt x="2976" y="1193"/>
                  </a:lnTo>
                  <a:lnTo>
                    <a:pt x="2944" y="1108"/>
                  </a:lnTo>
                  <a:lnTo>
                    <a:pt x="2906" y="1027"/>
                  </a:lnTo>
                  <a:lnTo>
                    <a:pt x="2863" y="947"/>
                  </a:lnTo>
                  <a:lnTo>
                    <a:pt x="2814" y="872"/>
                  </a:lnTo>
                  <a:lnTo>
                    <a:pt x="2762" y="799"/>
                  </a:lnTo>
                  <a:lnTo>
                    <a:pt x="2705" y="730"/>
                  </a:lnTo>
                  <a:lnTo>
                    <a:pt x="2644" y="665"/>
                  </a:lnTo>
                  <a:lnTo>
                    <a:pt x="2578" y="604"/>
                  </a:lnTo>
                  <a:lnTo>
                    <a:pt x="2510" y="547"/>
                  </a:lnTo>
                  <a:lnTo>
                    <a:pt x="2436" y="495"/>
                  </a:lnTo>
                  <a:lnTo>
                    <a:pt x="2361" y="447"/>
                  </a:lnTo>
                  <a:lnTo>
                    <a:pt x="2281" y="404"/>
                  </a:lnTo>
                  <a:lnTo>
                    <a:pt x="2200" y="366"/>
                  </a:lnTo>
                  <a:lnTo>
                    <a:pt x="2114" y="334"/>
                  </a:lnTo>
                  <a:lnTo>
                    <a:pt x="2027" y="306"/>
                  </a:lnTo>
                  <a:lnTo>
                    <a:pt x="1937" y="284"/>
                  </a:lnTo>
                  <a:lnTo>
                    <a:pt x="1845" y="269"/>
                  </a:lnTo>
                  <a:lnTo>
                    <a:pt x="1751" y="259"/>
                  </a:lnTo>
                  <a:lnTo>
                    <a:pt x="1655" y="256"/>
                  </a:lnTo>
                  <a:close/>
                  <a:moveTo>
                    <a:pt x="1655" y="0"/>
                  </a:moveTo>
                  <a:lnTo>
                    <a:pt x="1756" y="3"/>
                  </a:lnTo>
                  <a:lnTo>
                    <a:pt x="1855" y="12"/>
                  </a:lnTo>
                  <a:lnTo>
                    <a:pt x="1953" y="27"/>
                  </a:lnTo>
                  <a:lnTo>
                    <a:pt x="2048" y="47"/>
                  </a:lnTo>
                  <a:lnTo>
                    <a:pt x="2141" y="72"/>
                  </a:lnTo>
                  <a:lnTo>
                    <a:pt x="2233" y="103"/>
                  </a:lnTo>
                  <a:lnTo>
                    <a:pt x="2322" y="140"/>
                  </a:lnTo>
                  <a:lnTo>
                    <a:pt x="2407" y="180"/>
                  </a:lnTo>
                  <a:lnTo>
                    <a:pt x="2491" y="226"/>
                  </a:lnTo>
                  <a:lnTo>
                    <a:pt x="2570" y="275"/>
                  </a:lnTo>
                  <a:lnTo>
                    <a:pt x="2648" y="331"/>
                  </a:lnTo>
                  <a:lnTo>
                    <a:pt x="2722" y="389"/>
                  </a:lnTo>
                  <a:lnTo>
                    <a:pt x="2792" y="451"/>
                  </a:lnTo>
                  <a:lnTo>
                    <a:pt x="2859" y="517"/>
                  </a:lnTo>
                  <a:lnTo>
                    <a:pt x="2921" y="588"/>
                  </a:lnTo>
                  <a:lnTo>
                    <a:pt x="2979" y="661"/>
                  </a:lnTo>
                  <a:lnTo>
                    <a:pt x="3035" y="738"/>
                  </a:lnTo>
                  <a:lnTo>
                    <a:pt x="3084" y="818"/>
                  </a:lnTo>
                  <a:lnTo>
                    <a:pt x="3131" y="901"/>
                  </a:lnTo>
                  <a:lnTo>
                    <a:pt x="3171" y="986"/>
                  </a:lnTo>
                  <a:lnTo>
                    <a:pt x="3207" y="1075"/>
                  </a:lnTo>
                  <a:lnTo>
                    <a:pt x="3238" y="1166"/>
                  </a:lnTo>
                  <a:lnTo>
                    <a:pt x="3264" y="1259"/>
                  </a:lnTo>
                  <a:lnTo>
                    <a:pt x="3285" y="1354"/>
                  </a:lnTo>
                  <a:lnTo>
                    <a:pt x="3299" y="1452"/>
                  </a:lnTo>
                  <a:lnTo>
                    <a:pt x="3308" y="1550"/>
                  </a:lnTo>
                  <a:lnTo>
                    <a:pt x="3311" y="1650"/>
                  </a:lnTo>
                  <a:lnTo>
                    <a:pt x="3308" y="1751"/>
                  </a:lnTo>
                  <a:lnTo>
                    <a:pt x="3299" y="1849"/>
                  </a:lnTo>
                  <a:lnTo>
                    <a:pt x="3285" y="1947"/>
                  </a:lnTo>
                  <a:lnTo>
                    <a:pt x="3264" y="2042"/>
                  </a:lnTo>
                  <a:lnTo>
                    <a:pt x="3238" y="2135"/>
                  </a:lnTo>
                  <a:lnTo>
                    <a:pt x="3207" y="2226"/>
                  </a:lnTo>
                  <a:lnTo>
                    <a:pt x="3171" y="2314"/>
                  </a:lnTo>
                  <a:lnTo>
                    <a:pt x="3131" y="2400"/>
                  </a:lnTo>
                  <a:lnTo>
                    <a:pt x="3084" y="2483"/>
                  </a:lnTo>
                  <a:lnTo>
                    <a:pt x="3035" y="2563"/>
                  </a:lnTo>
                  <a:lnTo>
                    <a:pt x="2979" y="2640"/>
                  </a:lnTo>
                  <a:lnTo>
                    <a:pt x="2921" y="2713"/>
                  </a:lnTo>
                  <a:lnTo>
                    <a:pt x="2859" y="2784"/>
                  </a:lnTo>
                  <a:lnTo>
                    <a:pt x="2792" y="2850"/>
                  </a:lnTo>
                  <a:lnTo>
                    <a:pt x="2722" y="2912"/>
                  </a:lnTo>
                  <a:lnTo>
                    <a:pt x="2648" y="2970"/>
                  </a:lnTo>
                  <a:lnTo>
                    <a:pt x="2570" y="3026"/>
                  </a:lnTo>
                  <a:lnTo>
                    <a:pt x="2491" y="3075"/>
                  </a:lnTo>
                  <a:lnTo>
                    <a:pt x="2407" y="3121"/>
                  </a:lnTo>
                  <a:lnTo>
                    <a:pt x="2322" y="3161"/>
                  </a:lnTo>
                  <a:lnTo>
                    <a:pt x="2233" y="3197"/>
                  </a:lnTo>
                  <a:lnTo>
                    <a:pt x="2141" y="3229"/>
                  </a:lnTo>
                  <a:lnTo>
                    <a:pt x="2048" y="3254"/>
                  </a:lnTo>
                  <a:lnTo>
                    <a:pt x="1953" y="3275"/>
                  </a:lnTo>
                  <a:lnTo>
                    <a:pt x="1855" y="3289"/>
                  </a:lnTo>
                  <a:lnTo>
                    <a:pt x="1756" y="3298"/>
                  </a:lnTo>
                  <a:lnTo>
                    <a:pt x="1655" y="3301"/>
                  </a:lnTo>
                  <a:lnTo>
                    <a:pt x="1555" y="3298"/>
                  </a:lnTo>
                  <a:lnTo>
                    <a:pt x="1456" y="3289"/>
                  </a:lnTo>
                  <a:lnTo>
                    <a:pt x="1358" y="3275"/>
                  </a:lnTo>
                  <a:lnTo>
                    <a:pt x="1263" y="3254"/>
                  </a:lnTo>
                  <a:lnTo>
                    <a:pt x="1170" y="3229"/>
                  </a:lnTo>
                  <a:lnTo>
                    <a:pt x="1078" y="3197"/>
                  </a:lnTo>
                  <a:lnTo>
                    <a:pt x="989" y="3161"/>
                  </a:lnTo>
                  <a:lnTo>
                    <a:pt x="904" y="3121"/>
                  </a:lnTo>
                  <a:lnTo>
                    <a:pt x="820" y="3075"/>
                  </a:lnTo>
                  <a:lnTo>
                    <a:pt x="741" y="3026"/>
                  </a:lnTo>
                  <a:lnTo>
                    <a:pt x="663" y="2970"/>
                  </a:lnTo>
                  <a:lnTo>
                    <a:pt x="589" y="2912"/>
                  </a:lnTo>
                  <a:lnTo>
                    <a:pt x="519" y="2850"/>
                  </a:lnTo>
                  <a:lnTo>
                    <a:pt x="452" y="2784"/>
                  </a:lnTo>
                  <a:lnTo>
                    <a:pt x="390" y="2713"/>
                  </a:lnTo>
                  <a:lnTo>
                    <a:pt x="332" y="2640"/>
                  </a:lnTo>
                  <a:lnTo>
                    <a:pt x="276" y="2563"/>
                  </a:lnTo>
                  <a:lnTo>
                    <a:pt x="227" y="2483"/>
                  </a:lnTo>
                  <a:lnTo>
                    <a:pt x="180" y="2400"/>
                  </a:lnTo>
                  <a:lnTo>
                    <a:pt x="140" y="2314"/>
                  </a:lnTo>
                  <a:lnTo>
                    <a:pt x="104" y="2226"/>
                  </a:lnTo>
                  <a:lnTo>
                    <a:pt x="73" y="2135"/>
                  </a:lnTo>
                  <a:lnTo>
                    <a:pt x="47" y="2042"/>
                  </a:lnTo>
                  <a:lnTo>
                    <a:pt x="27" y="1947"/>
                  </a:lnTo>
                  <a:lnTo>
                    <a:pt x="12" y="1849"/>
                  </a:lnTo>
                  <a:lnTo>
                    <a:pt x="3" y="1751"/>
                  </a:lnTo>
                  <a:lnTo>
                    <a:pt x="0" y="1650"/>
                  </a:lnTo>
                  <a:lnTo>
                    <a:pt x="3" y="1550"/>
                  </a:lnTo>
                  <a:lnTo>
                    <a:pt x="12" y="1452"/>
                  </a:lnTo>
                  <a:lnTo>
                    <a:pt x="27" y="1354"/>
                  </a:lnTo>
                  <a:lnTo>
                    <a:pt x="47" y="1259"/>
                  </a:lnTo>
                  <a:lnTo>
                    <a:pt x="73" y="1166"/>
                  </a:lnTo>
                  <a:lnTo>
                    <a:pt x="104" y="1075"/>
                  </a:lnTo>
                  <a:lnTo>
                    <a:pt x="140" y="986"/>
                  </a:lnTo>
                  <a:lnTo>
                    <a:pt x="180" y="901"/>
                  </a:lnTo>
                  <a:lnTo>
                    <a:pt x="227" y="818"/>
                  </a:lnTo>
                  <a:lnTo>
                    <a:pt x="276" y="738"/>
                  </a:lnTo>
                  <a:lnTo>
                    <a:pt x="332" y="661"/>
                  </a:lnTo>
                  <a:lnTo>
                    <a:pt x="390" y="588"/>
                  </a:lnTo>
                  <a:lnTo>
                    <a:pt x="452" y="517"/>
                  </a:lnTo>
                  <a:lnTo>
                    <a:pt x="519" y="451"/>
                  </a:lnTo>
                  <a:lnTo>
                    <a:pt x="589" y="389"/>
                  </a:lnTo>
                  <a:lnTo>
                    <a:pt x="663" y="331"/>
                  </a:lnTo>
                  <a:lnTo>
                    <a:pt x="741" y="275"/>
                  </a:lnTo>
                  <a:lnTo>
                    <a:pt x="820" y="226"/>
                  </a:lnTo>
                  <a:lnTo>
                    <a:pt x="904" y="180"/>
                  </a:lnTo>
                  <a:lnTo>
                    <a:pt x="989" y="140"/>
                  </a:lnTo>
                  <a:lnTo>
                    <a:pt x="1078" y="103"/>
                  </a:lnTo>
                  <a:lnTo>
                    <a:pt x="1170" y="72"/>
                  </a:lnTo>
                  <a:lnTo>
                    <a:pt x="1263" y="47"/>
                  </a:lnTo>
                  <a:lnTo>
                    <a:pt x="1358" y="27"/>
                  </a:lnTo>
                  <a:lnTo>
                    <a:pt x="1456" y="12"/>
                  </a:lnTo>
                  <a:lnTo>
                    <a:pt x="1555" y="3"/>
                  </a:lnTo>
                  <a:lnTo>
                    <a:pt x="16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6493" y="449"/>
              <a:ext cx="109" cy="107"/>
            </a:xfrm>
            <a:custGeom>
              <a:avLst/>
              <a:gdLst>
                <a:gd name="T0" fmla="*/ 1169 w 2025"/>
                <a:gd name="T1" fmla="*/ 12 h 2019"/>
                <a:gd name="T2" fmla="*/ 1389 w 2025"/>
                <a:gd name="T3" fmla="*/ 72 h 2019"/>
                <a:gd name="T4" fmla="*/ 1586 w 2025"/>
                <a:gd name="T5" fmla="*/ 178 h 2019"/>
                <a:gd name="T6" fmla="*/ 1754 w 2025"/>
                <a:gd name="T7" fmla="*/ 322 h 2019"/>
                <a:gd name="T8" fmla="*/ 1887 w 2025"/>
                <a:gd name="T9" fmla="*/ 500 h 2019"/>
                <a:gd name="T10" fmla="*/ 1978 w 2025"/>
                <a:gd name="T11" fmla="*/ 705 h 2019"/>
                <a:gd name="T12" fmla="*/ 2022 w 2025"/>
                <a:gd name="T13" fmla="*/ 931 h 2019"/>
                <a:gd name="T14" fmla="*/ 2014 w 2025"/>
                <a:gd name="T15" fmla="*/ 1156 h 2019"/>
                <a:gd name="T16" fmla="*/ 1962 w 2025"/>
                <a:gd name="T17" fmla="*/ 1362 h 2019"/>
                <a:gd name="T18" fmla="*/ 1868 w 2025"/>
                <a:gd name="T19" fmla="*/ 1550 h 2019"/>
                <a:gd name="T20" fmla="*/ 1840 w 2025"/>
                <a:gd name="T21" fmla="*/ 1452 h 2019"/>
                <a:gd name="T22" fmla="*/ 1881 w 2025"/>
                <a:gd name="T23" fmla="*/ 1394 h 2019"/>
                <a:gd name="T24" fmla="*/ 1890 w 2025"/>
                <a:gd name="T25" fmla="*/ 1321 h 2019"/>
                <a:gd name="T26" fmla="*/ 1863 w 2025"/>
                <a:gd name="T27" fmla="*/ 1254 h 2019"/>
                <a:gd name="T28" fmla="*/ 1805 w 2025"/>
                <a:gd name="T29" fmla="*/ 1207 h 2019"/>
                <a:gd name="T30" fmla="*/ 1765 w 2025"/>
                <a:gd name="T31" fmla="*/ 1068 h 2019"/>
                <a:gd name="T32" fmla="*/ 1756 w 2025"/>
                <a:gd name="T33" fmla="*/ 874 h 2019"/>
                <a:gd name="T34" fmla="*/ 1695 w 2025"/>
                <a:gd name="T35" fmla="*/ 687 h 2019"/>
                <a:gd name="T36" fmla="*/ 1590 w 2025"/>
                <a:gd name="T37" fmla="*/ 524 h 2019"/>
                <a:gd name="T38" fmla="*/ 1448 w 2025"/>
                <a:gd name="T39" fmla="*/ 395 h 2019"/>
                <a:gd name="T40" fmla="*/ 1275 w 2025"/>
                <a:gd name="T41" fmla="*/ 303 h 2019"/>
                <a:gd name="T42" fmla="*/ 1081 w 2025"/>
                <a:gd name="T43" fmla="*/ 259 h 2019"/>
                <a:gd name="T44" fmla="*/ 876 w 2025"/>
                <a:gd name="T45" fmla="*/ 268 h 2019"/>
                <a:gd name="T46" fmla="*/ 689 w 2025"/>
                <a:gd name="T47" fmla="*/ 329 h 2019"/>
                <a:gd name="T48" fmla="*/ 526 w 2025"/>
                <a:gd name="T49" fmla="*/ 434 h 2019"/>
                <a:gd name="T50" fmla="*/ 396 w 2025"/>
                <a:gd name="T51" fmla="*/ 576 h 2019"/>
                <a:gd name="T52" fmla="*/ 304 w 2025"/>
                <a:gd name="T53" fmla="*/ 747 h 2019"/>
                <a:gd name="T54" fmla="*/ 260 w 2025"/>
                <a:gd name="T55" fmla="*/ 941 h 2019"/>
                <a:gd name="T56" fmla="*/ 269 w 2025"/>
                <a:gd name="T57" fmla="*/ 1145 h 2019"/>
                <a:gd name="T58" fmla="*/ 330 w 2025"/>
                <a:gd name="T59" fmla="*/ 1332 h 2019"/>
                <a:gd name="T60" fmla="*/ 435 w 2025"/>
                <a:gd name="T61" fmla="*/ 1495 h 2019"/>
                <a:gd name="T62" fmla="*/ 577 w 2025"/>
                <a:gd name="T63" fmla="*/ 1624 h 2019"/>
                <a:gd name="T64" fmla="*/ 750 w 2025"/>
                <a:gd name="T65" fmla="*/ 1716 h 2019"/>
                <a:gd name="T66" fmla="*/ 944 w 2025"/>
                <a:gd name="T67" fmla="*/ 1760 h 2019"/>
                <a:gd name="T68" fmla="*/ 1115 w 2025"/>
                <a:gd name="T69" fmla="*/ 1756 h 2019"/>
                <a:gd name="T70" fmla="*/ 1199 w 2025"/>
                <a:gd name="T71" fmla="*/ 1824 h 2019"/>
                <a:gd name="T72" fmla="*/ 1251 w 2025"/>
                <a:gd name="T73" fmla="*/ 1874 h 2019"/>
                <a:gd name="T74" fmla="*/ 1323 w 2025"/>
                <a:gd name="T75" fmla="*/ 1892 h 2019"/>
                <a:gd name="T76" fmla="*/ 1402 w 2025"/>
                <a:gd name="T77" fmla="*/ 1869 h 2019"/>
                <a:gd name="T78" fmla="*/ 1449 w 2025"/>
                <a:gd name="T79" fmla="*/ 1821 h 2019"/>
                <a:gd name="T80" fmla="*/ 1463 w 2025"/>
                <a:gd name="T81" fmla="*/ 1914 h 2019"/>
                <a:gd name="T82" fmla="*/ 1247 w 2025"/>
                <a:gd name="T83" fmla="*/ 1992 h 2019"/>
                <a:gd name="T84" fmla="*/ 1012 w 2025"/>
                <a:gd name="T85" fmla="*/ 2019 h 2019"/>
                <a:gd name="T86" fmla="*/ 781 w 2025"/>
                <a:gd name="T87" fmla="*/ 1992 h 2019"/>
                <a:gd name="T88" fmla="*/ 567 w 2025"/>
                <a:gd name="T89" fmla="*/ 1917 h 2019"/>
                <a:gd name="T90" fmla="*/ 380 w 2025"/>
                <a:gd name="T91" fmla="*/ 1797 h 2019"/>
                <a:gd name="T92" fmla="*/ 223 w 2025"/>
                <a:gd name="T93" fmla="*/ 1640 h 2019"/>
                <a:gd name="T94" fmla="*/ 103 w 2025"/>
                <a:gd name="T95" fmla="*/ 1453 h 2019"/>
                <a:gd name="T96" fmla="*/ 27 w 2025"/>
                <a:gd name="T97" fmla="*/ 1241 h 2019"/>
                <a:gd name="T98" fmla="*/ 0 w 2025"/>
                <a:gd name="T99" fmla="*/ 1009 h 2019"/>
                <a:gd name="T100" fmla="*/ 27 w 2025"/>
                <a:gd name="T101" fmla="*/ 778 h 2019"/>
                <a:gd name="T102" fmla="*/ 103 w 2025"/>
                <a:gd name="T103" fmla="*/ 565 h 2019"/>
                <a:gd name="T104" fmla="*/ 223 w 2025"/>
                <a:gd name="T105" fmla="*/ 379 h 2019"/>
                <a:gd name="T106" fmla="*/ 380 w 2025"/>
                <a:gd name="T107" fmla="*/ 222 h 2019"/>
                <a:gd name="T108" fmla="*/ 567 w 2025"/>
                <a:gd name="T109" fmla="*/ 102 h 2019"/>
                <a:gd name="T110" fmla="*/ 781 w 2025"/>
                <a:gd name="T111" fmla="*/ 27 h 2019"/>
                <a:gd name="T112" fmla="*/ 1012 w 2025"/>
                <a:gd name="T113" fmla="*/ 0 h 2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25" h="2019">
                  <a:moveTo>
                    <a:pt x="1012" y="0"/>
                  </a:moveTo>
                  <a:lnTo>
                    <a:pt x="1091" y="3"/>
                  </a:lnTo>
                  <a:lnTo>
                    <a:pt x="1169" y="12"/>
                  </a:lnTo>
                  <a:lnTo>
                    <a:pt x="1244" y="27"/>
                  </a:lnTo>
                  <a:lnTo>
                    <a:pt x="1318" y="47"/>
                  </a:lnTo>
                  <a:lnTo>
                    <a:pt x="1389" y="72"/>
                  </a:lnTo>
                  <a:lnTo>
                    <a:pt x="1458" y="102"/>
                  </a:lnTo>
                  <a:lnTo>
                    <a:pt x="1523" y="138"/>
                  </a:lnTo>
                  <a:lnTo>
                    <a:pt x="1586" y="178"/>
                  </a:lnTo>
                  <a:lnTo>
                    <a:pt x="1645" y="222"/>
                  </a:lnTo>
                  <a:lnTo>
                    <a:pt x="1702" y="270"/>
                  </a:lnTo>
                  <a:lnTo>
                    <a:pt x="1754" y="322"/>
                  </a:lnTo>
                  <a:lnTo>
                    <a:pt x="1802" y="379"/>
                  </a:lnTo>
                  <a:lnTo>
                    <a:pt x="1847" y="438"/>
                  </a:lnTo>
                  <a:lnTo>
                    <a:pt x="1887" y="500"/>
                  </a:lnTo>
                  <a:lnTo>
                    <a:pt x="1922" y="565"/>
                  </a:lnTo>
                  <a:lnTo>
                    <a:pt x="1953" y="634"/>
                  </a:lnTo>
                  <a:lnTo>
                    <a:pt x="1978" y="705"/>
                  </a:lnTo>
                  <a:lnTo>
                    <a:pt x="1998" y="778"/>
                  </a:lnTo>
                  <a:lnTo>
                    <a:pt x="2013" y="854"/>
                  </a:lnTo>
                  <a:lnTo>
                    <a:pt x="2022" y="931"/>
                  </a:lnTo>
                  <a:lnTo>
                    <a:pt x="2025" y="1009"/>
                  </a:lnTo>
                  <a:lnTo>
                    <a:pt x="2022" y="1083"/>
                  </a:lnTo>
                  <a:lnTo>
                    <a:pt x="2014" y="1156"/>
                  </a:lnTo>
                  <a:lnTo>
                    <a:pt x="2002" y="1226"/>
                  </a:lnTo>
                  <a:lnTo>
                    <a:pt x="1984" y="1296"/>
                  </a:lnTo>
                  <a:lnTo>
                    <a:pt x="1962" y="1362"/>
                  </a:lnTo>
                  <a:lnTo>
                    <a:pt x="1934" y="1427"/>
                  </a:lnTo>
                  <a:lnTo>
                    <a:pt x="1903" y="1490"/>
                  </a:lnTo>
                  <a:lnTo>
                    <a:pt x="1868" y="1550"/>
                  </a:lnTo>
                  <a:lnTo>
                    <a:pt x="1797" y="1478"/>
                  </a:lnTo>
                  <a:lnTo>
                    <a:pt x="1821" y="1467"/>
                  </a:lnTo>
                  <a:lnTo>
                    <a:pt x="1840" y="1452"/>
                  </a:lnTo>
                  <a:lnTo>
                    <a:pt x="1857" y="1435"/>
                  </a:lnTo>
                  <a:lnTo>
                    <a:pt x="1871" y="1415"/>
                  </a:lnTo>
                  <a:lnTo>
                    <a:pt x="1881" y="1394"/>
                  </a:lnTo>
                  <a:lnTo>
                    <a:pt x="1888" y="1370"/>
                  </a:lnTo>
                  <a:lnTo>
                    <a:pt x="1891" y="1346"/>
                  </a:lnTo>
                  <a:lnTo>
                    <a:pt x="1890" y="1321"/>
                  </a:lnTo>
                  <a:lnTo>
                    <a:pt x="1884" y="1297"/>
                  </a:lnTo>
                  <a:lnTo>
                    <a:pt x="1875" y="1275"/>
                  </a:lnTo>
                  <a:lnTo>
                    <a:pt x="1863" y="1254"/>
                  </a:lnTo>
                  <a:lnTo>
                    <a:pt x="1847" y="1236"/>
                  </a:lnTo>
                  <a:lnTo>
                    <a:pt x="1828" y="1220"/>
                  </a:lnTo>
                  <a:lnTo>
                    <a:pt x="1805" y="1207"/>
                  </a:lnTo>
                  <a:lnTo>
                    <a:pt x="1748" y="1182"/>
                  </a:lnTo>
                  <a:lnTo>
                    <a:pt x="1759" y="1126"/>
                  </a:lnTo>
                  <a:lnTo>
                    <a:pt x="1765" y="1068"/>
                  </a:lnTo>
                  <a:lnTo>
                    <a:pt x="1768" y="1009"/>
                  </a:lnTo>
                  <a:lnTo>
                    <a:pt x="1765" y="941"/>
                  </a:lnTo>
                  <a:lnTo>
                    <a:pt x="1756" y="874"/>
                  </a:lnTo>
                  <a:lnTo>
                    <a:pt x="1741" y="810"/>
                  </a:lnTo>
                  <a:lnTo>
                    <a:pt x="1721" y="747"/>
                  </a:lnTo>
                  <a:lnTo>
                    <a:pt x="1695" y="687"/>
                  </a:lnTo>
                  <a:lnTo>
                    <a:pt x="1664" y="630"/>
                  </a:lnTo>
                  <a:lnTo>
                    <a:pt x="1629" y="576"/>
                  </a:lnTo>
                  <a:lnTo>
                    <a:pt x="1590" y="524"/>
                  </a:lnTo>
                  <a:lnTo>
                    <a:pt x="1547" y="477"/>
                  </a:lnTo>
                  <a:lnTo>
                    <a:pt x="1499" y="434"/>
                  </a:lnTo>
                  <a:lnTo>
                    <a:pt x="1448" y="395"/>
                  </a:lnTo>
                  <a:lnTo>
                    <a:pt x="1393" y="360"/>
                  </a:lnTo>
                  <a:lnTo>
                    <a:pt x="1336" y="329"/>
                  </a:lnTo>
                  <a:lnTo>
                    <a:pt x="1275" y="303"/>
                  </a:lnTo>
                  <a:lnTo>
                    <a:pt x="1213" y="283"/>
                  </a:lnTo>
                  <a:lnTo>
                    <a:pt x="1149" y="268"/>
                  </a:lnTo>
                  <a:lnTo>
                    <a:pt x="1081" y="259"/>
                  </a:lnTo>
                  <a:lnTo>
                    <a:pt x="1012" y="256"/>
                  </a:lnTo>
                  <a:lnTo>
                    <a:pt x="944" y="259"/>
                  </a:lnTo>
                  <a:lnTo>
                    <a:pt x="876" y="268"/>
                  </a:lnTo>
                  <a:lnTo>
                    <a:pt x="812" y="283"/>
                  </a:lnTo>
                  <a:lnTo>
                    <a:pt x="750" y="303"/>
                  </a:lnTo>
                  <a:lnTo>
                    <a:pt x="689" y="329"/>
                  </a:lnTo>
                  <a:lnTo>
                    <a:pt x="632" y="360"/>
                  </a:lnTo>
                  <a:lnTo>
                    <a:pt x="577" y="395"/>
                  </a:lnTo>
                  <a:lnTo>
                    <a:pt x="526" y="434"/>
                  </a:lnTo>
                  <a:lnTo>
                    <a:pt x="478" y="477"/>
                  </a:lnTo>
                  <a:lnTo>
                    <a:pt x="435" y="524"/>
                  </a:lnTo>
                  <a:lnTo>
                    <a:pt x="396" y="576"/>
                  </a:lnTo>
                  <a:lnTo>
                    <a:pt x="361" y="630"/>
                  </a:lnTo>
                  <a:lnTo>
                    <a:pt x="330" y="687"/>
                  </a:lnTo>
                  <a:lnTo>
                    <a:pt x="304" y="747"/>
                  </a:lnTo>
                  <a:lnTo>
                    <a:pt x="284" y="810"/>
                  </a:lnTo>
                  <a:lnTo>
                    <a:pt x="269" y="874"/>
                  </a:lnTo>
                  <a:lnTo>
                    <a:pt x="260" y="941"/>
                  </a:lnTo>
                  <a:lnTo>
                    <a:pt x="257" y="1009"/>
                  </a:lnTo>
                  <a:lnTo>
                    <a:pt x="260" y="1078"/>
                  </a:lnTo>
                  <a:lnTo>
                    <a:pt x="269" y="1145"/>
                  </a:lnTo>
                  <a:lnTo>
                    <a:pt x="284" y="1209"/>
                  </a:lnTo>
                  <a:lnTo>
                    <a:pt x="304" y="1272"/>
                  </a:lnTo>
                  <a:lnTo>
                    <a:pt x="330" y="1332"/>
                  </a:lnTo>
                  <a:lnTo>
                    <a:pt x="361" y="1389"/>
                  </a:lnTo>
                  <a:lnTo>
                    <a:pt x="396" y="1443"/>
                  </a:lnTo>
                  <a:lnTo>
                    <a:pt x="435" y="1495"/>
                  </a:lnTo>
                  <a:lnTo>
                    <a:pt x="478" y="1542"/>
                  </a:lnTo>
                  <a:lnTo>
                    <a:pt x="526" y="1585"/>
                  </a:lnTo>
                  <a:lnTo>
                    <a:pt x="577" y="1624"/>
                  </a:lnTo>
                  <a:lnTo>
                    <a:pt x="632" y="1659"/>
                  </a:lnTo>
                  <a:lnTo>
                    <a:pt x="689" y="1690"/>
                  </a:lnTo>
                  <a:lnTo>
                    <a:pt x="750" y="1716"/>
                  </a:lnTo>
                  <a:lnTo>
                    <a:pt x="812" y="1736"/>
                  </a:lnTo>
                  <a:lnTo>
                    <a:pt x="876" y="1751"/>
                  </a:lnTo>
                  <a:lnTo>
                    <a:pt x="944" y="1760"/>
                  </a:lnTo>
                  <a:lnTo>
                    <a:pt x="1012" y="1763"/>
                  </a:lnTo>
                  <a:lnTo>
                    <a:pt x="1064" y="1761"/>
                  </a:lnTo>
                  <a:lnTo>
                    <a:pt x="1115" y="1756"/>
                  </a:lnTo>
                  <a:lnTo>
                    <a:pt x="1165" y="1747"/>
                  </a:lnTo>
                  <a:lnTo>
                    <a:pt x="1188" y="1802"/>
                  </a:lnTo>
                  <a:lnTo>
                    <a:pt x="1199" y="1824"/>
                  </a:lnTo>
                  <a:lnTo>
                    <a:pt x="1214" y="1844"/>
                  </a:lnTo>
                  <a:lnTo>
                    <a:pt x="1231" y="1861"/>
                  </a:lnTo>
                  <a:lnTo>
                    <a:pt x="1251" y="1874"/>
                  </a:lnTo>
                  <a:lnTo>
                    <a:pt x="1273" y="1884"/>
                  </a:lnTo>
                  <a:lnTo>
                    <a:pt x="1298" y="1890"/>
                  </a:lnTo>
                  <a:lnTo>
                    <a:pt x="1323" y="1892"/>
                  </a:lnTo>
                  <a:lnTo>
                    <a:pt x="1351" y="1890"/>
                  </a:lnTo>
                  <a:lnTo>
                    <a:pt x="1378" y="1882"/>
                  </a:lnTo>
                  <a:lnTo>
                    <a:pt x="1402" y="1869"/>
                  </a:lnTo>
                  <a:lnTo>
                    <a:pt x="1425" y="1852"/>
                  </a:lnTo>
                  <a:lnTo>
                    <a:pt x="1438" y="1837"/>
                  </a:lnTo>
                  <a:lnTo>
                    <a:pt x="1449" y="1821"/>
                  </a:lnTo>
                  <a:lnTo>
                    <a:pt x="1458" y="1804"/>
                  </a:lnTo>
                  <a:lnTo>
                    <a:pt x="1528" y="1877"/>
                  </a:lnTo>
                  <a:lnTo>
                    <a:pt x="1463" y="1914"/>
                  </a:lnTo>
                  <a:lnTo>
                    <a:pt x="1393" y="1945"/>
                  </a:lnTo>
                  <a:lnTo>
                    <a:pt x="1322" y="1971"/>
                  </a:lnTo>
                  <a:lnTo>
                    <a:pt x="1247" y="1992"/>
                  </a:lnTo>
                  <a:lnTo>
                    <a:pt x="1171" y="2007"/>
                  </a:lnTo>
                  <a:lnTo>
                    <a:pt x="1092" y="2016"/>
                  </a:lnTo>
                  <a:lnTo>
                    <a:pt x="1012" y="2019"/>
                  </a:lnTo>
                  <a:lnTo>
                    <a:pt x="934" y="2016"/>
                  </a:lnTo>
                  <a:lnTo>
                    <a:pt x="856" y="2007"/>
                  </a:lnTo>
                  <a:lnTo>
                    <a:pt x="781" y="1992"/>
                  </a:lnTo>
                  <a:lnTo>
                    <a:pt x="707" y="1972"/>
                  </a:lnTo>
                  <a:lnTo>
                    <a:pt x="636" y="1947"/>
                  </a:lnTo>
                  <a:lnTo>
                    <a:pt x="567" y="1917"/>
                  </a:lnTo>
                  <a:lnTo>
                    <a:pt x="502" y="1881"/>
                  </a:lnTo>
                  <a:lnTo>
                    <a:pt x="439" y="1841"/>
                  </a:lnTo>
                  <a:lnTo>
                    <a:pt x="380" y="1797"/>
                  </a:lnTo>
                  <a:lnTo>
                    <a:pt x="323" y="1749"/>
                  </a:lnTo>
                  <a:lnTo>
                    <a:pt x="271" y="1697"/>
                  </a:lnTo>
                  <a:lnTo>
                    <a:pt x="223" y="1640"/>
                  </a:lnTo>
                  <a:lnTo>
                    <a:pt x="178" y="1581"/>
                  </a:lnTo>
                  <a:lnTo>
                    <a:pt x="138" y="1519"/>
                  </a:lnTo>
                  <a:lnTo>
                    <a:pt x="103" y="1453"/>
                  </a:lnTo>
                  <a:lnTo>
                    <a:pt x="72" y="1385"/>
                  </a:lnTo>
                  <a:lnTo>
                    <a:pt x="47" y="1314"/>
                  </a:lnTo>
                  <a:lnTo>
                    <a:pt x="27" y="1241"/>
                  </a:lnTo>
                  <a:lnTo>
                    <a:pt x="12" y="1165"/>
                  </a:lnTo>
                  <a:lnTo>
                    <a:pt x="3" y="1088"/>
                  </a:lnTo>
                  <a:lnTo>
                    <a:pt x="0" y="1009"/>
                  </a:lnTo>
                  <a:lnTo>
                    <a:pt x="3" y="931"/>
                  </a:lnTo>
                  <a:lnTo>
                    <a:pt x="12" y="854"/>
                  </a:lnTo>
                  <a:lnTo>
                    <a:pt x="27" y="778"/>
                  </a:lnTo>
                  <a:lnTo>
                    <a:pt x="47" y="705"/>
                  </a:lnTo>
                  <a:lnTo>
                    <a:pt x="72" y="634"/>
                  </a:lnTo>
                  <a:lnTo>
                    <a:pt x="103" y="565"/>
                  </a:lnTo>
                  <a:lnTo>
                    <a:pt x="138" y="500"/>
                  </a:lnTo>
                  <a:lnTo>
                    <a:pt x="178" y="438"/>
                  </a:lnTo>
                  <a:lnTo>
                    <a:pt x="223" y="379"/>
                  </a:lnTo>
                  <a:lnTo>
                    <a:pt x="271" y="322"/>
                  </a:lnTo>
                  <a:lnTo>
                    <a:pt x="323" y="270"/>
                  </a:lnTo>
                  <a:lnTo>
                    <a:pt x="380" y="222"/>
                  </a:lnTo>
                  <a:lnTo>
                    <a:pt x="439" y="178"/>
                  </a:lnTo>
                  <a:lnTo>
                    <a:pt x="502" y="138"/>
                  </a:lnTo>
                  <a:lnTo>
                    <a:pt x="567" y="102"/>
                  </a:lnTo>
                  <a:lnTo>
                    <a:pt x="636" y="72"/>
                  </a:lnTo>
                  <a:lnTo>
                    <a:pt x="707" y="47"/>
                  </a:lnTo>
                  <a:lnTo>
                    <a:pt x="781" y="27"/>
                  </a:lnTo>
                  <a:lnTo>
                    <a:pt x="856" y="12"/>
                  </a:lnTo>
                  <a:lnTo>
                    <a:pt x="934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6524" y="478"/>
              <a:ext cx="36" cy="36"/>
            </a:xfrm>
            <a:custGeom>
              <a:avLst/>
              <a:gdLst>
                <a:gd name="T0" fmla="*/ 305 w 610"/>
                <a:gd name="T1" fmla="*/ 0 h 608"/>
                <a:gd name="T2" fmla="*/ 349 w 610"/>
                <a:gd name="T3" fmla="*/ 3 h 608"/>
                <a:gd name="T4" fmla="*/ 390 w 610"/>
                <a:gd name="T5" fmla="*/ 12 h 608"/>
                <a:gd name="T6" fmla="*/ 428 w 610"/>
                <a:gd name="T7" fmla="*/ 26 h 608"/>
                <a:gd name="T8" fmla="*/ 465 w 610"/>
                <a:gd name="T9" fmla="*/ 45 h 608"/>
                <a:gd name="T10" fmla="*/ 498 w 610"/>
                <a:gd name="T11" fmla="*/ 68 h 608"/>
                <a:gd name="T12" fmla="*/ 528 w 610"/>
                <a:gd name="T13" fmla="*/ 96 h 608"/>
                <a:gd name="T14" fmla="*/ 553 w 610"/>
                <a:gd name="T15" fmla="*/ 128 h 608"/>
                <a:gd name="T16" fmla="*/ 576 w 610"/>
                <a:gd name="T17" fmla="*/ 162 h 608"/>
                <a:gd name="T18" fmla="*/ 592 w 610"/>
                <a:gd name="T19" fmla="*/ 199 h 608"/>
                <a:gd name="T20" fmla="*/ 604 w 610"/>
                <a:gd name="T21" fmla="*/ 239 h 608"/>
                <a:gd name="T22" fmla="*/ 610 w 610"/>
                <a:gd name="T23" fmla="*/ 281 h 608"/>
                <a:gd name="T24" fmla="*/ 373 w 610"/>
                <a:gd name="T25" fmla="*/ 174 h 608"/>
                <a:gd name="T26" fmla="*/ 353 w 610"/>
                <a:gd name="T27" fmla="*/ 167 h 608"/>
                <a:gd name="T28" fmla="*/ 333 w 610"/>
                <a:gd name="T29" fmla="*/ 162 h 608"/>
                <a:gd name="T30" fmla="*/ 313 w 610"/>
                <a:gd name="T31" fmla="*/ 161 h 608"/>
                <a:gd name="T32" fmla="*/ 284 w 610"/>
                <a:gd name="T33" fmla="*/ 164 h 608"/>
                <a:gd name="T34" fmla="*/ 257 w 610"/>
                <a:gd name="T35" fmla="*/ 171 h 608"/>
                <a:gd name="T36" fmla="*/ 232 w 610"/>
                <a:gd name="T37" fmla="*/ 184 h 608"/>
                <a:gd name="T38" fmla="*/ 210 w 610"/>
                <a:gd name="T39" fmla="*/ 202 h 608"/>
                <a:gd name="T40" fmla="*/ 194 w 610"/>
                <a:gd name="T41" fmla="*/ 221 h 608"/>
                <a:gd name="T42" fmla="*/ 181 w 610"/>
                <a:gd name="T43" fmla="*/ 242 h 608"/>
                <a:gd name="T44" fmla="*/ 171 w 610"/>
                <a:gd name="T45" fmla="*/ 265 h 608"/>
                <a:gd name="T46" fmla="*/ 166 w 610"/>
                <a:gd name="T47" fmla="*/ 289 h 608"/>
                <a:gd name="T48" fmla="*/ 165 w 610"/>
                <a:gd name="T49" fmla="*/ 314 h 608"/>
                <a:gd name="T50" fmla="*/ 168 w 610"/>
                <a:gd name="T51" fmla="*/ 339 h 608"/>
                <a:gd name="T52" fmla="*/ 177 w 610"/>
                <a:gd name="T53" fmla="*/ 363 h 608"/>
                <a:gd name="T54" fmla="*/ 277 w 610"/>
                <a:gd name="T55" fmla="*/ 608 h 608"/>
                <a:gd name="T56" fmla="*/ 236 w 610"/>
                <a:gd name="T57" fmla="*/ 601 h 608"/>
                <a:gd name="T58" fmla="*/ 197 w 610"/>
                <a:gd name="T59" fmla="*/ 589 h 608"/>
                <a:gd name="T60" fmla="*/ 159 w 610"/>
                <a:gd name="T61" fmla="*/ 572 h 608"/>
                <a:gd name="T62" fmla="*/ 125 w 610"/>
                <a:gd name="T63" fmla="*/ 551 h 608"/>
                <a:gd name="T64" fmla="*/ 95 w 610"/>
                <a:gd name="T65" fmla="*/ 524 h 608"/>
                <a:gd name="T66" fmla="*/ 68 w 610"/>
                <a:gd name="T67" fmla="*/ 495 h 608"/>
                <a:gd name="T68" fmla="*/ 45 w 610"/>
                <a:gd name="T69" fmla="*/ 462 h 608"/>
                <a:gd name="T70" fmla="*/ 25 w 610"/>
                <a:gd name="T71" fmla="*/ 426 h 608"/>
                <a:gd name="T72" fmla="*/ 11 w 610"/>
                <a:gd name="T73" fmla="*/ 388 h 608"/>
                <a:gd name="T74" fmla="*/ 3 w 610"/>
                <a:gd name="T75" fmla="*/ 347 h 608"/>
                <a:gd name="T76" fmla="*/ 0 w 610"/>
                <a:gd name="T77" fmla="*/ 304 h 608"/>
                <a:gd name="T78" fmla="*/ 3 w 610"/>
                <a:gd name="T79" fmla="*/ 263 h 608"/>
                <a:gd name="T80" fmla="*/ 11 w 610"/>
                <a:gd name="T81" fmla="*/ 223 h 608"/>
                <a:gd name="T82" fmla="*/ 24 w 610"/>
                <a:gd name="T83" fmla="*/ 186 h 608"/>
                <a:gd name="T84" fmla="*/ 41 w 610"/>
                <a:gd name="T85" fmla="*/ 151 h 608"/>
                <a:gd name="T86" fmla="*/ 64 w 610"/>
                <a:gd name="T87" fmla="*/ 119 h 608"/>
                <a:gd name="T88" fmla="*/ 90 w 610"/>
                <a:gd name="T89" fmla="*/ 90 h 608"/>
                <a:gd name="T90" fmla="*/ 119 w 610"/>
                <a:gd name="T91" fmla="*/ 63 h 608"/>
                <a:gd name="T92" fmla="*/ 151 w 610"/>
                <a:gd name="T93" fmla="*/ 41 h 608"/>
                <a:gd name="T94" fmla="*/ 187 w 610"/>
                <a:gd name="T95" fmla="*/ 24 h 608"/>
                <a:gd name="T96" fmla="*/ 224 w 610"/>
                <a:gd name="T97" fmla="*/ 11 h 608"/>
                <a:gd name="T98" fmla="*/ 264 w 610"/>
                <a:gd name="T99" fmla="*/ 3 h 608"/>
                <a:gd name="T100" fmla="*/ 305 w 610"/>
                <a:gd name="T101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0" h="608">
                  <a:moveTo>
                    <a:pt x="305" y="0"/>
                  </a:moveTo>
                  <a:lnTo>
                    <a:pt x="349" y="3"/>
                  </a:lnTo>
                  <a:lnTo>
                    <a:pt x="390" y="12"/>
                  </a:lnTo>
                  <a:lnTo>
                    <a:pt x="428" y="26"/>
                  </a:lnTo>
                  <a:lnTo>
                    <a:pt x="465" y="45"/>
                  </a:lnTo>
                  <a:lnTo>
                    <a:pt x="498" y="68"/>
                  </a:lnTo>
                  <a:lnTo>
                    <a:pt x="528" y="96"/>
                  </a:lnTo>
                  <a:lnTo>
                    <a:pt x="553" y="128"/>
                  </a:lnTo>
                  <a:lnTo>
                    <a:pt x="576" y="162"/>
                  </a:lnTo>
                  <a:lnTo>
                    <a:pt x="592" y="199"/>
                  </a:lnTo>
                  <a:lnTo>
                    <a:pt x="604" y="239"/>
                  </a:lnTo>
                  <a:lnTo>
                    <a:pt x="610" y="281"/>
                  </a:lnTo>
                  <a:lnTo>
                    <a:pt x="373" y="174"/>
                  </a:lnTo>
                  <a:lnTo>
                    <a:pt x="353" y="167"/>
                  </a:lnTo>
                  <a:lnTo>
                    <a:pt x="333" y="162"/>
                  </a:lnTo>
                  <a:lnTo>
                    <a:pt x="313" y="161"/>
                  </a:lnTo>
                  <a:lnTo>
                    <a:pt x="284" y="164"/>
                  </a:lnTo>
                  <a:lnTo>
                    <a:pt x="257" y="171"/>
                  </a:lnTo>
                  <a:lnTo>
                    <a:pt x="232" y="184"/>
                  </a:lnTo>
                  <a:lnTo>
                    <a:pt x="210" y="202"/>
                  </a:lnTo>
                  <a:lnTo>
                    <a:pt x="194" y="221"/>
                  </a:lnTo>
                  <a:lnTo>
                    <a:pt x="181" y="242"/>
                  </a:lnTo>
                  <a:lnTo>
                    <a:pt x="171" y="265"/>
                  </a:lnTo>
                  <a:lnTo>
                    <a:pt x="166" y="289"/>
                  </a:lnTo>
                  <a:lnTo>
                    <a:pt x="165" y="314"/>
                  </a:lnTo>
                  <a:lnTo>
                    <a:pt x="168" y="339"/>
                  </a:lnTo>
                  <a:lnTo>
                    <a:pt x="177" y="363"/>
                  </a:lnTo>
                  <a:lnTo>
                    <a:pt x="277" y="608"/>
                  </a:lnTo>
                  <a:lnTo>
                    <a:pt x="236" y="601"/>
                  </a:lnTo>
                  <a:lnTo>
                    <a:pt x="197" y="589"/>
                  </a:lnTo>
                  <a:lnTo>
                    <a:pt x="159" y="572"/>
                  </a:lnTo>
                  <a:lnTo>
                    <a:pt x="125" y="551"/>
                  </a:lnTo>
                  <a:lnTo>
                    <a:pt x="95" y="524"/>
                  </a:lnTo>
                  <a:lnTo>
                    <a:pt x="68" y="495"/>
                  </a:lnTo>
                  <a:lnTo>
                    <a:pt x="45" y="462"/>
                  </a:lnTo>
                  <a:lnTo>
                    <a:pt x="25" y="426"/>
                  </a:lnTo>
                  <a:lnTo>
                    <a:pt x="11" y="388"/>
                  </a:lnTo>
                  <a:lnTo>
                    <a:pt x="3" y="347"/>
                  </a:lnTo>
                  <a:lnTo>
                    <a:pt x="0" y="304"/>
                  </a:lnTo>
                  <a:lnTo>
                    <a:pt x="3" y="263"/>
                  </a:lnTo>
                  <a:lnTo>
                    <a:pt x="11" y="223"/>
                  </a:lnTo>
                  <a:lnTo>
                    <a:pt x="24" y="186"/>
                  </a:lnTo>
                  <a:lnTo>
                    <a:pt x="41" y="151"/>
                  </a:lnTo>
                  <a:lnTo>
                    <a:pt x="64" y="119"/>
                  </a:lnTo>
                  <a:lnTo>
                    <a:pt x="90" y="90"/>
                  </a:lnTo>
                  <a:lnTo>
                    <a:pt x="119" y="63"/>
                  </a:lnTo>
                  <a:lnTo>
                    <a:pt x="151" y="41"/>
                  </a:lnTo>
                  <a:lnTo>
                    <a:pt x="187" y="24"/>
                  </a:lnTo>
                  <a:lnTo>
                    <a:pt x="224" y="11"/>
                  </a:lnTo>
                  <a:lnTo>
                    <a:pt x="264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6542" y="495"/>
              <a:ext cx="50" cy="52"/>
            </a:xfrm>
            <a:custGeom>
              <a:avLst/>
              <a:gdLst>
                <a:gd name="T0" fmla="*/ 28 w 860"/>
                <a:gd name="T1" fmla="*/ 0 h 881"/>
                <a:gd name="T2" fmla="*/ 38 w 860"/>
                <a:gd name="T3" fmla="*/ 2 h 881"/>
                <a:gd name="T4" fmla="*/ 763 w 860"/>
                <a:gd name="T5" fmla="*/ 331 h 881"/>
                <a:gd name="T6" fmla="*/ 771 w 860"/>
                <a:gd name="T7" fmla="*/ 337 h 881"/>
                <a:gd name="T8" fmla="*/ 777 w 860"/>
                <a:gd name="T9" fmla="*/ 346 h 881"/>
                <a:gd name="T10" fmla="*/ 778 w 860"/>
                <a:gd name="T11" fmla="*/ 356 h 881"/>
                <a:gd name="T12" fmla="*/ 776 w 860"/>
                <a:gd name="T13" fmla="*/ 366 h 881"/>
                <a:gd name="T14" fmla="*/ 770 w 860"/>
                <a:gd name="T15" fmla="*/ 374 h 881"/>
                <a:gd name="T16" fmla="*/ 761 w 860"/>
                <a:gd name="T17" fmla="*/ 379 h 881"/>
                <a:gd name="T18" fmla="*/ 592 w 860"/>
                <a:gd name="T19" fmla="*/ 443 h 881"/>
                <a:gd name="T20" fmla="*/ 853 w 860"/>
                <a:gd name="T21" fmla="*/ 714 h 881"/>
                <a:gd name="T22" fmla="*/ 858 w 860"/>
                <a:gd name="T23" fmla="*/ 722 h 881"/>
                <a:gd name="T24" fmla="*/ 860 w 860"/>
                <a:gd name="T25" fmla="*/ 732 h 881"/>
                <a:gd name="T26" fmla="*/ 858 w 860"/>
                <a:gd name="T27" fmla="*/ 742 h 881"/>
                <a:gd name="T28" fmla="*/ 852 w 860"/>
                <a:gd name="T29" fmla="*/ 750 h 881"/>
                <a:gd name="T30" fmla="*/ 724 w 860"/>
                <a:gd name="T31" fmla="*/ 874 h 881"/>
                <a:gd name="T32" fmla="*/ 715 w 860"/>
                <a:gd name="T33" fmla="*/ 879 h 881"/>
                <a:gd name="T34" fmla="*/ 705 w 860"/>
                <a:gd name="T35" fmla="*/ 881 h 881"/>
                <a:gd name="T36" fmla="*/ 695 w 860"/>
                <a:gd name="T37" fmla="*/ 879 h 881"/>
                <a:gd name="T38" fmla="*/ 687 w 860"/>
                <a:gd name="T39" fmla="*/ 873 h 881"/>
                <a:gd name="T40" fmla="*/ 426 w 860"/>
                <a:gd name="T41" fmla="*/ 604 h 881"/>
                <a:gd name="T42" fmla="*/ 355 w 860"/>
                <a:gd name="T43" fmla="*/ 771 h 881"/>
                <a:gd name="T44" fmla="*/ 352 w 860"/>
                <a:gd name="T45" fmla="*/ 775 h 881"/>
                <a:gd name="T46" fmla="*/ 349 w 860"/>
                <a:gd name="T47" fmla="*/ 779 h 881"/>
                <a:gd name="T48" fmla="*/ 341 w 860"/>
                <a:gd name="T49" fmla="*/ 785 h 881"/>
                <a:gd name="T50" fmla="*/ 331 w 860"/>
                <a:gd name="T51" fmla="*/ 787 h 881"/>
                <a:gd name="T52" fmla="*/ 321 w 860"/>
                <a:gd name="T53" fmla="*/ 785 h 881"/>
                <a:gd name="T54" fmla="*/ 312 w 860"/>
                <a:gd name="T55" fmla="*/ 779 h 881"/>
                <a:gd name="T56" fmla="*/ 307 w 860"/>
                <a:gd name="T57" fmla="*/ 771 h 881"/>
                <a:gd name="T58" fmla="*/ 2 w 860"/>
                <a:gd name="T59" fmla="*/ 37 h 881"/>
                <a:gd name="T60" fmla="*/ 0 w 860"/>
                <a:gd name="T61" fmla="*/ 25 h 881"/>
                <a:gd name="T62" fmla="*/ 2 w 860"/>
                <a:gd name="T63" fmla="*/ 15 h 881"/>
                <a:gd name="T64" fmla="*/ 8 w 860"/>
                <a:gd name="T65" fmla="*/ 7 h 881"/>
                <a:gd name="T66" fmla="*/ 18 w 860"/>
                <a:gd name="T67" fmla="*/ 1 h 881"/>
                <a:gd name="T68" fmla="*/ 28 w 860"/>
                <a:gd name="T69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0" h="881">
                  <a:moveTo>
                    <a:pt x="28" y="0"/>
                  </a:moveTo>
                  <a:lnTo>
                    <a:pt x="38" y="2"/>
                  </a:lnTo>
                  <a:lnTo>
                    <a:pt x="763" y="331"/>
                  </a:lnTo>
                  <a:lnTo>
                    <a:pt x="771" y="337"/>
                  </a:lnTo>
                  <a:lnTo>
                    <a:pt x="777" y="346"/>
                  </a:lnTo>
                  <a:lnTo>
                    <a:pt x="778" y="356"/>
                  </a:lnTo>
                  <a:lnTo>
                    <a:pt x="776" y="366"/>
                  </a:lnTo>
                  <a:lnTo>
                    <a:pt x="770" y="374"/>
                  </a:lnTo>
                  <a:lnTo>
                    <a:pt x="761" y="379"/>
                  </a:lnTo>
                  <a:lnTo>
                    <a:pt x="592" y="443"/>
                  </a:lnTo>
                  <a:lnTo>
                    <a:pt x="853" y="714"/>
                  </a:lnTo>
                  <a:lnTo>
                    <a:pt x="858" y="722"/>
                  </a:lnTo>
                  <a:lnTo>
                    <a:pt x="860" y="732"/>
                  </a:lnTo>
                  <a:lnTo>
                    <a:pt x="858" y="742"/>
                  </a:lnTo>
                  <a:lnTo>
                    <a:pt x="852" y="750"/>
                  </a:lnTo>
                  <a:lnTo>
                    <a:pt x="724" y="874"/>
                  </a:lnTo>
                  <a:lnTo>
                    <a:pt x="715" y="879"/>
                  </a:lnTo>
                  <a:lnTo>
                    <a:pt x="705" y="881"/>
                  </a:lnTo>
                  <a:lnTo>
                    <a:pt x="695" y="879"/>
                  </a:lnTo>
                  <a:lnTo>
                    <a:pt x="687" y="873"/>
                  </a:lnTo>
                  <a:lnTo>
                    <a:pt x="426" y="604"/>
                  </a:lnTo>
                  <a:lnTo>
                    <a:pt x="355" y="771"/>
                  </a:lnTo>
                  <a:lnTo>
                    <a:pt x="352" y="775"/>
                  </a:lnTo>
                  <a:lnTo>
                    <a:pt x="349" y="779"/>
                  </a:lnTo>
                  <a:lnTo>
                    <a:pt x="341" y="785"/>
                  </a:lnTo>
                  <a:lnTo>
                    <a:pt x="331" y="787"/>
                  </a:lnTo>
                  <a:lnTo>
                    <a:pt x="321" y="785"/>
                  </a:lnTo>
                  <a:lnTo>
                    <a:pt x="312" y="779"/>
                  </a:lnTo>
                  <a:lnTo>
                    <a:pt x="307" y="771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8" y="7"/>
                  </a:lnTo>
                  <a:lnTo>
                    <a:pt x="18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Group 12"/>
          <p:cNvGrpSpPr>
            <a:grpSpLocks noChangeAspect="1"/>
          </p:cNvGrpSpPr>
          <p:nvPr/>
        </p:nvGrpSpPr>
        <p:grpSpPr bwMode="auto">
          <a:xfrm>
            <a:off x="1506288" y="2064181"/>
            <a:ext cx="263119" cy="249796"/>
            <a:chOff x="603" y="293"/>
            <a:chExt cx="316" cy="300"/>
          </a:xfrm>
          <a:solidFill>
            <a:schemeClr val="bg1"/>
          </a:solidFill>
        </p:grpSpPr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603" y="293"/>
              <a:ext cx="242" cy="241"/>
            </a:xfrm>
            <a:custGeom>
              <a:avLst/>
              <a:gdLst>
                <a:gd name="T0" fmla="*/ 1426 w 2663"/>
                <a:gd name="T1" fmla="*/ 3 h 2650"/>
                <a:gd name="T2" fmla="*/ 1700 w 2663"/>
                <a:gd name="T3" fmla="*/ 52 h 2650"/>
                <a:gd name="T4" fmla="*/ 1951 w 2663"/>
                <a:gd name="T5" fmla="*/ 152 h 2650"/>
                <a:gd name="T6" fmla="*/ 2174 w 2663"/>
                <a:gd name="T7" fmla="*/ 300 h 2650"/>
                <a:gd name="T8" fmla="*/ 2363 w 2663"/>
                <a:gd name="T9" fmla="*/ 487 h 2650"/>
                <a:gd name="T10" fmla="*/ 2510 w 2663"/>
                <a:gd name="T11" fmla="*/ 709 h 2650"/>
                <a:gd name="T12" fmla="*/ 2611 w 2663"/>
                <a:gd name="T13" fmla="*/ 959 h 2650"/>
                <a:gd name="T14" fmla="*/ 2660 w 2663"/>
                <a:gd name="T15" fmla="*/ 1230 h 2650"/>
                <a:gd name="T16" fmla="*/ 2651 w 2663"/>
                <a:gd name="T17" fmla="*/ 1503 h 2650"/>
                <a:gd name="T18" fmla="*/ 2591 w 2663"/>
                <a:gd name="T19" fmla="*/ 1755 h 2650"/>
                <a:gd name="T20" fmla="*/ 2485 w 2663"/>
                <a:gd name="T21" fmla="*/ 1987 h 2650"/>
                <a:gd name="T22" fmla="*/ 2338 w 2663"/>
                <a:gd name="T23" fmla="*/ 2192 h 2650"/>
                <a:gd name="T24" fmla="*/ 2208 w 2663"/>
                <a:gd name="T25" fmla="*/ 2057 h 2650"/>
                <a:gd name="T26" fmla="*/ 2252 w 2663"/>
                <a:gd name="T27" fmla="*/ 1894 h 2650"/>
                <a:gd name="T28" fmla="*/ 2350 w 2663"/>
                <a:gd name="T29" fmla="*/ 1696 h 2650"/>
                <a:gd name="T30" fmla="*/ 2405 w 2663"/>
                <a:gd name="T31" fmla="*/ 1479 h 2650"/>
                <a:gd name="T32" fmla="*/ 2412 w 2663"/>
                <a:gd name="T33" fmla="*/ 1241 h 2650"/>
                <a:gd name="T34" fmla="*/ 2366 w 2663"/>
                <a:gd name="T35" fmla="*/ 1000 h 2650"/>
                <a:gd name="T36" fmla="*/ 2268 w 2663"/>
                <a:gd name="T37" fmla="*/ 781 h 2650"/>
                <a:gd name="T38" fmla="*/ 2126 w 2663"/>
                <a:gd name="T39" fmla="*/ 591 h 2650"/>
                <a:gd name="T40" fmla="*/ 1946 w 2663"/>
                <a:gd name="T41" fmla="*/ 436 h 2650"/>
                <a:gd name="T42" fmla="*/ 1735 w 2663"/>
                <a:gd name="T43" fmla="*/ 324 h 2650"/>
                <a:gd name="T44" fmla="*/ 1499 w 2663"/>
                <a:gd name="T45" fmla="*/ 259 h 2650"/>
                <a:gd name="T46" fmla="*/ 1247 w 2663"/>
                <a:gd name="T47" fmla="*/ 250 h 2650"/>
                <a:gd name="T48" fmla="*/ 1005 w 2663"/>
                <a:gd name="T49" fmla="*/ 297 h 2650"/>
                <a:gd name="T50" fmla="*/ 785 w 2663"/>
                <a:gd name="T51" fmla="*/ 394 h 2650"/>
                <a:gd name="T52" fmla="*/ 594 w 2663"/>
                <a:gd name="T53" fmla="*/ 536 h 2650"/>
                <a:gd name="T54" fmla="*/ 438 w 2663"/>
                <a:gd name="T55" fmla="*/ 714 h 2650"/>
                <a:gd name="T56" fmla="*/ 325 w 2663"/>
                <a:gd name="T57" fmla="*/ 924 h 2650"/>
                <a:gd name="T58" fmla="*/ 260 w 2663"/>
                <a:gd name="T59" fmla="*/ 1158 h 2650"/>
                <a:gd name="T60" fmla="*/ 251 w 2663"/>
                <a:gd name="T61" fmla="*/ 1409 h 2650"/>
                <a:gd name="T62" fmla="*/ 298 w 2663"/>
                <a:gd name="T63" fmla="*/ 1650 h 2650"/>
                <a:gd name="T64" fmla="*/ 396 w 2663"/>
                <a:gd name="T65" fmla="*/ 1868 h 2650"/>
                <a:gd name="T66" fmla="*/ 538 w 2663"/>
                <a:gd name="T67" fmla="*/ 2059 h 2650"/>
                <a:gd name="T68" fmla="*/ 717 w 2663"/>
                <a:gd name="T69" fmla="*/ 2213 h 2650"/>
                <a:gd name="T70" fmla="*/ 929 w 2663"/>
                <a:gd name="T71" fmla="*/ 2326 h 2650"/>
                <a:gd name="T72" fmla="*/ 1164 w 2663"/>
                <a:gd name="T73" fmla="*/ 2390 h 2650"/>
                <a:gd name="T74" fmla="*/ 1410 w 2663"/>
                <a:gd name="T75" fmla="*/ 2400 h 2650"/>
                <a:gd name="T76" fmla="*/ 1638 w 2663"/>
                <a:gd name="T77" fmla="*/ 2360 h 2650"/>
                <a:gd name="T78" fmla="*/ 1817 w 2663"/>
                <a:gd name="T79" fmla="*/ 2352 h 2650"/>
                <a:gd name="T80" fmla="*/ 1943 w 2663"/>
                <a:gd name="T81" fmla="*/ 2501 h 2650"/>
                <a:gd name="T82" fmla="*/ 1695 w 2663"/>
                <a:gd name="T83" fmla="*/ 2599 h 2650"/>
                <a:gd name="T84" fmla="*/ 1425 w 2663"/>
                <a:gd name="T85" fmla="*/ 2646 h 2650"/>
                <a:gd name="T86" fmla="*/ 1144 w 2663"/>
                <a:gd name="T87" fmla="*/ 2636 h 2650"/>
                <a:gd name="T88" fmla="*/ 877 w 2663"/>
                <a:gd name="T89" fmla="*/ 2570 h 2650"/>
                <a:gd name="T90" fmla="*/ 634 w 2663"/>
                <a:gd name="T91" fmla="*/ 2453 h 2650"/>
                <a:gd name="T92" fmla="*/ 422 w 2663"/>
                <a:gd name="T93" fmla="*/ 2291 h 2650"/>
                <a:gd name="T94" fmla="*/ 246 w 2663"/>
                <a:gd name="T95" fmla="*/ 2092 h 2650"/>
                <a:gd name="T96" fmla="*/ 114 w 2663"/>
                <a:gd name="T97" fmla="*/ 1861 h 2650"/>
                <a:gd name="T98" fmla="*/ 29 w 2663"/>
                <a:gd name="T99" fmla="*/ 1603 h 2650"/>
                <a:gd name="T100" fmla="*/ 0 w 2663"/>
                <a:gd name="T101" fmla="*/ 1325 h 2650"/>
                <a:gd name="T102" fmla="*/ 29 w 2663"/>
                <a:gd name="T103" fmla="*/ 1047 h 2650"/>
                <a:gd name="T104" fmla="*/ 114 w 2663"/>
                <a:gd name="T105" fmla="*/ 789 h 2650"/>
                <a:gd name="T106" fmla="*/ 246 w 2663"/>
                <a:gd name="T107" fmla="*/ 558 h 2650"/>
                <a:gd name="T108" fmla="*/ 422 w 2663"/>
                <a:gd name="T109" fmla="*/ 358 h 2650"/>
                <a:gd name="T110" fmla="*/ 634 w 2663"/>
                <a:gd name="T111" fmla="*/ 197 h 2650"/>
                <a:gd name="T112" fmla="*/ 877 w 2663"/>
                <a:gd name="T113" fmla="*/ 80 h 2650"/>
                <a:gd name="T114" fmla="*/ 1144 w 2663"/>
                <a:gd name="T115" fmla="*/ 14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3" h="2650">
                  <a:moveTo>
                    <a:pt x="1331" y="0"/>
                  </a:moveTo>
                  <a:lnTo>
                    <a:pt x="1331" y="0"/>
                  </a:lnTo>
                  <a:lnTo>
                    <a:pt x="1426" y="3"/>
                  </a:lnTo>
                  <a:lnTo>
                    <a:pt x="1520" y="14"/>
                  </a:lnTo>
                  <a:lnTo>
                    <a:pt x="1611" y="30"/>
                  </a:lnTo>
                  <a:lnTo>
                    <a:pt x="1700" y="52"/>
                  </a:lnTo>
                  <a:lnTo>
                    <a:pt x="1786" y="80"/>
                  </a:lnTo>
                  <a:lnTo>
                    <a:pt x="1870" y="113"/>
                  </a:lnTo>
                  <a:lnTo>
                    <a:pt x="1951" y="152"/>
                  </a:lnTo>
                  <a:lnTo>
                    <a:pt x="2029" y="197"/>
                  </a:lnTo>
                  <a:lnTo>
                    <a:pt x="2104" y="245"/>
                  </a:lnTo>
                  <a:lnTo>
                    <a:pt x="2174" y="300"/>
                  </a:lnTo>
                  <a:lnTo>
                    <a:pt x="2240" y="358"/>
                  </a:lnTo>
                  <a:lnTo>
                    <a:pt x="2304" y="420"/>
                  </a:lnTo>
                  <a:lnTo>
                    <a:pt x="2363" y="487"/>
                  </a:lnTo>
                  <a:lnTo>
                    <a:pt x="2416" y="558"/>
                  </a:lnTo>
                  <a:lnTo>
                    <a:pt x="2466" y="632"/>
                  </a:lnTo>
                  <a:lnTo>
                    <a:pt x="2510" y="709"/>
                  </a:lnTo>
                  <a:lnTo>
                    <a:pt x="2549" y="789"/>
                  </a:lnTo>
                  <a:lnTo>
                    <a:pt x="2584" y="873"/>
                  </a:lnTo>
                  <a:lnTo>
                    <a:pt x="2611" y="959"/>
                  </a:lnTo>
                  <a:lnTo>
                    <a:pt x="2633" y="1047"/>
                  </a:lnTo>
                  <a:lnTo>
                    <a:pt x="2650" y="1138"/>
                  </a:lnTo>
                  <a:lnTo>
                    <a:pt x="2660" y="1230"/>
                  </a:lnTo>
                  <a:lnTo>
                    <a:pt x="2663" y="1325"/>
                  </a:lnTo>
                  <a:lnTo>
                    <a:pt x="2661" y="1415"/>
                  </a:lnTo>
                  <a:lnTo>
                    <a:pt x="2651" y="1503"/>
                  </a:lnTo>
                  <a:lnTo>
                    <a:pt x="2636" y="1589"/>
                  </a:lnTo>
                  <a:lnTo>
                    <a:pt x="2616" y="1673"/>
                  </a:lnTo>
                  <a:lnTo>
                    <a:pt x="2591" y="1755"/>
                  </a:lnTo>
                  <a:lnTo>
                    <a:pt x="2561" y="1835"/>
                  </a:lnTo>
                  <a:lnTo>
                    <a:pt x="2525" y="1912"/>
                  </a:lnTo>
                  <a:lnTo>
                    <a:pt x="2485" y="1987"/>
                  </a:lnTo>
                  <a:lnTo>
                    <a:pt x="2441" y="2058"/>
                  </a:lnTo>
                  <a:lnTo>
                    <a:pt x="2391" y="2126"/>
                  </a:lnTo>
                  <a:lnTo>
                    <a:pt x="2338" y="2192"/>
                  </a:lnTo>
                  <a:lnTo>
                    <a:pt x="2295" y="2149"/>
                  </a:lnTo>
                  <a:lnTo>
                    <a:pt x="2252" y="2103"/>
                  </a:lnTo>
                  <a:lnTo>
                    <a:pt x="2208" y="2057"/>
                  </a:lnTo>
                  <a:lnTo>
                    <a:pt x="2167" y="2012"/>
                  </a:lnTo>
                  <a:lnTo>
                    <a:pt x="2211" y="1954"/>
                  </a:lnTo>
                  <a:lnTo>
                    <a:pt x="2252" y="1894"/>
                  </a:lnTo>
                  <a:lnTo>
                    <a:pt x="2289" y="1831"/>
                  </a:lnTo>
                  <a:lnTo>
                    <a:pt x="2322" y="1765"/>
                  </a:lnTo>
                  <a:lnTo>
                    <a:pt x="2350" y="1696"/>
                  </a:lnTo>
                  <a:lnTo>
                    <a:pt x="2373" y="1626"/>
                  </a:lnTo>
                  <a:lnTo>
                    <a:pt x="2391" y="1553"/>
                  </a:lnTo>
                  <a:lnTo>
                    <a:pt x="2405" y="1479"/>
                  </a:lnTo>
                  <a:lnTo>
                    <a:pt x="2413" y="1402"/>
                  </a:lnTo>
                  <a:lnTo>
                    <a:pt x="2415" y="1325"/>
                  </a:lnTo>
                  <a:lnTo>
                    <a:pt x="2412" y="1241"/>
                  </a:lnTo>
                  <a:lnTo>
                    <a:pt x="2403" y="1158"/>
                  </a:lnTo>
                  <a:lnTo>
                    <a:pt x="2387" y="1078"/>
                  </a:lnTo>
                  <a:lnTo>
                    <a:pt x="2366" y="1000"/>
                  </a:lnTo>
                  <a:lnTo>
                    <a:pt x="2338" y="924"/>
                  </a:lnTo>
                  <a:lnTo>
                    <a:pt x="2306" y="851"/>
                  </a:lnTo>
                  <a:lnTo>
                    <a:pt x="2268" y="781"/>
                  </a:lnTo>
                  <a:lnTo>
                    <a:pt x="2225" y="714"/>
                  </a:lnTo>
                  <a:lnTo>
                    <a:pt x="2177" y="651"/>
                  </a:lnTo>
                  <a:lnTo>
                    <a:pt x="2126" y="591"/>
                  </a:lnTo>
                  <a:lnTo>
                    <a:pt x="2070" y="536"/>
                  </a:lnTo>
                  <a:lnTo>
                    <a:pt x="2010" y="483"/>
                  </a:lnTo>
                  <a:lnTo>
                    <a:pt x="1946" y="436"/>
                  </a:lnTo>
                  <a:lnTo>
                    <a:pt x="1878" y="394"/>
                  </a:lnTo>
                  <a:lnTo>
                    <a:pt x="1808" y="357"/>
                  </a:lnTo>
                  <a:lnTo>
                    <a:pt x="1735" y="324"/>
                  </a:lnTo>
                  <a:lnTo>
                    <a:pt x="1659" y="297"/>
                  </a:lnTo>
                  <a:lnTo>
                    <a:pt x="1580" y="275"/>
                  </a:lnTo>
                  <a:lnTo>
                    <a:pt x="1499" y="259"/>
                  </a:lnTo>
                  <a:lnTo>
                    <a:pt x="1417" y="250"/>
                  </a:lnTo>
                  <a:lnTo>
                    <a:pt x="1331" y="247"/>
                  </a:lnTo>
                  <a:lnTo>
                    <a:pt x="1247" y="250"/>
                  </a:lnTo>
                  <a:lnTo>
                    <a:pt x="1164" y="259"/>
                  </a:lnTo>
                  <a:lnTo>
                    <a:pt x="1084" y="275"/>
                  </a:lnTo>
                  <a:lnTo>
                    <a:pt x="1005" y="297"/>
                  </a:lnTo>
                  <a:lnTo>
                    <a:pt x="929" y="324"/>
                  </a:lnTo>
                  <a:lnTo>
                    <a:pt x="855" y="357"/>
                  </a:lnTo>
                  <a:lnTo>
                    <a:pt x="785" y="394"/>
                  </a:lnTo>
                  <a:lnTo>
                    <a:pt x="717" y="436"/>
                  </a:lnTo>
                  <a:lnTo>
                    <a:pt x="654" y="483"/>
                  </a:lnTo>
                  <a:lnTo>
                    <a:pt x="594" y="536"/>
                  </a:lnTo>
                  <a:lnTo>
                    <a:pt x="538" y="591"/>
                  </a:lnTo>
                  <a:lnTo>
                    <a:pt x="486" y="651"/>
                  </a:lnTo>
                  <a:lnTo>
                    <a:pt x="438" y="714"/>
                  </a:lnTo>
                  <a:lnTo>
                    <a:pt x="396" y="781"/>
                  </a:lnTo>
                  <a:lnTo>
                    <a:pt x="358" y="851"/>
                  </a:lnTo>
                  <a:lnTo>
                    <a:pt x="325" y="924"/>
                  </a:lnTo>
                  <a:lnTo>
                    <a:pt x="298" y="1000"/>
                  </a:lnTo>
                  <a:lnTo>
                    <a:pt x="276" y="1078"/>
                  </a:lnTo>
                  <a:lnTo>
                    <a:pt x="260" y="1158"/>
                  </a:lnTo>
                  <a:lnTo>
                    <a:pt x="251" y="1241"/>
                  </a:lnTo>
                  <a:lnTo>
                    <a:pt x="248" y="1325"/>
                  </a:lnTo>
                  <a:lnTo>
                    <a:pt x="251" y="1409"/>
                  </a:lnTo>
                  <a:lnTo>
                    <a:pt x="260" y="1491"/>
                  </a:lnTo>
                  <a:lnTo>
                    <a:pt x="276" y="1572"/>
                  </a:lnTo>
                  <a:lnTo>
                    <a:pt x="298" y="1650"/>
                  </a:lnTo>
                  <a:lnTo>
                    <a:pt x="325" y="1726"/>
                  </a:lnTo>
                  <a:lnTo>
                    <a:pt x="358" y="1799"/>
                  </a:lnTo>
                  <a:lnTo>
                    <a:pt x="396" y="1868"/>
                  </a:lnTo>
                  <a:lnTo>
                    <a:pt x="438" y="1935"/>
                  </a:lnTo>
                  <a:lnTo>
                    <a:pt x="486" y="1999"/>
                  </a:lnTo>
                  <a:lnTo>
                    <a:pt x="538" y="2059"/>
                  </a:lnTo>
                  <a:lnTo>
                    <a:pt x="594" y="2114"/>
                  </a:lnTo>
                  <a:lnTo>
                    <a:pt x="654" y="2166"/>
                  </a:lnTo>
                  <a:lnTo>
                    <a:pt x="717" y="2213"/>
                  </a:lnTo>
                  <a:lnTo>
                    <a:pt x="785" y="2256"/>
                  </a:lnTo>
                  <a:lnTo>
                    <a:pt x="855" y="2294"/>
                  </a:lnTo>
                  <a:lnTo>
                    <a:pt x="929" y="2326"/>
                  </a:lnTo>
                  <a:lnTo>
                    <a:pt x="1005" y="2353"/>
                  </a:lnTo>
                  <a:lnTo>
                    <a:pt x="1084" y="2374"/>
                  </a:lnTo>
                  <a:lnTo>
                    <a:pt x="1164" y="2390"/>
                  </a:lnTo>
                  <a:lnTo>
                    <a:pt x="1247" y="2400"/>
                  </a:lnTo>
                  <a:lnTo>
                    <a:pt x="1331" y="2404"/>
                  </a:lnTo>
                  <a:lnTo>
                    <a:pt x="1410" y="2400"/>
                  </a:lnTo>
                  <a:lnTo>
                    <a:pt x="1488" y="2392"/>
                  </a:lnTo>
                  <a:lnTo>
                    <a:pt x="1563" y="2378"/>
                  </a:lnTo>
                  <a:lnTo>
                    <a:pt x="1638" y="2360"/>
                  </a:lnTo>
                  <a:lnTo>
                    <a:pt x="1710" y="2335"/>
                  </a:lnTo>
                  <a:lnTo>
                    <a:pt x="1778" y="2307"/>
                  </a:lnTo>
                  <a:lnTo>
                    <a:pt x="1817" y="2352"/>
                  </a:lnTo>
                  <a:lnTo>
                    <a:pt x="1858" y="2400"/>
                  </a:lnTo>
                  <a:lnTo>
                    <a:pt x="1900" y="2451"/>
                  </a:lnTo>
                  <a:lnTo>
                    <a:pt x="1943" y="2501"/>
                  </a:lnTo>
                  <a:lnTo>
                    <a:pt x="1863" y="2539"/>
                  </a:lnTo>
                  <a:lnTo>
                    <a:pt x="1780" y="2572"/>
                  </a:lnTo>
                  <a:lnTo>
                    <a:pt x="1695" y="2599"/>
                  </a:lnTo>
                  <a:lnTo>
                    <a:pt x="1607" y="2620"/>
                  </a:lnTo>
                  <a:lnTo>
                    <a:pt x="1517" y="2636"/>
                  </a:lnTo>
                  <a:lnTo>
                    <a:pt x="1425" y="2646"/>
                  </a:lnTo>
                  <a:lnTo>
                    <a:pt x="1331" y="2650"/>
                  </a:lnTo>
                  <a:lnTo>
                    <a:pt x="1237" y="2646"/>
                  </a:lnTo>
                  <a:lnTo>
                    <a:pt x="1144" y="2636"/>
                  </a:lnTo>
                  <a:lnTo>
                    <a:pt x="1052" y="2620"/>
                  </a:lnTo>
                  <a:lnTo>
                    <a:pt x="964" y="2597"/>
                  </a:lnTo>
                  <a:lnTo>
                    <a:pt x="877" y="2570"/>
                  </a:lnTo>
                  <a:lnTo>
                    <a:pt x="793" y="2537"/>
                  </a:lnTo>
                  <a:lnTo>
                    <a:pt x="712" y="2497"/>
                  </a:lnTo>
                  <a:lnTo>
                    <a:pt x="634" y="2453"/>
                  </a:lnTo>
                  <a:lnTo>
                    <a:pt x="560" y="2404"/>
                  </a:lnTo>
                  <a:lnTo>
                    <a:pt x="490" y="2350"/>
                  </a:lnTo>
                  <a:lnTo>
                    <a:pt x="422" y="2291"/>
                  </a:lnTo>
                  <a:lnTo>
                    <a:pt x="359" y="2230"/>
                  </a:lnTo>
                  <a:lnTo>
                    <a:pt x="301" y="2163"/>
                  </a:lnTo>
                  <a:lnTo>
                    <a:pt x="246" y="2092"/>
                  </a:lnTo>
                  <a:lnTo>
                    <a:pt x="197" y="2018"/>
                  </a:lnTo>
                  <a:lnTo>
                    <a:pt x="153" y="1941"/>
                  </a:lnTo>
                  <a:lnTo>
                    <a:pt x="114" y="1861"/>
                  </a:lnTo>
                  <a:lnTo>
                    <a:pt x="80" y="1777"/>
                  </a:lnTo>
                  <a:lnTo>
                    <a:pt x="52" y="1691"/>
                  </a:lnTo>
                  <a:lnTo>
                    <a:pt x="29" y="1603"/>
                  </a:lnTo>
                  <a:lnTo>
                    <a:pt x="14" y="1512"/>
                  </a:lnTo>
                  <a:lnTo>
                    <a:pt x="3" y="1420"/>
                  </a:lnTo>
                  <a:lnTo>
                    <a:pt x="0" y="1325"/>
                  </a:lnTo>
                  <a:lnTo>
                    <a:pt x="3" y="1230"/>
                  </a:lnTo>
                  <a:lnTo>
                    <a:pt x="14" y="1138"/>
                  </a:lnTo>
                  <a:lnTo>
                    <a:pt x="29" y="1047"/>
                  </a:lnTo>
                  <a:lnTo>
                    <a:pt x="52" y="959"/>
                  </a:lnTo>
                  <a:lnTo>
                    <a:pt x="80" y="873"/>
                  </a:lnTo>
                  <a:lnTo>
                    <a:pt x="114" y="789"/>
                  </a:lnTo>
                  <a:lnTo>
                    <a:pt x="153" y="709"/>
                  </a:lnTo>
                  <a:lnTo>
                    <a:pt x="197" y="632"/>
                  </a:lnTo>
                  <a:lnTo>
                    <a:pt x="246" y="558"/>
                  </a:lnTo>
                  <a:lnTo>
                    <a:pt x="301" y="487"/>
                  </a:lnTo>
                  <a:lnTo>
                    <a:pt x="359" y="420"/>
                  </a:lnTo>
                  <a:lnTo>
                    <a:pt x="422" y="358"/>
                  </a:lnTo>
                  <a:lnTo>
                    <a:pt x="490" y="300"/>
                  </a:lnTo>
                  <a:lnTo>
                    <a:pt x="560" y="245"/>
                  </a:lnTo>
                  <a:lnTo>
                    <a:pt x="634" y="197"/>
                  </a:lnTo>
                  <a:lnTo>
                    <a:pt x="712" y="152"/>
                  </a:lnTo>
                  <a:lnTo>
                    <a:pt x="793" y="113"/>
                  </a:lnTo>
                  <a:lnTo>
                    <a:pt x="877" y="80"/>
                  </a:lnTo>
                  <a:lnTo>
                    <a:pt x="964" y="52"/>
                  </a:lnTo>
                  <a:lnTo>
                    <a:pt x="1052" y="30"/>
                  </a:lnTo>
                  <a:lnTo>
                    <a:pt x="1144" y="14"/>
                  </a:lnTo>
                  <a:lnTo>
                    <a:pt x="1237" y="3"/>
                  </a:lnTo>
                  <a:lnTo>
                    <a:pt x="13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35" name="Freeform 15"/>
            <p:cNvSpPr>
              <a:spLocks noEditPoints="1"/>
            </p:cNvSpPr>
            <p:nvPr/>
          </p:nvSpPr>
          <p:spPr bwMode="auto">
            <a:xfrm>
              <a:off x="681" y="336"/>
              <a:ext cx="87" cy="155"/>
            </a:xfrm>
            <a:custGeom>
              <a:avLst/>
              <a:gdLst>
                <a:gd name="T0" fmla="*/ 635 w 958"/>
                <a:gd name="T1" fmla="*/ 1290 h 1705"/>
                <a:gd name="T2" fmla="*/ 715 w 958"/>
                <a:gd name="T3" fmla="*/ 1246 h 1705"/>
                <a:gd name="T4" fmla="*/ 761 w 958"/>
                <a:gd name="T5" fmla="*/ 1168 h 1705"/>
                <a:gd name="T6" fmla="*/ 755 w 958"/>
                <a:gd name="T7" fmla="*/ 1082 h 1705"/>
                <a:gd name="T8" fmla="*/ 688 w 958"/>
                <a:gd name="T9" fmla="*/ 999 h 1705"/>
                <a:gd name="T10" fmla="*/ 397 w 958"/>
                <a:gd name="T11" fmla="*/ 383 h 1705"/>
                <a:gd name="T12" fmla="*/ 318 w 958"/>
                <a:gd name="T13" fmla="*/ 414 h 1705"/>
                <a:gd name="T14" fmla="*/ 262 w 958"/>
                <a:gd name="T15" fmla="*/ 472 h 1705"/>
                <a:gd name="T16" fmla="*/ 261 w 958"/>
                <a:gd name="T17" fmla="*/ 569 h 1705"/>
                <a:gd name="T18" fmla="*/ 330 w 958"/>
                <a:gd name="T19" fmla="*/ 651 h 1705"/>
                <a:gd name="T20" fmla="*/ 489 w 958"/>
                <a:gd name="T21" fmla="*/ 0 h 1705"/>
                <a:gd name="T22" fmla="*/ 566 w 958"/>
                <a:gd name="T23" fmla="*/ 27 h 1705"/>
                <a:gd name="T24" fmla="*/ 592 w 958"/>
                <a:gd name="T25" fmla="*/ 180 h 1705"/>
                <a:gd name="T26" fmla="*/ 780 w 958"/>
                <a:gd name="T27" fmla="*/ 227 h 1705"/>
                <a:gd name="T28" fmla="*/ 887 w 958"/>
                <a:gd name="T29" fmla="*/ 291 h 1705"/>
                <a:gd name="T30" fmla="*/ 903 w 958"/>
                <a:gd name="T31" fmla="*/ 359 h 1705"/>
                <a:gd name="T32" fmla="*/ 872 w 958"/>
                <a:gd name="T33" fmla="*/ 418 h 1705"/>
                <a:gd name="T34" fmla="*/ 800 w 958"/>
                <a:gd name="T35" fmla="*/ 444 h 1705"/>
                <a:gd name="T36" fmla="*/ 701 w 958"/>
                <a:gd name="T37" fmla="*/ 403 h 1705"/>
                <a:gd name="T38" fmla="*/ 592 w 958"/>
                <a:gd name="T39" fmla="*/ 749 h 1705"/>
                <a:gd name="T40" fmla="*/ 714 w 958"/>
                <a:gd name="T41" fmla="*/ 794 h 1705"/>
                <a:gd name="T42" fmla="*/ 827 w 958"/>
                <a:gd name="T43" fmla="*/ 860 h 1705"/>
                <a:gd name="T44" fmla="*/ 913 w 958"/>
                <a:gd name="T45" fmla="*/ 957 h 1705"/>
                <a:gd name="T46" fmla="*/ 956 w 958"/>
                <a:gd name="T47" fmla="*/ 1099 h 1705"/>
                <a:gd name="T48" fmla="*/ 932 w 958"/>
                <a:gd name="T49" fmla="*/ 1273 h 1705"/>
                <a:gd name="T50" fmla="*/ 825 w 958"/>
                <a:gd name="T51" fmla="*/ 1408 h 1705"/>
                <a:gd name="T52" fmla="*/ 647 w 958"/>
                <a:gd name="T53" fmla="*/ 1488 h 1705"/>
                <a:gd name="T54" fmla="*/ 580 w 958"/>
                <a:gd name="T55" fmla="*/ 1660 h 1705"/>
                <a:gd name="T56" fmla="*/ 501 w 958"/>
                <a:gd name="T57" fmla="*/ 1705 h 1705"/>
                <a:gd name="T58" fmla="*/ 432 w 958"/>
                <a:gd name="T59" fmla="*/ 1685 h 1705"/>
                <a:gd name="T60" fmla="*/ 397 w 958"/>
                <a:gd name="T61" fmla="*/ 1615 h 1705"/>
                <a:gd name="T62" fmla="*/ 246 w 958"/>
                <a:gd name="T63" fmla="*/ 1462 h 1705"/>
                <a:gd name="T64" fmla="*/ 66 w 958"/>
                <a:gd name="T65" fmla="*/ 1361 h 1705"/>
                <a:gd name="T66" fmla="*/ 1 w 958"/>
                <a:gd name="T67" fmla="*/ 1281 h 1705"/>
                <a:gd name="T68" fmla="*/ 15 w 958"/>
                <a:gd name="T69" fmla="*/ 1212 h 1705"/>
                <a:gd name="T70" fmla="*/ 70 w 958"/>
                <a:gd name="T71" fmla="*/ 1168 h 1705"/>
                <a:gd name="T72" fmla="*/ 148 w 958"/>
                <a:gd name="T73" fmla="*/ 1177 h 1705"/>
                <a:gd name="T74" fmla="*/ 269 w 958"/>
                <a:gd name="T75" fmla="*/ 1263 h 1705"/>
                <a:gd name="T76" fmla="*/ 397 w 958"/>
                <a:gd name="T77" fmla="*/ 892 h 1705"/>
                <a:gd name="T78" fmla="*/ 282 w 958"/>
                <a:gd name="T79" fmla="*/ 847 h 1705"/>
                <a:gd name="T80" fmla="*/ 173 w 958"/>
                <a:gd name="T81" fmla="*/ 777 h 1705"/>
                <a:gd name="T82" fmla="*/ 91 w 958"/>
                <a:gd name="T83" fmla="*/ 670 h 1705"/>
                <a:gd name="T84" fmla="*/ 59 w 958"/>
                <a:gd name="T85" fmla="*/ 515 h 1705"/>
                <a:gd name="T86" fmla="*/ 100 w 958"/>
                <a:gd name="T87" fmla="*/ 360 h 1705"/>
                <a:gd name="T88" fmla="*/ 217 w 958"/>
                <a:gd name="T89" fmla="*/ 247 h 1705"/>
                <a:gd name="T90" fmla="*/ 397 w 958"/>
                <a:gd name="T91" fmla="*/ 185 h 1705"/>
                <a:gd name="T92" fmla="*/ 417 w 958"/>
                <a:gd name="T93" fmla="*/ 34 h 1705"/>
                <a:gd name="T94" fmla="*/ 489 w 958"/>
                <a:gd name="T95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58" h="1705">
                  <a:moveTo>
                    <a:pt x="592" y="954"/>
                  </a:moveTo>
                  <a:lnTo>
                    <a:pt x="592" y="1302"/>
                  </a:lnTo>
                  <a:lnTo>
                    <a:pt x="613" y="1297"/>
                  </a:lnTo>
                  <a:lnTo>
                    <a:pt x="635" y="1290"/>
                  </a:lnTo>
                  <a:lnTo>
                    <a:pt x="656" y="1282"/>
                  </a:lnTo>
                  <a:lnTo>
                    <a:pt x="677" y="1272"/>
                  </a:lnTo>
                  <a:lnTo>
                    <a:pt x="698" y="1260"/>
                  </a:lnTo>
                  <a:lnTo>
                    <a:pt x="715" y="1246"/>
                  </a:lnTo>
                  <a:lnTo>
                    <a:pt x="731" y="1231"/>
                  </a:lnTo>
                  <a:lnTo>
                    <a:pt x="744" y="1212"/>
                  </a:lnTo>
                  <a:lnTo>
                    <a:pt x="754" y="1192"/>
                  </a:lnTo>
                  <a:lnTo>
                    <a:pt x="761" y="1168"/>
                  </a:lnTo>
                  <a:lnTo>
                    <a:pt x="763" y="1142"/>
                  </a:lnTo>
                  <a:lnTo>
                    <a:pt x="763" y="1141"/>
                  </a:lnTo>
                  <a:lnTo>
                    <a:pt x="761" y="1110"/>
                  </a:lnTo>
                  <a:lnTo>
                    <a:pt x="755" y="1082"/>
                  </a:lnTo>
                  <a:lnTo>
                    <a:pt x="745" y="1058"/>
                  </a:lnTo>
                  <a:lnTo>
                    <a:pt x="730" y="1036"/>
                  </a:lnTo>
                  <a:lnTo>
                    <a:pt x="711" y="1016"/>
                  </a:lnTo>
                  <a:lnTo>
                    <a:pt x="688" y="999"/>
                  </a:lnTo>
                  <a:lnTo>
                    <a:pt x="661" y="982"/>
                  </a:lnTo>
                  <a:lnTo>
                    <a:pt x="629" y="968"/>
                  </a:lnTo>
                  <a:lnTo>
                    <a:pt x="592" y="954"/>
                  </a:lnTo>
                  <a:close/>
                  <a:moveTo>
                    <a:pt x="397" y="383"/>
                  </a:moveTo>
                  <a:lnTo>
                    <a:pt x="377" y="388"/>
                  </a:lnTo>
                  <a:lnTo>
                    <a:pt x="356" y="395"/>
                  </a:lnTo>
                  <a:lnTo>
                    <a:pt x="337" y="403"/>
                  </a:lnTo>
                  <a:lnTo>
                    <a:pt x="318" y="414"/>
                  </a:lnTo>
                  <a:lnTo>
                    <a:pt x="300" y="425"/>
                  </a:lnTo>
                  <a:lnTo>
                    <a:pt x="285" y="439"/>
                  </a:lnTo>
                  <a:lnTo>
                    <a:pt x="272" y="454"/>
                  </a:lnTo>
                  <a:lnTo>
                    <a:pt x="262" y="472"/>
                  </a:lnTo>
                  <a:lnTo>
                    <a:pt x="256" y="492"/>
                  </a:lnTo>
                  <a:lnTo>
                    <a:pt x="254" y="515"/>
                  </a:lnTo>
                  <a:lnTo>
                    <a:pt x="255" y="543"/>
                  </a:lnTo>
                  <a:lnTo>
                    <a:pt x="261" y="569"/>
                  </a:lnTo>
                  <a:lnTo>
                    <a:pt x="271" y="592"/>
                  </a:lnTo>
                  <a:lnTo>
                    <a:pt x="286" y="614"/>
                  </a:lnTo>
                  <a:lnTo>
                    <a:pt x="305" y="633"/>
                  </a:lnTo>
                  <a:lnTo>
                    <a:pt x="330" y="651"/>
                  </a:lnTo>
                  <a:lnTo>
                    <a:pt x="360" y="668"/>
                  </a:lnTo>
                  <a:lnTo>
                    <a:pt x="397" y="685"/>
                  </a:lnTo>
                  <a:lnTo>
                    <a:pt x="397" y="383"/>
                  </a:lnTo>
                  <a:close/>
                  <a:moveTo>
                    <a:pt x="489" y="0"/>
                  </a:moveTo>
                  <a:lnTo>
                    <a:pt x="501" y="0"/>
                  </a:lnTo>
                  <a:lnTo>
                    <a:pt x="525" y="3"/>
                  </a:lnTo>
                  <a:lnTo>
                    <a:pt x="547" y="12"/>
                  </a:lnTo>
                  <a:lnTo>
                    <a:pt x="566" y="27"/>
                  </a:lnTo>
                  <a:lnTo>
                    <a:pt x="580" y="45"/>
                  </a:lnTo>
                  <a:lnTo>
                    <a:pt x="589" y="67"/>
                  </a:lnTo>
                  <a:lnTo>
                    <a:pt x="592" y="91"/>
                  </a:lnTo>
                  <a:lnTo>
                    <a:pt x="592" y="180"/>
                  </a:lnTo>
                  <a:lnTo>
                    <a:pt x="641" y="187"/>
                  </a:lnTo>
                  <a:lnTo>
                    <a:pt x="688" y="198"/>
                  </a:lnTo>
                  <a:lnTo>
                    <a:pt x="735" y="211"/>
                  </a:lnTo>
                  <a:lnTo>
                    <a:pt x="780" y="227"/>
                  </a:lnTo>
                  <a:lnTo>
                    <a:pt x="822" y="246"/>
                  </a:lnTo>
                  <a:lnTo>
                    <a:pt x="861" y="267"/>
                  </a:lnTo>
                  <a:lnTo>
                    <a:pt x="876" y="277"/>
                  </a:lnTo>
                  <a:lnTo>
                    <a:pt x="887" y="291"/>
                  </a:lnTo>
                  <a:lnTo>
                    <a:pt x="897" y="307"/>
                  </a:lnTo>
                  <a:lnTo>
                    <a:pt x="902" y="323"/>
                  </a:lnTo>
                  <a:lnTo>
                    <a:pt x="905" y="341"/>
                  </a:lnTo>
                  <a:lnTo>
                    <a:pt x="903" y="359"/>
                  </a:lnTo>
                  <a:lnTo>
                    <a:pt x="899" y="377"/>
                  </a:lnTo>
                  <a:lnTo>
                    <a:pt x="890" y="393"/>
                  </a:lnTo>
                  <a:lnTo>
                    <a:pt x="886" y="401"/>
                  </a:lnTo>
                  <a:lnTo>
                    <a:pt x="872" y="418"/>
                  </a:lnTo>
                  <a:lnTo>
                    <a:pt x="857" y="430"/>
                  </a:lnTo>
                  <a:lnTo>
                    <a:pt x="839" y="439"/>
                  </a:lnTo>
                  <a:lnTo>
                    <a:pt x="820" y="443"/>
                  </a:lnTo>
                  <a:lnTo>
                    <a:pt x="800" y="444"/>
                  </a:lnTo>
                  <a:lnTo>
                    <a:pt x="780" y="440"/>
                  </a:lnTo>
                  <a:lnTo>
                    <a:pt x="761" y="431"/>
                  </a:lnTo>
                  <a:lnTo>
                    <a:pt x="732" y="416"/>
                  </a:lnTo>
                  <a:lnTo>
                    <a:pt x="701" y="403"/>
                  </a:lnTo>
                  <a:lnTo>
                    <a:pt x="666" y="392"/>
                  </a:lnTo>
                  <a:lnTo>
                    <a:pt x="630" y="382"/>
                  </a:lnTo>
                  <a:lnTo>
                    <a:pt x="592" y="376"/>
                  </a:lnTo>
                  <a:lnTo>
                    <a:pt x="592" y="749"/>
                  </a:lnTo>
                  <a:lnTo>
                    <a:pt x="623" y="758"/>
                  </a:lnTo>
                  <a:lnTo>
                    <a:pt x="653" y="770"/>
                  </a:lnTo>
                  <a:lnTo>
                    <a:pt x="684" y="781"/>
                  </a:lnTo>
                  <a:lnTo>
                    <a:pt x="714" y="794"/>
                  </a:lnTo>
                  <a:lnTo>
                    <a:pt x="744" y="807"/>
                  </a:lnTo>
                  <a:lnTo>
                    <a:pt x="772" y="823"/>
                  </a:lnTo>
                  <a:lnTo>
                    <a:pt x="801" y="840"/>
                  </a:lnTo>
                  <a:lnTo>
                    <a:pt x="827" y="860"/>
                  </a:lnTo>
                  <a:lnTo>
                    <a:pt x="851" y="881"/>
                  </a:lnTo>
                  <a:lnTo>
                    <a:pt x="874" y="904"/>
                  </a:lnTo>
                  <a:lnTo>
                    <a:pt x="896" y="929"/>
                  </a:lnTo>
                  <a:lnTo>
                    <a:pt x="913" y="957"/>
                  </a:lnTo>
                  <a:lnTo>
                    <a:pt x="929" y="989"/>
                  </a:lnTo>
                  <a:lnTo>
                    <a:pt x="941" y="1022"/>
                  </a:lnTo>
                  <a:lnTo>
                    <a:pt x="950" y="1059"/>
                  </a:lnTo>
                  <a:lnTo>
                    <a:pt x="956" y="1099"/>
                  </a:lnTo>
                  <a:lnTo>
                    <a:pt x="958" y="1143"/>
                  </a:lnTo>
                  <a:lnTo>
                    <a:pt x="955" y="1189"/>
                  </a:lnTo>
                  <a:lnTo>
                    <a:pt x="946" y="1232"/>
                  </a:lnTo>
                  <a:lnTo>
                    <a:pt x="932" y="1273"/>
                  </a:lnTo>
                  <a:lnTo>
                    <a:pt x="912" y="1311"/>
                  </a:lnTo>
                  <a:lnTo>
                    <a:pt x="888" y="1346"/>
                  </a:lnTo>
                  <a:lnTo>
                    <a:pt x="859" y="1378"/>
                  </a:lnTo>
                  <a:lnTo>
                    <a:pt x="825" y="1408"/>
                  </a:lnTo>
                  <a:lnTo>
                    <a:pt x="787" y="1434"/>
                  </a:lnTo>
                  <a:lnTo>
                    <a:pt x="744" y="1456"/>
                  </a:lnTo>
                  <a:lnTo>
                    <a:pt x="698" y="1474"/>
                  </a:lnTo>
                  <a:lnTo>
                    <a:pt x="647" y="1488"/>
                  </a:lnTo>
                  <a:lnTo>
                    <a:pt x="592" y="1499"/>
                  </a:lnTo>
                  <a:lnTo>
                    <a:pt x="592" y="1615"/>
                  </a:lnTo>
                  <a:lnTo>
                    <a:pt x="589" y="1639"/>
                  </a:lnTo>
                  <a:lnTo>
                    <a:pt x="580" y="1660"/>
                  </a:lnTo>
                  <a:lnTo>
                    <a:pt x="566" y="1679"/>
                  </a:lnTo>
                  <a:lnTo>
                    <a:pt x="547" y="1694"/>
                  </a:lnTo>
                  <a:lnTo>
                    <a:pt x="525" y="1702"/>
                  </a:lnTo>
                  <a:lnTo>
                    <a:pt x="501" y="1705"/>
                  </a:lnTo>
                  <a:lnTo>
                    <a:pt x="489" y="1705"/>
                  </a:lnTo>
                  <a:lnTo>
                    <a:pt x="468" y="1703"/>
                  </a:lnTo>
                  <a:lnTo>
                    <a:pt x="449" y="1697"/>
                  </a:lnTo>
                  <a:lnTo>
                    <a:pt x="432" y="1685"/>
                  </a:lnTo>
                  <a:lnTo>
                    <a:pt x="417" y="1672"/>
                  </a:lnTo>
                  <a:lnTo>
                    <a:pt x="407" y="1655"/>
                  </a:lnTo>
                  <a:lnTo>
                    <a:pt x="399" y="1636"/>
                  </a:lnTo>
                  <a:lnTo>
                    <a:pt x="397" y="1615"/>
                  </a:lnTo>
                  <a:lnTo>
                    <a:pt x="397" y="1501"/>
                  </a:lnTo>
                  <a:lnTo>
                    <a:pt x="346" y="1493"/>
                  </a:lnTo>
                  <a:lnTo>
                    <a:pt x="295" y="1479"/>
                  </a:lnTo>
                  <a:lnTo>
                    <a:pt x="246" y="1462"/>
                  </a:lnTo>
                  <a:lnTo>
                    <a:pt x="197" y="1442"/>
                  </a:lnTo>
                  <a:lnTo>
                    <a:pt x="151" y="1418"/>
                  </a:lnTo>
                  <a:lnTo>
                    <a:pt x="107" y="1391"/>
                  </a:lnTo>
                  <a:lnTo>
                    <a:pt x="66" y="1361"/>
                  </a:lnTo>
                  <a:lnTo>
                    <a:pt x="28" y="1328"/>
                  </a:lnTo>
                  <a:lnTo>
                    <a:pt x="16" y="1313"/>
                  </a:lnTo>
                  <a:lnTo>
                    <a:pt x="8" y="1298"/>
                  </a:lnTo>
                  <a:lnTo>
                    <a:pt x="1" y="1281"/>
                  </a:lnTo>
                  <a:lnTo>
                    <a:pt x="0" y="1263"/>
                  </a:lnTo>
                  <a:lnTo>
                    <a:pt x="1" y="1245"/>
                  </a:lnTo>
                  <a:lnTo>
                    <a:pt x="7" y="1228"/>
                  </a:lnTo>
                  <a:lnTo>
                    <a:pt x="15" y="1212"/>
                  </a:lnTo>
                  <a:lnTo>
                    <a:pt x="27" y="1198"/>
                  </a:lnTo>
                  <a:lnTo>
                    <a:pt x="34" y="1190"/>
                  </a:lnTo>
                  <a:lnTo>
                    <a:pt x="51" y="1177"/>
                  </a:lnTo>
                  <a:lnTo>
                    <a:pt x="70" y="1168"/>
                  </a:lnTo>
                  <a:lnTo>
                    <a:pt x="89" y="1164"/>
                  </a:lnTo>
                  <a:lnTo>
                    <a:pt x="109" y="1164"/>
                  </a:lnTo>
                  <a:lnTo>
                    <a:pt x="129" y="1168"/>
                  </a:lnTo>
                  <a:lnTo>
                    <a:pt x="148" y="1177"/>
                  </a:lnTo>
                  <a:lnTo>
                    <a:pt x="163" y="1190"/>
                  </a:lnTo>
                  <a:lnTo>
                    <a:pt x="195" y="1217"/>
                  </a:lnTo>
                  <a:lnTo>
                    <a:pt x="230" y="1242"/>
                  </a:lnTo>
                  <a:lnTo>
                    <a:pt x="269" y="1263"/>
                  </a:lnTo>
                  <a:lnTo>
                    <a:pt x="310" y="1281"/>
                  </a:lnTo>
                  <a:lnTo>
                    <a:pt x="353" y="1296"/>
                  </a:lnTo>
                  <a:lnTo>
                    <a:pt x="397" y="1305"/>
                  </a:lnTo>
                  <a:lnTo>
                    <a:pt x="397" y="892"/>
                  </a:lnTo>
                  <a:lnTo>
                    <a:pt x="370" y="883"/>
                  </a:lnTo>
                  <a:lnTo>
                    <a:pt x="340" y="872"/>
                  </a:lnTo>
                  <a:lnTo>
                    <a:pt x="312" y="861"/>
                  </a:lnTo>
                  <a:lnTo>
                    <a:pt x="282" y="847"/>
                  </a:lnTo>
                  <a:lnTo>
                    <a:pt x="254" y="833"/>
                  </a:lnTo>
                  <a:lnTo>
                    <a:pt x="226" y="816"/>
                  </a:lnTo>
                  <a:lnTo>
                    <a:pt x="199" y="797"/>
                  </a:lnTo>
                  <a:lnTo>
                    <a:pt x="173" y="777"/>
                  </a:lnTo>
                  <a:lnTo>
                    <a:pt x="150" y="754"/>
                  </a:lnTo>
                  <a:lnTo>
                    <a:pt x="128" y="729"/>
                  </a:lnTo>
                  <a:lnTo>
                    <a:pt x="108" y="701"/>
                  </a:lnTo>
                  <a:lnTo>
                    <a:pt x="91" y="670"/>
                  </a:lnTo>
                  <a:lnTo>
                    <a:pt x="78" y="636"/>
                  </a:lnTo>
                  <a:lnTo>
                    <a:pt x="68" y="599"/>
                  </a:lnTo>
                  <a:lnTo>
                    <a:pt x="61" y="559"/>
                  </a:lnTo>
                  <a:lnTo>
                    <a:pt x="59" y="515"/>
                  </a:lnTo>
                  <a:lnTo>
                    <a:pt x="61" y="473"/>
                  </a:lnTo>
                  <a:lnTo>
                    <a:pt x="70" y="433"/>
                  </a:lnTo>
                  <a:lnTo>
                    <a:pt x="82" y="396"/>
                  </a:lnTo>
                  <a:lnTo>
                    <a:pt x="100" y="360"/>
                  </a:lnTo>
                  <a:lnTo>
                    <a:pt x="123" y="328"/>
                  </a:lnTo>
                  <a:lnTo>
                    <a:pt x="150" y="298"/>
                  </a:lnTo>
                  <a:lnTo>
                    <a:pt x="181" y="271"/>
                  </a:lnTo>
                  <a:lnTo>
                    <a:pt x="217" y="247"/>
                  </a:lnTo>
                  <a:lnTo>
                    <a:pt x="257" y="227"/>
                  </a:lnTo>
                  <a:lnTo>
                    <a:pt x="300" y="209"/>
                  </a:lnTo>
                  <a:lnTo>
                    <a:pt x="347" y="196"/>
                  </a:lnTo>
                  <a:lnTo>
                    <a:pt x="397" y="185"/>
                  </a:lnTo>
                  <a:lnTo>
                    <a:pt x="397" y="91"/>
                  </a:lnTo>
                  <a:lnTo>
                    <a:pt x="399" y="70"/>
                  </a:lnTo>
                  <a:lnTo>
                    <a:pt x="407" y="51"/>
                  </a:lnTo>
                  <a:lnTo>
                    <a:pt x="417" y="34"/>
                  </a:lnTo>
                  <a:lnTo>
                    <a:pt x="432" y="20"/>
                  </a:lnTo>
                  <a:lnTo>
                    <a:pt x="449" y="9"/>
                  </a:lnTo>
                  <a:lnTo>
                    <a:pt x="468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761" y="464"/>
              <a:ext cx="158" cy="129"/>
            </a:xfrm>
            <a:custGeom>
              <a:avLst/>
              <a:gdLst>
                <a:gd name="T0" fmla="*/ 146 w 1737"/>
                <a:gd name="T1" fmla="*/ 7 h 1418"/>
                <a:gd name="T2" fmla="*/ 212 w 1737"/>
                <a:gd name="T3" fmla="*/ 43 h 1418"/>
                <a:gd name="T4" fmla="*/ 267 w 1737"/>
                <a:gd name="T5" fmla="*/ 90 h 1418"/>
                <a:gd name="T6" fmla="*/ 315 w 1737"/>
                <a:gd name="T7" fmla="*/ 145 h 1418"/>
                <a:gd name="T8" fmla="*/ 393 w 1737"/>
                <a:gd name="T9" fmla="*/ 231 h 1418"/>
                <a:gd name="T10" fmla="*/ 480 w 1737"/>
                <a:gd name="T11" fmla="*/ 322 h 1418"/>
                <a:gd name="T12" fmla="*/ 564 w 1737"/>
                <a:gd name="T13" fmla="*/ 407 h 1418"/>
                <a:gd name="T14" fmla="*/ 631 w 1737"/>
                <a:gd name="T15" fmla="*/ 471 h 1418"/>
                <a:gd name="T16" fmla="*/ 679 w 1737"/>
                <a:gd name="T17" fmla="*/ 453 h 1418"/>
                <a:gd name="T18" fmla="*/ 753 w 1737"/>
                <a:gd name="T19" fmla="*/ 381 h 1418"/>
                <a:gd name="T20" fmla="*/ 875 w 1737"/>
                <a:gd name="T21" fmla="*/ 286 h 1418"/>
                <a:gd name="T22" fmla="*/ 1041 w 1737"/>
                <a:gd name="T23" fmla="*/ 195 h 1418"/>
                <a:gd name="T24" fmla="*/ 1191 w 1737"/>
                <a:gd name="T25" fmla="*/ 159 h 1418"/>
                <a:gd name="T26" fmla="*/ 1320 w 1737"/>
                <a:gd name="T27" fmla="*/ 175 h 1418"/>
                <a:gd name="T28" fmla="*/ 1434 w 1737"/>
                <a:gd name="T29" fmla="*/ 239 h 1418"/>
                <a:gd name="T30" fmla="*/ 1520 w 1737"/>
                <a:gd name="T31" fmla="*/ 333 h 1418"/>
                <a:gd name="T32" fmla="*/ 1590 w 1737"/>
                <a:gd name="T33" fmla="*/ 435 h 1418"/>
                <a:gd name="T34" fmla="*/ 1660 w 1737"/>
                <a:gd name="T35" fmla="*/ 564 h 1418"/>
                <a:gd name="T36" fmla="*/ 1715 w 1737"/>
                <a:gd name="T37" fmla="*/ 710 h 1418"/>
                <a:gd name="T38" fmla="*/ 1737 w 1737"/>
                <a:gd name="T39" fmla="*/ 874 h 1418"/>
                <a:gd name="T40" fmla="*/ 1711 w 1737"/>
                <a:gd name="T41" fmla="*/ 1025 h 1418"/>
                <a:gd name="T42" fmla="*/ 1633 w 1737"/>
                <a:gd name="T43" fmla="*/ 1155 h 1418"/>
                <a:gd name="T44" fmla="*/ 1493 w 1737"/>
                <a:gd name="T45" fmla="*/ 1275 h 1418"/>
                <a:gd name="T46" fmla="*/ 1298 w 1737"/>
                <a:gd name="T47" fmla="*/ 1371 h 1418"/>
                <a:gd name="T48" fmla="*/ 1088 w 1737"/>
                <a:gd name="T49" fmla="*/ 1414 h 1418"/>
                <a:gd name="T50" fmla="*/ 880 w 1737"/>
                <a:gd name="T51" fmla="*/ 1406 h 1418"/>
                <a:gd name="T52" fmla="*/ 663 w 1737"/>
                <a:gd name="T53" fmla="*/ 1349 h 1418"/>
                <a:gd name="T54" fmla="*/ 501 w 1737"/>
                <a:gd name="T55" fmla="*/ 1279 h 1418"/>
                <a:gd name="T56" fmla="*/ 367 w 1737"/>
                <a:gd name="T57" fmla="*/ 1202 h 1418"/>
                <a:gd name="T58" fmla="*/ 263 w 1737"/>
                <a:gd name="T59" fmla="*/ 1129 h 1418"/>
                <a:gd name="T60" fmla="*/ 196 w 1737"/>
                <a:gd name="T61" fmla="*/ 1075 h 1418"/>
                <a:gd name="T62" fmla="*/ 170 w 1737"/>
                <a:gd name="T63" fmla="*/ 1052 h 1418"/>
                <a:gd name="T64" fmla="*/ 131 w 1737"/>
                <a:gd name="T65" fmla="*/ 991 h 1418"/>
                <a:gd name="T66" fmla="*/ 136 w 1737"/>
                <a:gd name="T67" fmla="*/ 938 h 1418"/>
                <a:gd name="T68" fmla="*/ 180 w 1737"/>
                <a:gd name="T69" fmla="*/ 897 h 1418"/>
                <a:gd name="T70" fmla="*/ 261 w 1737"/>
                <a:gd name="T71" fmla="*/ 880 h 1418"/>
                <a:gd name="T72" fmla="*/ 344 w 1737"/>
                <a:gd name="T73" fmla="*/ 897 h 1418"/>
                <a:gd name="T74" fmla="*/ 405 w 1737"/>
                <a:gd name="T75" fmla="*/ 931 h 1418"/>
                <a:gd name="T76" fmla="*/ 475 w 1737"/>
                <a:gd name="T77" fmla="*/ 966 h 1418"/>
                <a:gd name="T78" fmla="*/ 551 w 1737"/>
                <a:gd name="T79" fmla="*/ 993 h 1418"/>
                <a:gd name="T80" fmla="*/ 617 w 1737"/>
                <a:gd name="T81" fmla="*/ 1001 h 1418"/>
                <a:gd name="T82" fmla="*/ 654 w 1737"/>
                <a:gd name="T83" fmla="*/ 985 h 1418"/>
                <a:gd name="T84" fmla="*/ 81 w 1737"/>
                <a:gd name="T85" fmla="*/ 278 h 1418"/>
                <a:gd name="T86" fmla="*/ 58 w 1737"/>
                <a:gd name="T87" fmla="*/ 249 h 1418"/>
                <a:gd name="T88" fmla="*/ 25 w 1737"/>
                <a:gd name="T89" fmla="*/ 198 h 1418"/>
                <a:gd name="T90" fmla="*/ 2 w 1737"/>
                <a:gd name="T91" fmla="*/ 134 h 1418"/>
                <a:gd name="T92" fmla="*/ 6 w 1737"/>
                <a:gd name="T93" fmla="*/ 68 h 1418"/>
                <a:gd name="T94" fmla="*/ 56 w 1737"/>
                <a:gd name="T95" fmla="*/ 13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37" h="1418">
                  <a:moveTo>
                    <a:pt x="100" y="0"/>
                  </a:moveTo>
                  <a:lnTo>
                    <a:pt x="123" y="1"/>
                  </a:lnTo>
                  <a:lnTo>
                    <a:pt x="146" y="7"/>
                  </a:lnTo>
                  <a:lnTo>
                    <a:pt x="170" y="17"/>
                  </a:lnTo>
                  <a:lnTo>
                    <a:pt x="191" y="28"/>
                  </a:lnTo>
                  <a:lnTo>
                    <a:pt x="212" y="43"/>
                  </a:lnTo>
                  <a:lnTo>
                    <a:pt x="232" y="59"/>
                  </a:lnTo>
                  <a:lnTo>
                    <a:pt x="251" y="75"/>
                  </a:lnTo>
                  <a:lnTo>
                    <a:pt x="267" y="90"/>
                  </a:lnTo>
                  <a:lnTo>
                    <a:pt x="281" y="106"/>
                  </a:lnTo>
                  <a:lnTo>
                    <a:pt x="294" y="120"/>
                  </a:lnTo>
                  <a:lnTo>
                    <a:pt x="315" y="145"/>
                  </a:lnTo>
                  <a:lnTo>
                    <a:pt x="339" y="172"/>
                  </a:lnTo>
                  <a:lnTo>
                    <a:pt x="366" y="200"/>
                  </a:lnTo>
                  <a:lnTo>
                    <a:pt x="393" y="231"/>
                  </a:lnTo>
                  <a:lnTo>
                    <a:pt x="421" y="261"/>
                  </a:lnTo>
                  <a:lnTo>
                    <a:pt x="451" y="291"/>
                  </a:lnTo>
                  <a:lnTo>
                    <a:pt x="480" y="322"/>
                  </a:lnTo>
                  <a:lnTo>
                    <a:pt x="509" y="351"/>
                  </a:lnTo>
                  <a:lnTo>
                    <a:pt x="537" y="380"/>
                  </a:lnTo>
                  <a:lnTo>
                    <a:pt x="564" y="407"/>
                  </a:lnTo>
                  <a:lnTo>
                    <a:pt x="589" y="431"/>
                  </a:lnTo>
                  <a:lnTo>
                    <a:pt x="611" y="453"/>
                  </a:lnTo>
                  <a:lnTo>
                    <a:pt x="631" y="471"/>
                  </a:lnTo>
                  <a:lnTo>
                    <a:pt x="648" y="485"/>
                  </a:lnTo>
                  <a:lnTo>
                    <a:pt x="662" y="471"/>
                  </a:lnTo>
                  <a:lnTo>
                    <a:pt x="679" y="453"/>
                  </a:lnTo>
                  <a:lnTo>
                    <a:pt x="701" y="431"/>
                  </a:lnTo>
                  <a:lnTo>
                    <a:pt x="726" y="408"/>
                  </a:lnTo>
                  <a:lnTo>
                    <a:pt x="753" y="381"/>
                  </a:lnTo>
                  <a:lnTo>
                    <a:pt x="785" y="355"/>
                  </a:lnTo>
                  <a:lnTo>
                    <a:pt x="818" y="328"/>
                  </a:lnTo>
                  <a:lnTo>
                    <a:pt x="875" y="286"/>
                  </a:lnTo>
                  <a:lnTo>
                    <a:pt x="932" y="249"/>
                  </a:lnTo>
                  <a:lnTo>
                    <a:pt x="987" y="219"/>
                  </a:lnTo>
                  <a:lnTo>
                    <a:pt x="1041" y="195"/>
                  </a:lnTo>
                  <a:lnTo>
                    <a:pt x="1093" y="177"/>
                  </a:lnTo>
                  <a:lnTo>
                    <a:pt x="1145" y="166"/>
                  </a:lnTo>
                  <a:lnTo>
                    <a:pt x="1191" y="159"/>
                  </a:lnTo>
                  <a:lnTo>
                    <a:pt x="1236" y="159"/>
                  </a:lnTo>
                  <a:lnTo>
                    <a:pt x="1279" y="165"/>
                  </a:lnTo>
                  <a:lnTo>
                    <a:pt x="1320" y="175"/>
                  </a:lnTo>
                  <a:lnTo>
                    <a:pt x="1360" y="191"/>
                  </a:lnTo>
                  <a:lnTo>
                    <a:pt x="1398" y="212"/>
                  </a:lnTo>
                  <a:lnTo>
                    <a:pt x="1434" y="239"/>
                  </a:lnTo>
                  <a:lnTo>
                    <a:pt x="1467" y="270"/>
                  </a:lnTo>
                  <a:lnTo>
                    <a:pt x="1500" y="308"/>
                  </a:lnTo>
                  <a:lnTo>
                    <a:pt x="1520" y="333"/>
                  </a:lnTo>
                  <a:lnTo>
                    <a:pt x="1542" y="364"/>
                  </a:lnTo>
                  <a:lnTo>
                    <a:pt x="1565" y="398"/>
                  </a:lnTo>
                  <a:lnTo>
                    <a:pt x="1590" y="435"/>
                  </a:lnTo>
                  <a:lnTo>
                    <a:pt x="1614" y="475"/>
                  </a:lnTo>
                  <a:lnTo>
                    <a:pt x="1638" y="518"/>
                  </a:lnTo>
                  <a:lnTo>
                    <a:pt x="1660" y="564"/>
                  </a:lnTo>
                  <a:lnTo>
                    <a:pt x="1681" y="611"/>
                  </a:lnTo>
                  <a:lnTo>
                    <a:pt x="1699" y="660"/>
                  </a:lnTo>
                  <a:lnTo>
                    <a:pt x="1715" y="710"/>
                  </a:lnTo>
                  <a:lnTo>
                    <a:pt x="1726" y="762"/>
                  </a:lnTo>
                  <a:lnTo>
                    <a:pt x="1735" y="818"/>
                  </a:lnTo>
                  <a:lnTo>
                    <a:pt x="1737" y="874"/>
                  </a:lnTo>
                  <a:lnTo>
                    <a:pt x="1734" y="926"/>
                  </a:lnTo>
                  <a:lnTo>
                    <a:pt x="1724" y="977"/>
                  </a:lnTo>
                  <a:lnTo>
                    <a:pt x="1711" y="1025"/>
                  </a:lnTo>
                  <a:lnTo>
                    <a:pt x="1690" y="1070"/>
                  </a:lnTo>
                  <a:lnTo>
                    <a:pt x="1664" y="1114"/>
                  </a:lnTo>
                  <a:lnTo>
                    <a:pt x="1633" y="1155"/>
                  </a:lnTo>
                  <a:lnTo>
                    <a:pt x="1596" y="1194"/>
                  </a:lnTo>
                  <a:lnTo>
                    <a:pt x="1554" y="1230"/>
                  </a:lnTo>
                  <a:lnTo>
                    <a:pt x="1493" y="1275"/>
                  </a:lnTo>
                  <a:lnTo>
                    <a:pt x="1429" y="1313"/>
                  </a:lnTo>
                  <a:lnTo>
                    <a:pt x="1364" y="1345"/>
                  </a:lnTo>
                  <a:lnTo>
                    <a:pt x="1298" y="1371"/>
                  </a:lnTo>
                  <a:lnTo>
                    <a:pt x="1229" y="1392"/>
                  </a:lnTo>
                  <a:lnTo>
                    <a:pt x="1160" y="1406"/>
                  </a:lnTo>
                  <a:lnTo>
                    <a:pt x="1088" y="1414"/>
                  </a:lnTo>
                  <a:lnTo>
                    <a:pt x="1020" y="1418"/>
                  </a:lnTo>
                  <a:lnTo>
                    <a:pt x="950" y="1414"/>
                  </a:lnTo>
                  <a:lnTo>
                    <a:pt x="880" y="1406"/>
                  </a:lnTo>
                  <a:lnTo>
                    <a:pt x="808" y="1392"/>
                  </a:lnTo>
                  <a:lnTo>
                    <a:pt x="735" y="1374"/>
                  </a:lnTo>
                  <a:lnTo>
                    <a:pt x="663" y="1349"/>
                  </a:lnTo>
                  <a:lnTo>
                    <a:pt x="607" y="1327"/>
                  </a:lnTo>
                  <a:lnTo>
                    <a:pt x="553" y="1303"/>
                  </a:lnTo>
                  <a:lnTo>
                    <a:pt x="501" y="1279"/>
                  </a:lnTo>
                  <a:lnTo>
                    <a:pt x="454" y="1253"/>
                  </a:lnTo>
                  <a:lnTo>
                    <a:pt x="409" y="1227"/>
                  </a:lnTo>
                  <a:lnTo>
                    <a:pt x="367" y="1202"/>
                  </a:lnTo>
                  <a:lnTo>
                    <a:pt x="329" y="1176"/>
                  </a:lnTo>
                  <a:lnTo>
                    <a:pt x="294" y="1151"/>
                  </a:lnTo>
                  <a:lnTo>
                    <a:pt x="263" y="1129"/>
                  </a:lnTo>
                  <a:lnTo>
                    <a:pt x="236" y="1109"/>
                  </a:lnTo>
                  <a:lnTo>
                    <a:pt x="214" y="1091"/>
                  </a:lnTo>
                  <a:lnTo>
                    <a:pt x="196" y="1075"/>
                  </a:lnTo>
                  <a:lnTo>
                    <a:pt x="194" y="1074"/>
                  </a:lnTo>
                  <a:lnTo>
                    <a:pt x="193" y="1073"/>
                  </a:lnTo>
                  <a:lnTo>
                    <a:pt x="170" y="1052"/>
                  </a:lnTo>
                  <a:lnTo>
                    <a:pt x="152" y="1032"/>
                  </a:lnTo>
                  <a:lnTo>
                    <a:pt x="138" y="1011"/>
                  </a:lnTo>
                  <a:lnTo>
                    <a:pt x="131" y="991"/>
                  </a:lnTo>
                  <a:lnTo>
                    <a:pt x="128" y="970"/>
                  </a:lnTo>
                  <a:lnTo>
                    <a:pt x="130" y="953"/>
                  </a:lnTo>
                  <a:lnTo>
                    <a:pt x="136" y="938"/>
                  </a:lnTo>
                  <a:lnTo>
                    <a:pt x="145" y="923"/>
                  </a:lnTo>
                  <a:lnTo>
                    <a:pt x="159" y="911"/>
                  </a:lnTo>
                  <a:lnTo>
                    <a:pt x="180" y="897"/>
                  </a:lnTo>
                  <a:lnTo>
                    <a:pt x="205" y="889"/>
                  </a:lnTo>
                  <a:lnTo>
                    <a:pt x="232" y="882"/>
                  </a:lnTo>
                  <a:lnTo>
                    <a:pt x="261" y="880"/>
                  </a:lnTo>
                  <a:lnTo>
                    <a:pt x="290" y="882"/>
                  </a:lnTo>
                  <a:lnTo>
                    <a:pt x="318" y="887"/>
                  </a:lnTo>
                  <a:lnTo>
                    <a:pt x="344" y="897"/>
                  </a:lnTo>
                  <a:lnTo>
                    <a:pt x="369" y="909"/>
                  </a:lnTo>
                  <a:lnTo>
                    <a:pt x="386" y="920"/>
                  </a:lnTo>
                  <a:lnTo>
                    <a:pt x="405" y="931"/>
                  </a:lnTo>
                  <a:lnTo>
                    <a:pt x="427" y="943"/>
                  </a:lnTo>
                  <a:lnTo>
                    <a:pt x="450" y="955"/>
                  </a:lnTo>
                  <a:lnTo>
                    <a:pt x="475" y="966"/>
                  </a:lnTo>
                  <a:lnTo>
                    <a:pt x="500" y="977"/>
                  </a:lnTo>
                  <a:lnTo>
                    <a:pt x="526" y="986"/>
                  </a:lnTo>
                  <a:lnTo>
                    <a:pt x="551" y="993"/>
                  </a:lnTo>
                  <a:lnTo>
                    <a:pt x="575" y="999"/>
                  </a:lnTo>
                  <a:lnTo>
                    <a:pt x="597" y="1001"/>
                  </a:lnTo>
                  <a:lnTo>
                    <a:pt x="617" y="1001"/>
                  </a:lnTo>
                  <a:lnTo>
                    <a:pt x="635" y="996"/>
                  </a:lnTo>
                  <a:lnTo>
                    <a:pt x="650" y="988"/>
                  </a:lnTo>
                  <a:lnTo>
                    <a:pt x="654" y="985"/>
                  </a:lnTo>
                  <a:lnTo>
                    <a:pt x="657" y="981"/>
                  </a:lnTo>
                  <a:lnTo>
                    <a:pt x="83" y="281"/>
                  </a:lnTo>
                  <a:lnTo>
                    <a:pt x="81" y="278"/>
                  </a:lnTo>
                  <a:lnTo>
                    <a:pt x="75" y="271"/>
                  </a:lnTo>
                  <a:lnTo>
                    <a:pt x="67" y="262"/>
                  </a:lnTo>
                  <a:lnTo>
                    <a:pt x="58" y="249"/>
                  </a:lnTo>
                  <a:lnTo>
                    <a:pt x="47" y="235"/>
                  </a:lnTo>
                  <a:lnTo>
                    <a:pt x="36" y="217"/>
                  </a:lnTo>
                  <a:lnTo>
                    <a:pt x="25" y="198"/>
                  </a:lnTo>
                  <a:lnTo>
                    <a:pt x="16" y="178"/>
                  </a:lnTo>
                  <a:lnTo>
                    <a:pt x="8" y="156"/>
                  </a:lnTo>
                  <a:lnTo>
                    <a:pt x="2" y="134"/>
                  </a:lnTo>
                  <a:lnTo>
                    <a:pt x="0" y="112"/>
                  </a:lnTo>
                  <a:lnTo>
                    <a:pt x="1" y="90"/>
                  </a:lnTo>
                  <a:lnTo>
                    <a:pt x="6" y="68"/>
                  </a:lnTo>
                  <a:lnTo>
                    <a:pt x="18" y="47"/>
                  </a:lnTo>
                  <a:lnTo>
                    <a:pt x="34" y="27"/>
                  </a:lnTo>
                  <a:lnTo>
                    <a:pt x="56" y="13"/>
                  </a:lnTo>
                  <a:lnTo>
                    <a:pt x="78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1404893" y="2558874"/>
            <a:ext cx="489730" cy="48973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 dirty="0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94833" y="3177619"/>
            <a:ext cx="489730" cy="48973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>
              <a:solidFill>
                <a:prstClr val="white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392983" y="3826531"/>
            <a:ext cx="489730" cy="489730"/>
            <a:chOff x="8226659" y="4582880"/>
            <a:chExt cx="653143" cy="653143"/>
          </a:xfrm>
        </p:grpSpPr>
        <p:sp>
          <p:nvSpPr>
            <p:cNvPr id="15" name="Oval 14"/>
            <p:cNvSpPr/>
            <p:nvPr/>
          </p:nvSpPr>
          <p:spPr>
            <a:xfrm>
              <a:off x="8226659" y="4582880"/>
              <a:ext cx="653143" cy="653143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95"/>
              <a:endParaRPr lang="en-US" sz="1349">
                <a:solidFill>
                  <a:prstClr val="white"/>
                </a:solidFill>
              </a:endParaRPr>
            </a:p>
          </p:txBody>
        </p:sp>
        <p:grpSp>
          <p:nvGrpSpPr>
            <p:cNvPr id="51" name="Group 30"/>
            <p:cNvGrpSpPr>
              <a:grpSpLocks noChangeAspect="1"/>
            </p:cNvGrpSpPr>
            <p:nvPr/>
          </p:nvGrpSpPr>
          <p:grpSpPr bwMode="auto">
            <a:xfrm>
              <a:off x="8427258" y="4758183"/>
              <a:ext cx="251945" cy="302536"/>
              <a:chOff x="6479" y="445"/>
              <a:chExt cx="249" cy="299"/>
            </a:xfrm>
            <a:solidFill>
              <a:schemeClr val="bg1"/>
            </a:solidFill>
          </p:grpSpPr>
          <p:sp>
            <p:nvSpPr>
              <p:cNvPr id="54" name="Freeform 32"/>
              <p:cNvSpPr>
                <a:spLocks noEditPoints="1"/>
              </p:cNvSpPr>
              <p:nvPr/>
            </p:nvSpPr>
            <p:spPr bwMode="auto">
              <a:xfrm>
                <a:off x="6479" y="445"/>
                <a:ext cx="249" cy="299"/>
              </a:xfrm>
              <a:custGeom>
                <a:avLst/>
                <a:gdLst>
                  <a:gd name="T0" fmla="*/ 1120 w 2739"/>
                  <a:gd name="T1" fmla="*/ 927 h 3287"/>
                  <a:gd name="T2" fmla="*/ 838 w 2739"/>
                  <a:gd name="T3" fmla="*/ 1041 h 3287"/>
                  <a:gd name="T4" fmla="*/ 604 w 2739"/>
                  <a:gd name="T5" fmla="*/ 1229 h 3287"/>
                  <a:gd name="T6" fmla="*/ 433 w 2739"/>
                  <a:gd name="T7" fmla="*/ 1477 h 3287"/>
                  <a:gd name="T8" fmla="*/ 341 w 2739"/>
                  <a:gd name="T9" fmla="*/ 1770 h 3287"/>
                  <a:gd name="T10" fmla="*/ 341 w 2739"/>
                  <a:gd name="T11" fmla="*/ 2088 h 3287"/>
                  <a:gd name="T12" fmla="*/ 433 w 2739"/>
                  <a:gd name="T13" fmla="*/ 2381 h 3287"/>
                  <a:gd name="T14" fmla="*/ 604 w 2739"/>
                  <a:gd name="T15" fmla="*/ 2630 h 3287"/>
                  <a:gd name="T16" fmla="*/ 838 w 2739"/>
                  <a:gd name="T17" fmla="*/ 2817 h 3287"/>
                  <a:gd name="T18" fmla="*/ 1120 w 2739"/>
                  <a:gd name="T19" fmla="*/ 2931 h 3287"/>
                  <a:gd name="T20" fmla="*/ 1436 w 2739"/>
                  <a:gd name="T21" fmla="*/ 2955 h 3287"/>
                  <a:gd name="T22" fmla="*/ 1737 w 2739"/>
                  <a:gd name="T23" fmla="*/ 2885 h 3287"/>
                  <a:gd name="T24" fmla="*/ 1997 w 2739"/>
                  <a:gd name="T25" fmla="*/ 2732 h 3287"/>
                  <a:gd name="T26" fmla="*/ 2201 w 2739"/>
                  <a:gd name="T27" fmla="*/ 2512 h 3287"/>
                  <a:gd name="T28" fmla="*/ 2335 w 2739"/>
                  <a:gd name="T29" fmla="*/ 2239 h 3287"/>
                  <a:gd name="T30" fmla="*/ 2382 w 2739"/>
                  <a:gd name="T31" fmla="*/ 1929 h 3287"/>
                  <a:gd name="T32" fmla="*/ 2335 w 2739"/>
                  <a:gd name="T33" fmla="*/ 1619 h 3287"/>
                  <a:gd name="T34" fmla="*/ 2201 w 2739"/>
                  <a:gd name="T35" fmla="*/ 1347 h 3287"/>
                  <a:gd name="T36" fmla="*/ 1997 w 2739"/>
                  <a:gd name="T37" fmla="*/ 1127 h 3287"/>
                  <a:gd name="T38" fmla="*/ 1737 w 2739"/>
                  <a:gd name="T39" fmla="*/ 974 h 3287"/>
                  <a:gd name="T40" fmla="*/ 1436 w 2739"/>
                  <a:gd name="T41" fmla="*/ 903 h 3287"/>
                  <a:gd name="T42" fmla="*/ 1861 w 2739"/>
                  <a:gd name="T43" fmla="*/ 3 h 3287"/>
                  <a:gd name="T44" fmla="*/ 1947 w 2739"/>
                  <a:gd name="T45" fmla="*/ 61 h 3287"/>
                  <a:gd name="T46" fmla="*/ 1971 w 2739"/>
                  <a:gd name="T47" fmla="*/ 310 h 3287"/>
                  <a:gd name="T48" fmla="*/ 1931 w 2739"/>
                  <a:gd name="T49" fmla="*/ 408 h 3287"/>
                  <a:gd name="T50" fmla="*/ 1833 w 2739"/>
                  <a:gd name="T51" fmla="*/ 450 h 3287"/>
                  <a:gd name="T52" fmla="*/ 1840 w 2739"/>
                  <a:gd name="T53" fmla="*/ 662 h 3287"/>
                  <a:gd name="T54" fmla="*/ 2271 w 2739"/>
                  <a:gd name="T55" fmla="*/ 542 h 3287"/>
                  <a:gd name="T56" fmla="*/ 2396 w 2739"/>
                  <a:gd name="T57" fmla="*/ 471 h 3287"/>
                  <a:gd name="T58" fmla="*/ 2535 w 2739"/>
                  <a:gd name="T59" fmla="*/ 471 h 3287"/>
                  <a:gd name="T60" fmla="*/ 2659 w 2739"/>
                  <a:gd name="T61" fmla="*/ 542 h 3287"/>
                  <a:gd name="T62" fmla="*/ 2730 w 2739"/>
                  <a:gd name="T63" fmla="*/ 666 h 3287"/>
                  <a:gd name="T64" fmla="*/ 2730 w 2739"/>
                  <a:gd name="T65" fmla="*/ 806 h 3287"/>
                  <a:gd name="T66" fmla="*/ 2659 w 2739"/>
                  <a:gd name="T67" fmla="*/ 930 h 3287"/>
                  <a:gd name="T68" fmla="*/ 2580 w 2739"/>
                  <a:gd name="T69" fmla="*/ 1351 h 3287"/>
                  <a:gd name="T70" fmla="*/ 2685 w 2739"/>
                  <a:gd name="T71" fmla="*/ 1670 h 3287"/>
                  <a:gd name="T72" fmla="*/ 2707 w 2739"/>
                  <a:gd name="T73" fmla="*/ 2022 h 3287"/>
                  <a:gd name="T74" fmla="*/ 2636 w 2739"/>
                  <a:gd name="T75" fmla="*/ 2375 h 3287"/>
                  <a:gd name="T76" fmla="*/ 2479 w 2739"/>
                  <a:gd name="T77" fmla="*/ 2688 h 3287"/>
                  <a:gd name="T78" fmla="*/ 2249 w 2739"/>
                  <a:gd name="T79" fmla="*/ 2949 h 3287"/>
                  <a:gd name="T80" fmla="*/ 1962 w 2739"/>
                  <a:gd name="T81" fmla="*/ 3143 h 3287"/>
                  <a:gd name="T82" fmla="*/ 1628 w 2739"/>
                  <a:gd name="T83" fmla="*/ 3260 h 3287"/>
                  <a:gd name="T84" fmla="*/ 1262 w 2739"/>
                  <a:gd name="T85" fmla="*/ 3284 h 3287"/>
                  <a:gd name="T86" fmla="*/ 911 w 2739"/>
                  <a:gd name="T87" fmla="*/ 3213 h 3287"/>
                  <a:gd name="T88" fmla="*/ 599 w 2739"/>
                  <a:gd name="T89" fmla="*/ 3055 h 3287"/>
                  <a:gd name="T90" fmla="*/ 338 w 2739"/>
                  <a:gd name="T91" fmla="*/ 2825 h 3287"/>
                  <a:gd name="T92" fmla="*/ 144 w 2739"/>
                  <a:gd name="T93" fmla="*/ 2537 h 3287"/>
                  <a:gd name="T94" fmla="*/ 28 w 2739"/>
                  <a:gd name="T95" fmla="*/ 2202 h 3287"/>
                  <a:gd name="T96" fmla="*/ 3 w 2739"/>
                  <a:gd name="T97" fmla="*/ 1839 h 3287"/>
                  <a:gd name="T98" fmla="*/ 71 w 2739"/>
                  <a:gd name="T99" fmla="*/ 1495 h 3287"/>
                  <a:gd name="T100" fmla="*/ 220 w 2739"/>
                  <a:gd name="T101" fmla="*/ 1189 h 3287"/>
                  <a:gd name="T102" fmla="*/ 438 w 2739"/>
                  <a:gd name="T103" fmla="*/ 931 h 3287"/>
                  <a:gd name="T104" fmla="*/ 714 w 2739"/>
                  <a:gd name="T105" fmla="*/ 734 h 3287"/>
                  <a:gd name="T106" fmla="*/ 1034 w 2739"/>
                  <a:gd name="T107" fmla="*/ 611 h 3287"/>
                  <a:gd name="T108" fmla="*/ 824 w 2739"/>
                  <a:gd name="T109" fmla="*/ 438 h 3287"/>
                  <a:gd name="T110" fmla="*/ 750 w 2739"/>
                  <a:gd name="T111" fmla="*/ 364 h 3287"/>
                  <a:gd name="T112" fmla="*/ 742 w 2739"/>
                  <a:gd name="T113" fmla="*/ 110 h 3287"/>
                  <a:gd name="T114" fmla="*/ 801 w 2739"/>
                  <a:gd name="T115" fmla="*/ 23 h 3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39" h="3287">
                    <a:moveTo>
                      <a:pt x="1355" y="900"/>
                    </a:moveTo>
                    <a:lnTo>
                      <a:pt x="1275" y="903"/>
                    </a:lnTo>
                    <a:lnTo>
                      <a:pt x="1196" y="913"/>
                    </a:lnTo>
                    <a:lnTo>
                      <a:pt x="1120" y="927"/>
                    </a:lnTo>
                    <a:lnTo>
                      <a:pt x="1046" y="948"/>
                    </a:lnTo>
                    <a:lnTo>
                      <a:pt x="974" y="974"/>
                    </a:lnTo>
                    <a:lnTo>
                      <a:pt x="904" y="1005"/>
                    </a:lnTo>
                    <a:lnTo>
                      <a:pt x="838" y="1041"/>
                    </a:lnTo>
                    <a:lnTo>
                      <a:pt x="774" y="1082"/>
                    </a:lnTo>
                    <a:lnTo>
                      <a:pt x="714" y="1127"/>
                    </a:lnTo>
                    <a:lnTo>
                      <a:pt x="657" y="1176"/>
                    </a:lnTo>
                    <a:lnTo>
                      <a:pt x="604" y="1229"/>
                    </a:lnTo>
                    <a:lnTo>
                      <a:pt x="555" y="1286"/>
                    </a:lnTo>
                    <a:lnTo>
                      <a:pt x="510" y="1347"/>
                    </a:lnTo>
                    <a:lnTo>
                      <a:pt x="470" y="1411"/>
                    </a:lnTo>
                    <a:lnTo>
                      <a:pt x="433" y="1477"/>
                    </a:lnTo>
                    <a:lnTo>
                      <a:pt x="402" y="1547"/>
                    </a:lnTo>
                    <a:lnTo>
                      <a:pt x="376" y="1619"/>
                    </a:lnTo>
                    <a:lnTo>
                      <a:pt x="356" y="1694"/>
                    </a:lnTo>
                    <a:lnTo>
                      <a:pt x="341" y="1770"/>
                    </a:lnTo>
                    <a:lnTo>
                      <a:pt x="331" y="1849"/>
                    </a:lnTo>
                    <a:lnTo>
                      <a:pt x="328" y="1929"/>
                    </a:lnTo>
                    <a:lnTo>
                      <a:pt x="331" y="2010"/>
                    </a:lnTo>
                    <a:lnTo>
                      <a:pt x="341" y="2088"/>
                    </a:lnTo>
                    <a:lnTo>
                      <a:pt x="356" y="2165"/>
                    </a:lnTo>
                    <a:lnTo>
                      <a:pt x="376" y="2239"/>
                    </a:lnTo>
                    <a:lnTo>
                      <a:pt x="402" y="2312"/>
                    </a:lnTo>
                    <a:lnTo>
                      <a:pt x="433" y="2381"/>
                    </a:lnTo>
                    <a:lnTo>
                      <a:pt x="470" y="2448"/>
                    </a:lnTo>
                    <a:lnTo>
                      <a:pt x="510" y="2512"/>
                    </a:lnTo>
                    <a:lnTo>
                      <a:pt x="555" y="2573"/>
                    </a:lnTo>
                    <a:lnTo>
                      <a:pt x="604" y="2630"/>
                    </a:lnTo>
                    <a:lnTo>
                      <a:pt x="657" y="2683"/>
                    </a:lnTo>
                    <a:lnTo>
                      <a:pt x="714" y="2732"/>
                    </a:lnTo>
                    <a:lnTo>
                      <a:pt x="774" y="2777"/>
                    </a:lnTo>
                    <a:lnTo>
                      <a:pt x="838" y="2817"/>
                    </a:lnTo>
                    <a:lnTo>
                      <a:pt x="904" y="2854"/>
                    </a:lnTo>
                    <a:lnTo>
                      <a:pt x="974" y="2885"/>
                    </a:lnTo>
                    <a:lnTo>
                      <a:pt x="1046" y="2911"/>
                    </a:lnTo>
                    <a:lnTo>
                      <a:pt x="1120" y="2931"/>
                    </a:lnTo>
                    <a:lnTo>
                      <a:pt x="1196" y="2946"/>
                    </a:lnTo>
                    <a:lnTo>
                      <a:pt x="1275" y="2955"/>
                    </a:lnTo>
                    <a:lnTo>
                      <a:pt x="1355" y="2958"/>
                    </a:lnTo>
                    <a:lnTo>
                      <a:pt x="1436" y="2955"/>
                    </a:lnTo>
                    <a:lnTo>
                      <a:pt x="1514" y="2946"/>
                    </a:lnTo>
                    <a:lnTo>
                      <a:pt x="1591" y="2931"/>
                    </a:lnTo>
                    <a:lnTo>
                      <a:pt x="1665" y="2911"/>
                    </a:lnTo>
                    <a:lnTo>
                      <a:pt x="1737" y="2885"/>
                    </a:lnTo>
                    <a:lnTo>
                      <a:pt x="1806" y="2854"/>
                    </a:lnTo>
                    <a:lnTo>
                      <a:pt x="1873" y="2817"/>
                    </a:lnTo>
                    <a:lnTo>
                      <a:pt x="1937" y="2777"/>
                    </a:lnTo>
                    <a:lnTo>
                      <a:pt x="1997" y="2732"/>
                    </a:lnTo>
                    <a:lnTo>
                      <a:pt x="2054" y="2683"/>
                    </a:lnTo>
                    <a:lnTo>
                      <a:pt x="2107" y="2630"/>
                    </a:lnTo>
                    <a:lnTo>
                      <a:pt x="2156" y="2573"/>
                    </a:lnTo>
                    <a:lnTo>
                      <a:pt x="2201" y="2512"/>
                    </a:lnTo>
                    <a:lnTo>
                      <a:pt x="2241" y="2448"/>
                    </a:lnTo>
                    <a:lnTo>
                      <a:pt x="2277" y="2381"/>
                    </a:lnTo>
                    <a:lnTo>
                      <a:pt x="2309" y="2312"/>
                    </a:lnTo>
                    <a:lnTo>
                      <a:pt x="2335" y="2239"/>
                    </a:lnTo>
                    <a:lnTo>
                      <a:pt x="2355" y="2165"/>
                    </a:lnTo>
                    <a:lnTo>
                      <a:pt x="2370" y="2088"/>
                    </a:lnTo>
                    <a:lnTo>
                      <a:pt x="2379" y="2010"/>
                    </a:lnTo>
                    <a:lnTo>
                      <a:pt x="2382" y="1929"/>
                    </a:lnTo>
                    <a:lnTo>
                      <a:pt x="2379" y="1849"/>
                    </a:lnTo>
                    <a:lnTo>
                      <a:pt x="2370" y="1770"/>
                    </a:lnTo>
                    <a:lnTo>
                      <a:pt x="2355" y="1694"/>
                    </a:lnTo>
                    <a:lnTo>
                      <a:pt x="2335" y="1619"/>
                    </a:lnTo>
                    <a:lnTo>
                      <a:pt x="2309" y="1547"/>
                    </a:lnTo>
                    <a:lnTo>
                      <a:pt x="2277" y="1477"/>
                    </a:lnTo>
                    <a:lnTo>
                      <a:pt x="2241" y="1411"/>
                    </a:lnTo>
                    <a:lnTo>
                      <a:pt x="2201" y="1347"/>
                    </a:lnTo>
                    <a:lnTo>
                      <a:pt x="2156" y="1286"/>
                    </a:lnTo>
                    <a:lnTo>
                      <a:pt x="2107" y="1229"/>
                    </a:lnTo>
                    <a:lnTo>
                      <a:pt x="2054" y="1176"/>
                    </a:lnTo>
                    <a:lnTo>
                      <a:pt x="1997" y="1127"/>
                    </a:lnTo>
                    <a:lnTo>
                      <a:pt x="1937" y="1082"/>
                    </a:lnTo>
                    <a:lnTo>
                      <a:pt x="1873" y="1041"/>
                    </a:lnTo>
                    <a:lnTo>
                      <a:pt x="1806" y="1005"/>
                    </a:lnTo>
                    <a:lnTo>
                      <a:pt x="1737" y="974"/>
                    </a:lnTo>
                    <a:lnTo>
                      <a:pt x="1665" y="948"/>
                    </a:lnTo>
                    <a:lnTo>
                      <a:pt x="1591" y="927"/>
                    </a:lnTo>
                    <a:lnTo>
                      <a:pt x="1514" y="913"/>
                    </a:lnTo>
                    <a:lnTo>
                      <a:pt x="1436" y="903"/>
                    </a:lnTo>
                    <a:lnTo>
                      <a:pt x="1355" y="900"/>
                    </a:lnTo>
                    <a:close/>
                    <a:moveTo>
                      <a:pt x="878" y="0"/>
                    </a:moveTo>
                    <a:lnTo>
                      <a:pt x="1833" y="0"/>
                    </a:lnTo>
                    <a:lnTo>
                      <a:pt x="1861" y="3"/>
                    </a:lnTo>
                    <a:lnTo>
                      <a:pt x="1887" y="11"/>
                    </a:lnTo>
                    <a:lnTo>
                      <a:pt x="1910" y="23"/>
                    </a:lnTo>
                    <a:lnTo>
                      <a:pt x="1931" y="40"/>
                    </a:lnTo>
                    <a:lnTo>
                      <a:pt x="1947" y="61"/>
                    </a:lnTo>
                    <a:lnTo>
                      <a:pt x="1960" y="84"/>
                    </a:lnTo>
                    <a:lnTo>
                      <a:pt x="1968" y="110"/>
                    </a:lnTo>
                    <a:lnTo>
                      <a:pt x="1971" y="138"/>
                    </a:lnTo>
                    <a:lnTo>
                      <a:pt x="1971" y="310"/>
                    </a:lnTo>
                    <a:lnTo>
                      <a:pt x="1968" y="338"/>
                    </a:lnTo>
                    <a:lnTo>
                      <a:pt x="1960" y="364"/>
                    </a:lnTo>
                    <a:lnTo>
                      <a:pt x="1947" y="388"/>
                    </a:lnTo>
                    <a:lnTo>
                      <a:pt x="1931" y="408"/>
                    </a:lnTo>
                    <a:lnTo>
                      <a:pt x="1910" y="425"/>
                    </a:lnTo>
                    <a:lnTo>
                      <a:pt x="1887" y="438"/>
                    </a:lnTo>
                    <a:lnTo>
                      <a:pt x="1861" y="447"/>
                    </a:lnTo>
                    <a:lnTo>
                      <a:pt x="1833" y="450"/>
                    </a:lnTo>
                    <a:lnTo>
                      <a:pt x="1691" y="450"/>
                    </a:lnTo>
                    <a:lnTo>
                      <a:pt x="1691" y="615"/>
                    </a:lnTo>
                    <a:lnTo>
                      <a:pt x="1766" y="637"/>
                    </a:lnTo>
                    <a:lnTo>
                      <a:pt x="1840" y="662"/>
                    </a:lnTo>
                    <a:lnTo>
                      <a:pt x="1912" y="692"/>
                    </a:lnTo>
                    <a:lnTo>
                      <a:pt x="1981" y="726"/>
                    </a:lnTo>
                    <a:lnTo>
                      <a:pt x="2048" y="765"/>
                    </a:lnTo>
                    <a:lnTo>
                      <a:pt x="2271" y="542"/>
                    </a:lnTo>
                    <a:lnTo>
                      <a:pt x="2300" y="517"/>
                    </a:lnTo>
                    <a:lnTo>
                      <a:pt x="2331" y="497"/>
                    </a:lnTo>
                    <a:lnTo>
                      <a:pt x="2363" y="482"/>
                    </a:lnTo>
                    <a:lnTo>
                      <a:pt x="2396" y="471"/>
                    </a:lnTo>
                    <a:lnTo>
                      <a:pt x="2431" y="464"/>
                    </a:lnTo>
                    <a:lnTo>
                      <a:pt x="2466" y="462"/>
                    </a:lnTo>
                    <a:lnTo>
                      <a:pt x="2501" y="464"/>
                    </a:lnTo>
                    <a:lnTo>
                      <a:pt x="2535" y="471"/>
                    </a:lnTo>
                    <a:lnTo>
                      <a:pt x="2569" y="482"/>
                    </a:lnTo>
                    <a:lnTo>
                      <a:pt x="2601" y="497"/>
                    </a:lnTo>
                    <a:lnTo>
                      <a:pt x="2631" y="517"/>
                    </a:lnTo>
                    <a:lnTo>
                      <a:pt x="2659" y="542"/>
                    </a:lnTo>
                    <a:lnTo>
                      <a:pt x="2684" y="570"/>
                    </a:lnTo>
                    <a:lnTo>
                      <a:pt x="2704" y="600"/>
                    </a:lnTo>
                    <a:lnTo>
                      <a:pt x="2719" y="632"/>
                    </a:lnTo>
                    <a:lnTo>
                      <a:pt x="2730" y="666"/>
                    </a:lnTo>
                    <a:lnTo>
                      <a:pt x="2737" y="700"/>
                    </a:lnTo>
                    <a:lnTo>
                      <a:pt x="2739" y="735"/>
                    </a:lnTo>
                    <a:lnTo>
                      <a:pt x="2737" y="771"/>
                    </a:lnTo>
                    <a:lnTo>
                      <a:pt x="2730" y="806"/>
                    </a:lnTo>
                    <a:lnTo>
                      <a:pt x="2719" y="839"/>
                    </a:lnTo>
                    <a:lnTo>
                      <a:pt x="2704" y="871"/>
                    </a:lnTo>
                    <a:lnTo>
                      <a:pt x="2684" y="902"/>
                    </a:lnTo>
                    <a:lnTo>
                      <a:pt x="2659" y="930"/>
                    </a:lnTo>
                    <a:lnTo>
                      <a:pt x="2454" y="1137"/>
                    </a:lnTo>
                    <a:lnTo>
                      <a:pt x="2500" y="1205"/>
                    </a:lnTo>
                    <a:lnTo>
                      <a:pt x="2542" y="1276"/>
                    </a:lnTo>
                    <a:lnTo>
                      <a:pt x="2580" y="1351"/>
                    </a:lnTo>
                    <a:lnTo>
                      <a:pt x="2614" y="1427"/>
                    </a:lnTo>
                    <a:lnTo>
                      <a:pt x="2642" y="1506"/>
                    </a:lnTo>
                    <a:lnTo>
                      <a:pt x="2666" y="1587"/>
                    </a:lnTo>
                    <a:lnTo>
                      <a:pt x="2685" y="1670"/>
                    </a:lnTo>
                    <a:lnTo>
                      <a:pt x="2699" y="1755"/>
                    </a:lnTo>
                    <a:lnTo>
                      <a:pt x="2708" y="1841"/>
                    </a:lnTo>
                    <a:lnTo>
                      <a:pt x="2711" y="1929"/>
                    </a:lnTo>
                    <a:lnTo>
                      <a:pt x="2707" y="2022"/>
                    </a:lnTo>
                    <a:lnTo>
                      <a:pt x="2698" y="2113"/>
                    </a:lnTo>
                    <a:lnTo>
                      <a:pt x="2683" y="2202"/>
                    </a:lnTo>
                    <a:lnTo>
                      <a:pt x="2662" y="2290"/>
                    </a:lnTo>
                    <a:lnTo>
                      <a:pt x="2636" y="2375"/>
                    </a:lnTo>
                    <a:lnTo>
                      <a:pt x="2604" y="2457"/>
                    </a:lnTo>
                    <a:lnTo>
                      <a:pt x="2567" y="2537"/>
                    </a:lnTo>
                    <a:lnTo>
                      <a:pt x="2525" y="2614"/>
                    </a:lnTo>
                    <a:lnTo>
                      <a:pt x="2479" y="2688"/>
                    </a:lnTo>
                    <a:lnTo>
                      <a:pt x="2428" y="2758"/>
                    </a:lnTo>
                    <a:lnTo>
                      <a:pt x="2373" y="2825"/>
                    </a:lnTo>
                    <a:lnTo>
                      <a:pt x="2314" y="2890"/>
                    </a:lnTo>
                    <a:lnTo>
                      <a:pt x="2249" y="2949"/>
                    </a:lnTo>
                    <a:lnTo>
                      <a:pt x="2183" y="3004"/>
                    </a:lnTo>
                    <a:lnTo>
                      <a:pt x="2112" y="3055"/>
                    </a:lnTo>
                    <a:lnTo>
                      <a:pt x="2039" y="3101"/>
                    </a:lnTo>
                    <a:lnTo>
                      <a:pt x="1962" y="3143"/>
                    </a:lnTo>
                    <a:lnTo>
                      <a:pt x="1882" y="3181"/>
                    </a:lnTo>
                    <a:lnTo>
                      <a:pt x="1800" y="3213"/>
                    </a:lnTo>
                    <a:lnTo>
                      <a:pt x="1715" y="3239"/>
                    </a:lnTo>
                    <a:lnTo>
                      <a:pt x="1628" y="3260"/>
                    </a:lnTo>
                    <a:lnTo>
                      <a:pt x="1539" y="3275"/>
                    </a:lnTo>
                    <a:lnTo>
                      <a:pt x="1448" y="3284"/>
                    </a:lnTo>
                    <a:lnTo>
                      <a:pt x="1355" y="3287"/>
                    </a:lnTo>
                    <a:lnTo>
                      <a:pt x="1262" y="3284"/>
                    </a:lnTo>
                    <a:lnTo>
                      <a:pt x="1171" y="3275"/>
                    </a:lnTo>
                    <a:lnTo>
                      <a:pt x="1082" y="3260"/>
                    </a:lnTo>
                    <a:lnTo>
                      <a:pt x="995" y="3239"/>
                    </a:lnTo>
                    <a:lnTo>
                      <a:pt x="911" y="3213"/>
                    </a:lnTo>
                    <a:lnTo>
                      <a:pt x="828" y="3181"/>
                    </a:lnTo>
                    <a:lnTo>
                      <a:pt x="749" y="3143"/>
                    </a:lnTo>
                    <a:lnTo>
                      <a:pt x="672" y="3101"/>
                    </a:lnTo>
                    <a:lnTo>
                      <a:pt x="599" y="3055"/>
                    </a:lnTo>
                    <a:lnTo>
                      <a:pt x="528" y="3004"/>
                    </a:lnTo>
                    <a:lnTo>
                      <a:pt x="461" y="2949"/>
                    </a:lnTo>
                    <a:lnTo>
                      <a:pt x="397" y="2890"/>
                    </a:lnTo>
                    <a:lnTo>
                      <a:pt x="338" y="2825"/>
                    </a:lnTo>
                    <a:lnTo>
                      <a:pt x="283" y="2758"/>
                    </a:lnTo>
                    <a:lnTo>
                      <a:pt x="232" y="2688"/>
                    </a:lnTo>
                    <a:lnTo>
                      <a:pt x="185" y="2614"/>
                    </a:lnTo>
                    <a:lnTo>
                      <a:pt x="144" y="2537"/>
                    </a:lnTo>
                    <a:lnTo>
                      <a:pt x="107" y="2457"/>
                    </a:lnTo>
                    <a:lnTo>
                      <a:pt x="75" y="2375"/>
                    </a:lnTo>
                    <a:lnTo>
                      <a:pt x="49" y="2290"/>
                    </a:lnTo>
                    <a:lnTo>
                      <a:pt x="28" y="2202"/>
                    </a:lnTo>
                    <a:lnTo>
                      <a:pt x="13" y="2113"/>
                    </a:lnTo>
                    <a:lnTo>
                      <a:pt x="3" y="2022"/>
                    </a:lnTo>
                    <a:lnTo>
                      <a:pt x="0" y="1929"/>
                    </a:lnTo>
                    <a:lnTo>
                      <a:pt x="3" y="1839"/>
                    </a:lnTo>
                    <a:lnTo>
                      <a:pt x="12" y="1750"/>
                    </a:lnTo>
                    <a:lnTo>
                      <a:pt x="26" y="1664"/>
                    </a:lnTo>
                    <a:lnTo>
                      <a:pt x="46" y="1578"/>
                    </a:lnTo>
                    <a:lnTo>
                      <a:pt x="71" y="1495"/>
                    </a:lnTo>
                    <a:lnTo>
                      <a:pt x="101" y="1415"/>
                    </a:lnTo>
                    <a:lnTo>
                      <a:pt x="136" y="1336"/>
                    </a:lnTo>
                    <a:lnTo>
                      <a:pt x="176" y="1261"/>
                    </a:lnTo>
                    <a:lnTo>
                      <a:pt x="220" y="1189"/>
                    </a:lnTo>
                    <a:lnTo>
                      <a:pt x="269" y="1119"/>
                    </a:lnTo>
                    <a:lnTo>
                      <a:pt x="321" y="1053"/>
                    </a:lnTo>
                    <a:lnTo>
                      <a:pt x="378" y="990"/>
                    </a:lnTo>
                    <a:lnTo>
                      <a:pt x="438" y="931"/>
                    </a:lnTo>
                    <a:lnTo>
                      <a:pt x="503" y="876"/>
                    </a:lnTo>
                    <a:lnTo>
                      <a:pt x="570" y="825"/>
                    </a:lnTo>
                    <a:lnTo>
                      <a:pt x="641" y="778"/>
                    </a:lnTo>
                    <a:lnTo>
                      <a:pt x="714" y="734"/>
                    </a:lnTo>
                    <a:lnTo>
                      <a:pt x="790" y="696"/>
                    </a:lnTo>
                    <a:lnTo>
                      <a:pt x="869" y="663"/>
                    </a:lnTo>
                    <a:lnTo>
                      <a:pt x="950" y="635"/>
                    </a:lnTo>
                    <a:lnTo>
                      <a:pt x="1034" y="611"/>
                    </a:lnTo>
                    <a:lnTo>
                      <a:pt x="1034" y="450"/>
                    </a:lnTo>
                    <a:lnTo>
                      <a:pt x="878" y="450"/>
                    </a:lnTo>
                    <a:lnTo>
                      <a:pt x="850" y="447"/>
                    </a:lnTo>
                    <a:lnTo>
                      <a:pt x="824" y="438"/>
                    </a:lnTo>
                    <a:lnTo>
                      <a:pt x="801" y="425"/>
                    </a:lnTo>
                    <a:lnTo>
                      <a:pt x="780" y="408"/>
                    </a:lnTo>
                    <a:lnTo>
                      <a:pt x="763" y="388"/>
                    </a:lnTo>
                    <a:lnTo>
                      <a:pt x="750" y="364"/>
                    </a:lnTo>
                    <a:lnTo>
                      <a:pt x="742" y="338"/>
                    </a:lnTo>
                    <a:lnTo>
                      <a:pt x="740" y="310"/>
                    </a:lnTo>
                    <a:lnTo>
                      <a:pt x="740" y="138"/>
                    </a:lnTo>
                    <a:lnTo>
                      <a:pt x="742" y="110"/>
                    </a:lnTo>
                    <a:lnTo>
                      <a:pt x="750" y="84"/>
                    </a:lnTo>
                    <a:lnTo>
                      <a:pt x="763" y="61"/>
                    </a:lnTo>
                    <a:lnTo>
                      <a:pt x="780" y="40"/>
                    </a:lnTo>
                    <a:lnTo>
                      <a:pt x="801" y="23"/>
                    </a:lnTo>
                    <a:lnTo>
                      <a:pt x="824" y="11"/>
                    </a:lnTo>
                    <a:lnTo>
                      <a:pt x="850" y="3"/>
                    </a:lnTo>
                    <a:lnTo>
                      <a:pt x="8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auto">
              <a:xfrm>
                <a:off x="6587" y="545"/>
                <a:ext cx="30" cy="90"/>
              </a:xfrm>
              <a:custGeom>
                <a:avLst/>
                <a:gdLst>
                  <a:gd name="T0" fmla="*/ 164 w 329"/>
                  <a:gd name="T1" fmla="*/ 0 h 989"/>
                  <a:gd name="T2" fmla="*/ 194 w 329"/>
                  <a:gd name="T3" fmla="*/ 2 h 989"/>
                  <a:gd name="T4" fmla="*/ 222 w 329"/>
                  <a:gd name="T5" fmla="*/ 10 h 989"/>
                  <a:gd name="T6" fmla="*/ 248 w 329"/>
                  <a:gd name="T7" fmla="*/ 22 h 989"/>
                  <a:gd name="T8" fmla="*/ 271 w 329"/>
                  <a:gd name="T9" fmla="*/ 38 h 989"/>
                  <a:gd name="T10" fmla="*/ 290 w 329"/>
                  <a:gd name="T11" fmla="*/ 58 h 989"/>
                  <a:gd name="T12" fmla="*/ 307 w 329"/>
                  <a:gd name="T13" fmla="*/ 81 h 989"/>
                  <a:gd name="T14" fmla="*/ 319 w 329"/>
                  <a:gd name="T15" fmla="*/ 106 h 989"/>
                  <a:gd name="T16" fmla="*/ 326 w 329"/>
                  <a:gd name="T17" fmla="*/ 134 h 989"/>
                  <a:gd name="T18" fmla="*/ 329 w 329"/>
                  <a:gd name="T19" fmla="*/ 164 h 989"/>
                  <a:gd name="T20" fmla="*/ 329 w 329"/>
                  <a:gd name="T21" fmla="*/ 824 h 989"/>
                  <a:gd name="T22" fmla="*/ 326 w 329"/>
                  <a:gd name="T23" fmla="*/ 854 h 989"/>
                  <a:gd name="T24" fmla="*/ 319 w 329"/>
                  <a:gd name="T25" fmla="*/ 882 h 989"/>
                  <a:gd name="T26" fmla="*/ 307 w 329"/>
                  <a:gd name="T27" fmla="*/ 908 h 989"/>
                  <a:gd name="T28" fmla="*/ 290 w 329"/>
                  <a:gd name="T29" fmla="*/ 931 h 989"/>
                  <a:gd name="T30" fmla="*/ 271 w 329"/>
                  <a:gd name="T31" fmla="*/ 950 h 989"/>
                  <a:gd name="T32" fmla="*/ 248 w 329"/>
                  <a:gd name="T33" fmla="*/ 967 h 989"/>
                  <a:gd name="T34" fmla="*/ 222 w 329"/>
                  <a:gd name="T35" fmla="*/ 979 h 989"/>
                  <a:gd name="T36" fmla="*/ 194 w 329"/>
                  <a:gd name="T37" fmla="*/ 986 h 989"/>
                  <a:gd name="T38" fmla="*/ 164 w 329"/>
                  <a:gd name="T39" fmla="*/ 989 h 989"/>
                  <a:gd name="T40" fmla="*/ 134 w 329"/>
                  <a:gd name="T41" fmla="*/ 986 h 989"/>
                  <a:gd name="T42" fmla="*/ 107 w 329"/>
                  <a:gd name="T43" fmla="*/ 979 h 989"/>
                  <a:gd name="T44" fmla="*/ 81 w 329"/>
                  <a:gd name="T45" fmla="*/ 967 h 989"/>
                  <a:gd name="T46" fmla="*/ 58 w 329"/>
                  <a:gd name="T47" fmla="*/ 950 h 989"/>
                  <a:gd name="T48" fmla="*/ 38 w 329"/>
                  <a:gd name="T49" fmla="*/ 931 h 989"/>
                  <a:gd name="T50" fmla="*/ 22 w 329"/>
                  <a:gd name="T51" fmla="*/ 908 h 989"/>
                  <a:gd name="T52" fmla="*/ 10 w 329"/>
                  <a:gd name="T53" fmla="*/ 882 h 989"/>
                  <a:gd name="T54" fmla="*/ 2 w 329"/>
                  <a:gd name="T55" fmla="*/ 854 h 989"/>
                  <a:gd name="T56" fmla="*/ 0 w 329"/>
                  <a:gd name="T57" fmla="*/ 824 h 989"/>
                  <a:gd name="T58" fmla="*/ 0 w 329"/>
                  <a:gd name="T59" fmla="*/ 164 h 989"/>
                  <a:gd name="T60" fmla="*/ 2 w 329"/>
                  <a:gd name="T61" fmla="*/ 134 h 989"/>
                  <a:gd name="T62" fmla="*/ 10 w 329"/>
                  <a:gd name="T63" fmla="*/ 106 h 989"/>
                  <a:gd name="T64" fmla="*/ 22 w 329"/>
                  <a:gd name="T65" fmla="*/ 81 h 989"/>
                  <a:gd name="T66" fmla="*/ 38 w 329"/>
                  <a:gd name="T67" fmla="*/ 58 h 989"/>
                  <a:gd name="T68" fmla="*/ 58 w 329"/>
                  <a:gd name="T69" fmla="*/ 38 h 989"/>
                  <a:gd name="T70" fmla="*/ 81 w 329"/>
                  <a:gd name="T71" fmla="*/ 22 h 989"/>
                  <a:gd name="T72" fmla="*/ 107 w 329"/>
                  <a:gd name="T73" fmla="*/ 10 h 989"/>
                  <a:gd name="T74" fmla="*/ 134 w 329"/>
                  <a:gd name="T75" fmla="*/ 2 h 989"/>
                  <a:gd name="T76" fmla="*/ 164 w 329"/>
                  <a:gd name="T77" fmla="*/ 0 h 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9" h="989">
                    <a:moveTo>
                      <a:pt x="164" y="0"/>
                    </a:moveTo>
                    <a:lnTo>
                      <a:pt x="194" y="2"/>
                    </a:lnTo>
                    <a:lnTo>
                      <a:pt x="222" y="10"/>
                    </a:lnTo>
                    <a:lnTo>
                      <a:pt x="248" y="22"/>
                    </a:lnTo>
                    <a:lnTo>
                      <a:pt x="271" y="38"/>
                    </a:lnTo>
                    <a:lnTo>
                      <a:pt x="290" y="58"/>
                    </a:lnTo>
                    <a:lnTo>
                      <a:pt x="307" y="81"/>
                    </a:lnTo>
                    <a:lnTo>
                      <a:pt x="319" y="106"/>
                    </a:lnTo>
                    <a:lnTo>
                      <a:pt x="326" y="134"/>
                    </a:lnTo>
                    <a:lnTo>
                      <a:pt x="329" y="164"/>
                    </a:lnTo>
                    <a:lnTo>
                      <a:pt x="329" y="824"/>
                    </a:lnTo>
                    <a:lnTo>
                      <a:pt x="326" y="854"/>
                    </a:lnTo>
                    <a:lnTo>
                      <a:pt x="319" y="882"/>
                    </a:lnTo>
                    <a:lnTo>
                      <a:pt x="307" y="908"/>
                    </a:lnTo>
                    <a:lnTo>
                      <a:pt x="290" y="931"/>
                    </a:lnTo>
                    <a:lnTo>
                      <a:pt x="271" y="950"/>
                    </a:lnTo>
                    <a:lnTo>
                      <a:pt x="248" y="967"/>
                    </a:lnTo>
                    <a:lnTo>
                      <a:pt x="222" y="979"/>
                    </a:lnTo>
                    <a:lnTo>
                      <a:pt x="194" y="986"/>
                    </a:lnTo>
                    <a:lnTo>
                      <a:pt x="164" y="989"/>
                    </a:lnTo>
                    <a:lnTo>
                      <a:pt x="134" y="986"/>
                    </a:lnTo>
                    <a:lnTo>
                      <a:pt x="107" y="979"/>
                    </a:lnTo>
                    <a:lnTo>
                      <a:pt x="81" y="967"/>
                    </a:lnTo>
                    <a:lnTo>
                      <a:pt x="58" y="950"/>
                    </a:lnTo>
                    <a:lnTo>
                      <a:pt x="38" y="931"/>
                    </a:lnTo>
                    <a:lnTo>
                      <a:pt x="22" y="908"/>
                    </a:lnTo>
                    <a:lnTo>
                      <a:pt x="10" y="882"/>
                    </a:lnTo>
                    <a:lnTo>
                      <a:pt x="2" y="854"/>
                    </a:lnTo>
                    <a:lnTo>
                      <a:pt x="0" y="824"/>
                    </a:lnTo>
                    <a:lnTo>
                      <a:pt x="0" y="164"/>
                    </a:lnTo>
                    <a:lnTo>
                      <a:pt x="2" y="134"/>
                    </a:lnTo>
                    <a:lnTo>
                      <a:pt x="10" y="106"/>
                    </a:lnTo>
                    <a:lnTo>
                      <a:pt x="22" y="81"/>
                    </a:lnTo>
                    <a:lnTo>
                      <a:pt x="38" y="58"/>
                    </a:lnTo>
                    <a:lnTo>
                      <a:pt x="58" y="38"/>
                    </a:lnTo>
                    <a:lnTo>
                      <a:pt x="81" y="22"/>
                    </a:lnTo>
                    <a:lnTo>
                      <a:pt x="107" y="10"/>
                    </a:lnTo>
                    <a:lnTo>
                      <a:pt x="134" y="2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Graphic 2" descr="Statistics">
            <a:extLst>
              <a:ext uri="{FF2B5EF4-FFF2-40B4-BE49-F238E27FC236}">
                <a16:creationId xmlns:a16="http://schemas.microsoft.com/office/drawing/2014/main" id="{0105AA6D-F0FC-D617-907A-B32E626757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2968" y="2647146"/>
            <a:ext cx="374319" cy="374319"/>
          </a:xfrm>
          <a:prstGeom prst="rect">
            <a:avLst/>
          </a:prstGeom>
        </p:spPr>
      </p:pic>
      <p:pic>
        <p:nvPicPr>
          <p:cNvPr id="22" name="Graphic 21" descr="Upward trend RTL">
            <a:extLst>
              <a:ext uri="{FF2B5EF4-FFF2-40B4-BE49-F238E27FC236}">
                <a16:creationId xmlns:a16="http://schemas.microsoft.com/office/drawing/2014/main" id="{B4644151-778B-63CF-12E9-3F7B9B6028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2873" y="3227827"/>
            <a:ext cx="384354" cy="3843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15192B-07C2-6FAC-290B-0AB96DC4C166}"/>
              </a:ext>
            </a:extLst>
          </p:cNvPr>
          <p:cNvSpPr/>
          <p:nvPr/>
        </p:nvSpPr>
        <p:spPr>
          <a:xfrm>
            <a:off x="2286355" y="4486732"/>
            <a:ext cx="6398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Signal acquisition from scalp through OpenBCI headset</a:t>
            </a:r>
            <a:endParaRPr lang="en-US" sz="105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39CC48-DE22-AA94-43BB-2D9D46064009}"/>
              </a:ext>
            </a:extLst>
          </p:cNvPr>
          <p:cNvSpPr/>
          <p:nvPr/>
        </p:nvSpPr>
        <p:spPr>
          <a:xfrm>
            <a:off x="1392983" y="4506892"/>
            <a:ext cx="489730" cy="48973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 dirty="0">
              <a:solidFill>
                <a:prstClr val="white"/>
              </a:solidFill>
            </a:endParaRPr>
          </a:p>
        </p:txBody>
      </p:sp>
      <p:pic>
        <p:nvPicPr>
          <p:cNvPr id="11" name="Graphic 10" descr="Wi Fi">
            <a:extLst>
              <a:ext uri="{FF2B5EF4-FFF2-40B4-BE49-F238E27FC236}">
                <a16:creationId xmlns:a16="http://schemas.microsoft.com/office/drawing/2014/main" id="{AA2F73A6-14F9-33C4-172E-D23AE36F2F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49544" y="4583429"/>
            <a:ext cx="387092" cy="36187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085E181-475F-4C05-BAF0-5D3EE187B43D}"/>
              </a:ext>
            </a:extLst>
          </p:cNvPr>
          <p:cNvSpPr txBox="1"/>
          <p:nvPr/>
        </p:nvSpPr>
        <p:spPr>
          <a:xfrm>
            <a:off x="601670" y="348269"/>
            <a:ext cx="4641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595"/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Functional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</a:t>
            </a: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Hierarchy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469F6-067C-1EC4-3F6C-D8540FAA8B24}"/>
              </a:ext>
            </a:extLst>
          </p:cNvPr>
          <p:cNvSpPr txBox="1"/>
          <p:nvPr/>
        </p:nvSpPr>
        <p:spPr>
          <a:xfrm>
            <a:off x="2268659" y="2712298"/>
            <a:ext cx="4588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Turn on the OpenBCI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cyton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board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6222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57F443C-3E7F-473A-914F-196973807F1C}"/>
              </a:ext>
            </a:extLst>
          </p:cNvPr>
          <p:cNvSpPr/>
          <p:nvPr/>
        </p:nvSpPr>
        <p:spPr>
          <a:xfrm>
            <a:off x="0" y="0"/>
            <a:ext cx="9144000" cy="135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Oval 11"/>
          <p:cNvSpPr/>
          <p:nvPr/>
        </p:nvSpPr>
        <p:spPr>
          <a:xfrm>
            <a:off x="1398823" y="1358067"/>
            <a:ext cx="489730" cy="489730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 dirty="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2983" y="1944214"/>
            <a:ext cx="489730" cy="48973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96415" y="3274176"/>
            <a:ext cx="6204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Command generation for drone from received classified signal</a:t>
            </a:r>
            <a:endParaRPr lang="en-US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96415" y="1494005"/>
            <a:ext cx="46419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Signal will be routed to computer via Bluetooth</a:t>
            </a:r>
            <a:endParaRPr lang="en-US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05995" y="2035190"/>
            <a:ext cx="35017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Signal preprocessing</a:t>
            </a:r>
            <a:endParaRPr lang="en-US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96415" y="2650188"/>
            <a:ext cx="5635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Signal classification via Machine Learning model (in Python)</a:t>
            </a:r>
            <a:endParaRPr lang="en-US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96415" y="3915778"/>
            <a:ext cx="6398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Generated command will be routed to drone via Wi-Fi</a:t>
            </a:r>
            <a:endParaRPr lang="en-US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1527630" y="1497425"/>
            <a:ext cx="232111" cy="230921"/>
            <a:chOff x="6445" y="399"/>
            <a:chExt cx="195" cy="194"/>
          </a:xfrm>
          <a:solidFill>
            <a:schemeClr val="bg1"/>
          </a:solidFill>
        </p:grpSpPr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6445" y="399"/>
              <a:ext cx="195" cy="194"/>
            </a:xfrm>
            <a:custGeom>
              <a:avLst/>
              <a:gdLst>
                <a:gd name="T0" fmla="*/ 1374 w 3311"/>
                <a:gd name="T1" fmla="*/ 284 h 3301"/>
                <a:gd name="T2" fmla="*/ 1030 w 3311"/>
                <a:gd name="T3" fmla="*/ 404 h 3301"/>
                <a:gd name="T4" fmla="*/ 733 w 3311"/>
                <a:gd name="T5" fmla="*/ 604 h 3301"/>
                <a:gd name="T6" fmla="*/ 497 w 3311"/>
                <a:gd name="T7" fmla="*/ 872 h 3301"/>
                <a:gd name="T8" fmla="*/ 335 w 3311"/>
                <a:gd name="T9" fmla="*/ 1193 h 3301"/>
                <a:gd name="T10" fmla="*/ 260 w 3311"/>
                <a:gd name="T11" fmla="*/ 1555 h 3301"/>
                <a:gd name="T12" fmla="*/ 285 w 3311"/>
                <a:gd name="T13" fmla="*/ 1931 h 3301"/>
                <a:gd name="T14" fmla="*/ 405 w 3311"/>
                <a:gd name="T15" fmla="*/ 2274 h 3301"/>
                <a:gd name="T16" fmla="*/ 606 w 3311"/>
                <a:gd name="T17" fmla="*/ 2571 h 3301"/>
                <a:gd name="T18" fmla="*/ 875 w 3311"/>
                <a:gd name="T19" fmla="*/ 2806 h 3301"/>
                <a:gd name="T20" fmla="*/ 1197 w 3311"/>
                <a:gd name="T21" fmla="*/ 2967 h 3301"/>
                <a:gd name="T22" fmla="*/ 1560 w 3311"/>
                <a:gd name="T23" fmla="*/ 3042 h 3301"/>
                <a:gd name="T24" fmla="*/ 1937 w 3311"/>
                <a:gd name="T25" fmla="*/ 3017 h 3301"/>
                <a:gd name="T26" fmla="*/ 2281 w 3311"/>
                <a:gd name="T27" fmla="*/ 2897 h 3301"/>
                <a:gd name="T28" fmla="*/ 2578 w 3311"/>
                <a:gd name="T29" fmla="*/ 2697 h 3301"/>
                <a:gd name="T30" fmla="*/ 2814 w 3311"/>
                <a:gd name="T31" fmla="*/ 2429 h 3301"/>
                <a:gd name="T32" fmla="*/ 2976 w 3311"/>
                <a:gd name="T33" fmla="*/ 2108 h 3301"/>
                <a:gd name="T34" fmla="*/ 3051 w 3311"/>
                <a:gd name="T35" fmla="*/ 1746 h 3301"/>
                <a:gd name="T36" fmla="*/ 3026 w 3311"/>
                <a:gd name="T37" fmla="*/ 1370 h 3301"/>
                <a:gd name="T38" fmla="*/ 2906 w 3311"/>
                <a:gd name="T39" fmla="*/ 1027 h 3301"/>
                <a:gd name="T40" fmla="*/ 2705 w 3311"/>
                <a:gd name="T41" fmla="*/ 730 h 3301"/>
                <a:gd name="T42" fmla="*/ 2436 w 3311"/>
                <a:gd name="T43" fmla="*/ 495 h 3301"/>
                <a:gd name="T44" fmla="*/ 2114 w 3311"/>
                <a:gd name="T45" fmla="*/ 334 h 3301"/>
                <a:gd name="T46" fmla="*/ 1751 w 3311"/>
                <a:gd name="T47" fmla="*/ 259 h 3301"/>
                <a:gd name="T48" fmla="*/ 1855 w 3311"/>
                <a:gd name="T49" fmla="*/ 12 h 3301"/>
                <a:gd name="T50" fmla="*/ 2233 w 3311"/>
                <a:gd name="T51" fmla="*/ 103 h 3301"/>
                <a:gd name="T52" fmla="*/ 2570 w 3311"/>
                <a:gd name="T53" fmla="*/ 275 h 3301"/>
                <a:gd name="T54" fmla="*/ 2859 w 3311"/>
                <a:gd name="T55" fmla="*/ 517 h 3301"/>
                <a:gd name="T56" fmla="*/ 3084 w 3311"/>
                <a:gd name="T57" fmla="*/ 818 h 3301"/>
                <a:gd name="T58" fmla="*/ 3238 w 3311"/>
                <a:gd name="T59" fmla="*/ 1166 h 3301"/>
                <a:gd name="T60" fmla="*/ 3308 w 3311"/>
                <a:gd name="T61" fmla="*/ 1550 h 3301"/>
                <a:gd name="T62" fmla="*/ 3285 w 3311"/>
                <a:gd name="T63" fmla="*/ 1947 h 3301"/>
                <a:gd name="T64" fmla="*/ 3171 w 3311"/>
                <a:gd name="T65" fmla="*/ 2314 h 3301"/>
                <a:gd name="T66" fmla="*/ 2979 w 3311"/>
                <a:gd name="T67" fmla="*/ 2640 h 3301"/>
                <a:gd name="T68" fmla="*/ 2722 w 3311"/>
                <a:gd name="T69" fmla="*/ 2912 h 3301"/>
                <a:gd name="T70" fmla="*/ 2407 w 3311"/>
                <a:gd name="T71" fmla="*/ 3121 h 3301"/>
                <a:gd name="T72" fmla="*/ 2048 w 3311"/>
                <a:gd name="T73" fmla="*/ 3254 h 3301"/>
                <a:gd name="T74" fmla="*/ 1655 w 3311"/>
                <a:gd name="T75" fmla="*/ 3301 h 3301"/>
                <a:gd name="T76" fmla="*/ 1263 w 3311"/>
                <a:gd name="T77" fmla="*/ 3254 h 3301"/>
                <a:gd name="T78" fmla="*/ 904 w 3311"/>
                <a:gd name="T79" fmla="*/ 3121 h 3301"/>
                <a:gd name="T80" fmla="*/ 589 w 3311"/>
                <a:gd name="T81" fmla="*/ 2912 h 3301"/>
                <a:gd name="T82" fmla="*/ 332 w 3311"/>
                <a:gd name="T83" fmla="*/ 2640 h 3301"/>
                <a:gd name="T84" fmla="*/ 140 w 3311"/>
                <a:gd name="T85" fmla="*/ 2314 h 3301"/>
                <a:gd name="T86" fmla="*/ 27 w 3311"/>
                <a:gd name="T87" fmla="*/ 1947 h 3301"/>
                <a:gd name="T88" fmla="*/ 3 w 3311"/>
                <a:gd name="T89" fmla="*/ 1550 h 3301"/>
                <a:gd name="T90" fmla="*/ 73 w 3311"/>
                <a:gd name="T91" fmla="*/ 1166 h 3301"/>
                <a:gd name="T92" fmla="*/ 227 w 3311"/>
                <a:gd name="T93" fmla="*/ 818 h 3301"/>
                <a:gd name="T94" fmla="*/ 452 w 3311"/>
                <a:gd name="T95" fmla="*/ 517 h 3301"/>
                <a:gd name="T96" fmla="*/ 741 w 3311"/>
                <a:gd name="T97" fmla="*/ 275 h 3301"/>
                <a:gd name="T98" fmla="*/ 1078 w 3311"/>
                <a:gd name="T99" fmla="*/ 103 h 3301"/>
                <a:gd name="T100" fmla="*/ 1456 w 3311"/>
                <a:gd name="T101" fmla="*/ 12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11" h="3301">
                  <a:moveTo>
                    <a:pt x="1655" y="256"/>
                  </a:moveTo>
                  <a:lnTo>
                    <a:pt x="1560" y="259"/>
                  </a:lnTo>
                  <a:lnTo>
                    <a:pt x="1466" y="269"/>
                  </a:lnTo>
                  <a:lnTo>
                    <a:pt x="1374" y="284"/>
                  </a:lnTo>
                  <a:lnTo>
                    <a:pt x="1285" y="306"/>
                  </a:lnTo>
                  <a:lnTo>
                    <a:pt x="1197" y="334"/>
                  </a:lnTo>
                  <a:lnTo>
                    <a:pt x="1111" y="366"/>
                  </a:lnTo>
                  <a:lnTo>
                    <a:pt x="1030" y="404"/>
                  </a:lnTo>
                  <a:lnTo>
                    <a:pt x="950" y="447"/>
                  </a:lnTo>
                  <a:lnTo>
                    <a:pt x="875" y="495"/>
                  </a:lnTo>
                  <a:lnTo>
                    <a:pt x="801" y="547"/>
                  </a:lnTo>
                  <a:lnTo>
                    <a:pt x="733" y="604"/>
                  </a:lnTo>
                  <a:lnTo>
                    <a:pt x="667" y="665"/>
                  </a:lnTo>
                  <a:lnTo>
                    <a:pt x="606" y="730"/>
                  </a:lnTo>
                  <a:lnTo>
                    <a:pt x="549" y="799"/>
                  </a:lnTo>
                  <a:lnTo>
                    <a:pt x="497" y="872"/>
                  </a:lnTo>
                  <a:lnTo>
                    <a:pt x="448" y="947"/>
                  </a:lnTo>
                  <a:lnTo>
                    <a:pt x="405" y="1027"/>
                  </a:lnTo>
                  <a:lnTo>
                    <a:pt x="367" y="1108"/>
                  </a:lnTo>
                  <a:lnTo>
                    <a:pt x="335" y="1193"/>
                  </a:lnTo>
                  <a:lnTo>
                    <a:pt x="307" y="1281"/>
                  </a:lnTo>
                  <a:lnTo>
                    <a:pt x="285" y="1370"/>
                  </a:lnTo>
                  <a:lnTo>
                    <a:pt x="270" y="1462"/>
                  </a:lnTo>
                  <a:lnTo>
                    <a:pt x="260" y="1555"/>
                  </a:lnTo>
                  <a:lnTo>
                    <a:pt x="257" y="1650"/>
                  </a:lnTo>
                  <a:lnTo>
                    <a:pt x="260" y="1746"/>
                  </a:lnTo>
                  <a:lnTo>
                    <a:pt x="270" y="1839"/>
                  </a:lnTo>
                  <a:lnTo>
                    <a:pt x="285" y="1931"/>
                  </a:lnTo>
                  <a:lnTo>
                    <a:pt x="307" y="2021"/>
                  </a:lnTo>
                  <a:lnTo>
                    <a:pt x="335" y="2108"/>
                  </a:lnTo>
                  <a:lnTo>
                    <a:pt x="367" y="2193"/>
                  </a:lnTo>
                  <a:lnTo>
                    <a:pt x="405" y="2274"/>
                  </a:lnTo>
                  <a:lnTo>
                    <a:pt x="448" y="2354"/>
                  </a:lnTo>
                  <a:lnTo>
                    <a:pt x="497" y="2429"/>
                  </a:lnTo>
                  <a:lnTo>
                    <a:pt x="549" y="2502"/>
                  </a:lnTo>
                  <a:lnTo>
                    <a:pt x="606" y="2571"/>
                  </a:lnTo>
                  <a:lnTo>
                    <a:pt x="667" y="2636"/>
                  </a:lnTo>
                  <a:lnTo>
                    <a:pt x="733" y="2697"/>
                  </a:lnTo>
                  <a:lnTo>
                    <a:pt x="801" y="2753"/>
                  </a:lnTo>
                  <a:lnTo>
                    <a:pt x="875" y="2806"/>
                  </a:lnTo>
                  <a:lnTo>
                    <a:pt x="950" y="2854"/>
                  </a:lnTo>
                  <a:lnTo>
                    <a:pt x="1030" y="2897"/>
                  </a:lnTo>
                  <a:lnTo>
                    <a:pt x="1111" y="2935"/>
                  </a:lnTo>
                  <a:lnTo>
                    <a:pt x="1197" y="2967"/>
                  </a:lnTo>
                  <a:lnTo>
                    <a:pt x="1285" y="2995"/>
                  </a:lnTo>
                  <a:lnTo>
                    <a:pt x="1374" y="3017"/>
                  </a:lnTo>
                  <a:lnTo>
                    <a:pt x="1466" y="3032"/>
                  </a:lnTo>
                  <a:lnTo>
                    <a:pt x="1560" y="3042"/>
                  </a:lnTo>
                  <a:lnTo>
                    <a:pt x="1655" y="3045"/>
                  </a:lnTo>
                  <a:lnTo>
                    <a:pt x="1751" y="3042"/>
                  </a:lnTo>
                  <a:lnTo>
                    <a:pt x="1845" y="3032"/>
                  </a:lnTo>
                  <a:lnTo>
                    <a:pt x="1937" y="3017"/>
                  </a:lnTo>
                  <a:lnTo>
                    <a:pt x="2027" y="2995"/>
                  </a:lnTo>
                  <a:lnTo>
                    <a:pt x="2114" y="2967"/>
                  </a:lnTo>
                  <a:lnTo>
                    <a:pt x="2200" y="2935"/>
                  </a:lnTo>
                  <a:lnTo>
                    <a:pt x="2281" y="2897"/>
                  </a:lnTo>
                  <a:lnTo>
                    <a:pt x="2361" y="2854"/>
                  </a:lnTo>
                  <a:lnTo>
                    <a:pt x="2436" y="2806"/>
                  </a:lnTo>
                  <a:lnTo>
                    <a:pt x="2510" y="2753"/>
                  </a:lnTo>
                  <a:lnTo>
                    <a:pt x="2578" y="2697"/>
                  </a:lnTo>
                  <a:lnTo>
                    <a:pt x="2644" y="2636"/>
                  </a:lnTo>
                  <a:lnTo>
                    <a:pt x="2705" y="2571"/>
                  </a:lnTo>
                  <a:lnTo>
                    <a:pt x="2762" y="2502"/>
                  </a:lnTo>
                  <a:lnTo>
                    <a:pt x="2814" y="2429"/>
                  </a:lnTo>
                  <a:lnTo>
                    <a:pt x="2863" y="2354"/>
                  </a:lnTo>
                  <a:lnTo>
                    <a:pt x="2906" y="2274"/>
                  </a:lnTo>
                  <a:lnTo>
                    <a:pt x="2944" y="2193"/>
                  </a:lnTo>
                  <a:lnTo>
                    <a:pt x="2976" y="2108"/>
                  </a:lnTo>
                  <a:lnTo>
                    <a:pt x="3004" y="2021"/>
                  </a:lnTo>
                  <a:lnTo>
                    <a:pt x="3026" y="1931"/>
                  </a:lnTo>
                  <a:lnTo>
                    <a:pt x="3041" y="1839"/>
                  </a:lnTo>
                  <a:lnTo>
                    <a:pt x="3051" y="1746"/>
                  </a:lnTo>
                  <a:lnTo>
                    <a:pt x="3054" y="1650"/>
                  </a:lnTo>
                  <a:lnTo>
                    <a:pt x="3051" y="1555"/>
                  </a:lnTo>
                  <a:lnTo>
                    <a:pt x="3041" y="1462"/>
                  </a:lnTo>
                  <a:lnTo>
                    <a:pt x="3026" y="1370"/>
                  </a:lnTo>
                  <a:lnTo>
                    <a:pt x="3004" y="1281"/>
                  </a:lnTo>
                  <a:lnTo>
                    <a:pt x="2976" y="1193"/>
                  </a:lnTo>
                  <a:lnTo>
                    <a:pt x="2944" y="1108"/>
                  </a:lnTo>
                  <a:lnTo>
                    <a:pt x="2906" y="1027"/>
                  </a:lnTo>
                  <a:lnTo>
                    <a:pt x="2863" y="947"/>
                  </a:lnTo>
                  <a:lnTo>
                    <a:pt x="2814" y="872"/>
                  </a:lnTo>
                  <a:lnTo>
                    <a:pt x="2762" y="799"/>
                  </a:lnTo>
                  <a:lnTo>
                    <a:pt x="2705" y="730"/>
                  </a:lnTo>
                  <a:lnTo>
                    <a:pt x="2644" y="665"/>
                  </a:lnTo>
                  <a:lnTo>
                    <a:pt x="2578" y="604"/>
                  </a:lnTo>
                  <a:lnTo>
                    <a:pt x="2510" y="547"/>
                  </a:lnTo>
                  <a:lnTo>
                    <a:pt x="2436" y="495"/>
                  </a:lnTo>
                  <a:lnTo>
                    <a:pt x="2361" y="447"/>
                  </a:lnTo>
                  <a:lnTo>
                    <a:pt x="2281" y="404"/>
                  </a:lnTo>
                  <a:lnTo>
                    <a:pt x="2200" y="366"/>
                  </a:lnTo>
                  <a:lnTo>
                    <a:pt x="2114" y="334"/>
                  </a:lnTo>
                  <a:lnTo>
                    <a:pt x="2027" y="306"/>
                  </a:lnTo>
                  <a:lnTo>
                    <a:pt x="1937" y="284"/>
                  </a:lnTo>
                  <a:lnTo>
                    <a:pt x="1845" y="269"/>
                  </a:lnTo>
                  <a:lnTo>
                    <a:pt x="1751" y="259"/>
                  </a:lnTo>
                  <a:lnTo>
                    <a:pt x="1655" y="256"/>
                  </a:lnTo>
                  <a:close/>
                  <a:moveTo>
                    <a:pt x="1655" y="0"/>
                  </a:moveTo>
                  <a:lnTo>
                    <a:pt x="1756" y="3"/>
                  </a:lnTo>
                  <a:lnTo>
                    <a:pt x="1855" y="12"/>
                  </a:lnTo>
                  <a:lnTo>
                    <a:pt x="1953" y="27"/>
                  </a:lnTo>
                  <a:lnTo>
                    <a:pt x="2048" y="47"/>
                  </a:lnTo>
                  <a:lnTo>
                    <a:pt x="2141" y="72"/>
                  </a:lnTo>
                  <a:lnTo>
                    <a:pt x="2233" y="103"/>
                  </a:lnTo>
                  <a:lnTo>
                    <a:pt x="2322" y="140"/>
                  </a:lnTo>
                  <a:lnTo>
                    <a:pt x="2407" y="180"/>
                  </a:lnTo>
                  <a:lnTo>
                    <a:pt x="2491" y="226"/>
                  </a:lnTo>
                  <a:lnTo>
                    <a:pt x="2570" y="275"/>
                  </a:lnTo>
                  <a:lnTo>
                    <a:pt x="2648" y="331"/>
                  </a:lnTo>
                  <a:lnTo>
                    <a:pt x="2722" y="389"/>
                  </a:lnTo>
                  <a:lnTo>
                    <a:pt x="2792" y="451"/>
                  </a:lnTo>
                  <a:lnTo>
                    <a:pt x="2859" y="517"/>
                  </a:lnTo>
                  <a:lnTo>
                    <a:pt x="2921" y="588"/>
                  </a:lnTo>
                  <a:lnTo>
                    <a:pt x="2979" y="661"/>
                  </a:lnTo>
                  <a:lnTo>
                    <a:pt x="3035" y="738"/>
                  </a:lnTo>
                  <a:lnTo>
                    <a:pt x="3084" y="818"/>
                  </a:lnTo>
                  <a:lnTo>
                    <a:pt x="3131" y="901"/>
                  </a:lnTo>
                  <a:lnTo>
                    <a:pt x="3171" y="986"/>
                  </a:lnTo>
                  <a:lnTo>
                    <a:pt x="3207" y="1075"/>
                  </a:lnTo>
                  <a:lnTo>
                    <a:pt x="3238" y="1166"/>
                  </a:lnTo>
                  <a:lnTo>
                    <a:pt x="3264" y="1259"/>
                  </a:lnTo>
                  <a:lnTo>
                    <a:pt x="3285" y="1354"/>
                  </a:lnTo>
                  <a:lnTo>
                    <a:pt x="3299" y="1452"/>
                  </a:lnTo>
                  <a:lnTo>
                    <a:pt x="3308" y="1550"/>
                  </a:lnTo>
                  <a:lnTo>
                    <a:pt x="3311" y="1650"/>
                  </a:lnTo>
                  <a:lnTo>
                    <a:pt x="3308" y="1751"/>
                  </a:lnTo>
                  <a:lnTo>
                    <a:pt x="3299" y="1849"/>
                  </a:lnTo>
                  <a:lnTo>
                    <a:pt x="3285" y="1947"/>
                  </a:lnTo>
                  <a:lnTo>
                    <a:pt x="3264" y="2042"/>
                  </a:lnTo>
                  <a:lnTo>
                    <a:pt x="3238" y="2135"/>
                  </a:lnTo>
                  <a:lnTo>
                    <a:pt x="3207" y="2226"/>
                  </a:lnTo>
                  <a:lnTo>
                    <a:pt x="3171" y="2314"/>
                  </a:lnTo>
                  <a:lnTo>
                    <a:pt x="3131" y="2400"/>
                  </a:lnTo>
                  <a:lnTo>
                    <a:pt x="3084" y="2483"/>
                  </a:lnTo>
                  <a:lnTo>
                    <a:pt x="3035" y="2563"/>
                  </a:lnTo>
                  <a:lnTo>
                    <a:pt x="2979" y="2640"/>
                  </a:lnTo>
                  <a:lnTo>
                    <a:pt x="2921" y="2713"/>
                  </a:lnTo>
                  <a:lnTo>
                    <a:pt x="2859" y="2784"/>
                  </a:lnTo>
                  <a:lnTo>
                    <a:pt x="2792" y="2850"/>
                  </a:lnTo>
                  <a:lnTo>
                    <a:pt x="2722" y="2912"/>
                  </a:lnTo>
                  <a:lnTo>
                    <a:pt x="2648" y="2970"/>
                  </a:lnTo>
                  <a:lnTo>
                    <a:pt x="2570" y="3026"/>
                  </a:lnTo>
                  <a:lnTo>
                    <a:pt x="2491" y="3075"/>
                  </a:lnTo>
                  <a:lnTo>
                    <a:pt x="2407" y="3121"/>
                  </a:lnTo>
                  <a:lnTo>
                    <a:pt x="2322" y="3161"/>
                  </a:lnTo>
                  <a:lnTo>
                    <a:pt x="2233" y="3197"/>
                  </a:lnTo>
                  <a:lnTo>
                    <a:pt x="2141" y="3229"/>
                  </a:lnTo>
                  <a:lnTo>
                    <a:pt x="2048" y="3254"/>
                  </a:lnTo>
                  <a:lnTo>
                    <a:pt x="1953" y="3275"/>
                  </a:lnTo>
                  <a:lnTo>
                    <a:pt x="1855" y="3289"/>
                  </a:lnTo>
                  <a:lnTo>
                    <a:pt x="1756" y="3298"/>
                  </a:lnTo>
                  <a:lnTo>
                    <a:pt x="1655" y="3301"/>
                  </a:lnTo>
                  <a:lnTo>
                    <a:pt x="1555" y="3298"/>
                  </a:lnTo>
                  <a:lnTo>
                    <a:pt x="1456" y="3289"/>
                  </a:lnTo>
                  <a:lnTo>
                    <a:pt x="1358" y="3275"/>
                  </a:lnTo>
                  <a:lnTo>
                    <a:pt x="1263" y="3254"/>
                  </a:lnTo>
                  <a:lnTo>
                    <a:pt x="1170" y="3229"/>
                  </a:lnTo>
                  <a:lnTo>
                    <a:pt x="1078" y="3197"/>
                  </a:lnTo>
                  <a:lnTo>
                    <a:pt x="989" y="3161"/>
                  </a:lnTo>
                  <a:lnTo>
                    <a:pt x="904" y="3121"/>
                  </a:lnTo>
                  <a:lnTo>
                    <a:pt x="820" y="3075"/>
                  </a:lnTo>
                  <a:lnTo>
                    <a:pt x="741" y="3026"/>
                  </a:lnTo>
                  <a:lnTo>
                    <a:pt x="663" y="2970"/>
                  </a:lnTo>
                  <a:lnTo>
                    <a:pt x="589" y="2912"/>
                  </a:lnTo>
                  <a:lnTo>
                    <a:pt x="519" y="2850"/>
                  </a:lnTo>
                  <a:lnTo>
                    <a:pt x="452" y="2784"/>
                  </a:lnTo>
                  <a:lnTo>
                    <a:pt x="390" y="2713"/>
                  </a:lnTo>
                  <a:lnTo>
                    <a:pt x="332" y="2640"/>
                  </a:lnTo>
                  <a:lnTo>
                    <a:pt x="276" y="2563"/>
                  </a:lnTo>
                  <a:lnTo>
                    <a:pt x="227" y="2483"/>
                  </a:lnTo>
                  <a:lnTo>
                    <a:pt x="180" y="2400"/>
                  </a:lnTo>
                  <a:lnTo>
                    <a:pt x="140" y="2314"/>
                  </a:lnTo>
                  <a:lnTo>
                    <a:pt x="104" y="2226"/>
                  </a:lnTo>
                  <a:lnTo>
                    <a:pt x="73" y="2135"/>
                  </a:lnTo>
                  <a:lnTo>
                    <a:pt x="47" y="2042"/>
                  </a:lnTo>
                  <a:lnTo>
                    <a:pt x="27" y="1947"/>
                  </a:lnTo>
                  <a:lnTo>
                    <a:pt x="12" y="1849"/>
                  </a:lnTo>
                  <a:lnTo>
                    <a:pt x="3" y="1751"/>
                  </a:lnTo>
                  <a:lnTo>
                    <a:pt x="0" y="1650"/>
                  </a:lnTo>
                  <a:lnTo>
                    <a:pt x="3" y="1550"/>
                  </a:lnTo>
                  <a:lnTo>
                    <a:pt x="12" y="1452"/>
                  </a:lnTo>
                  <a:lnTo>
                    <a:pt x="27" y="1354"/>
                  </a:lnTo>
                  <a:lnTo>
                    <a:pt x="47" y="1259"/>
                  </a:lnTo>
                  <a:lnTo>
                    <a:pt x="73" y="1166"/>
                  </a:lnTo>
                  <a:lnTo>
                    <a:pt x="104" y="1075"/>
                  </a:lnTo>
                  <a:lnTo>
                    <a:pt x="140" y="986"/>
                  </a:lnTo>
                  <a:lnTo>
                    <a:pt x="180" y="901"/>
                  </a:lnTo>
                  <a:lnTo>
                    <a:pt x="227" y="818"/>
                  </a:lnTo>
                  <a:lnTo>
                    <a:pt x="276" y="738"/>
                  </a:lnTo>
                  <a:lnTo>
                    <a:pt x="332" y="661"/>
                  </a:lnTo>
                  <a:lnTo>
                    <a:pt x="390" y="588"/>
                  </a:lnTo>
                  <a:lnTo>
                    <a:pt x="452" y="517"/>
                  </a:lnTo>
                  <a:lnTo>
                    <a:pt x="519" y="451"/>
                  </a:lnTo>
                  <a:lnTo>
                    <a:pt x="589" y="389"/>
                  </a:lnTo>
                  <a:lnTo>
                    <a:pt x="663" y="331"/>
                  </a:lnTo>
                  <a:lnTo>
                    <a:pt x="741" y="275"/>
                  </a:lnTo>
                  <a:lnTo>
                    <a:pt x="820" y="226"/>
                  </a:lnTo>
                  <a:lnTo>
                    <a:pt x="904" y="180"/>
                  </a:lnTo>
                  <a:lnTo>
                    <a:pt x="989" y="140"/>
                  </a:lnTo>
                  <a:lnTo>
                    <a:pt x="1078" y="103"/>
                  </a:lnTo>
                  <a:lnTo>
                    <a:pt x="1170" y="72"/>
                  </a:lnTo>
                  <a:lnTo>
                    <a:pt x="1263" y="47"/>
                  </a:lnTo>
                  <a:lnTo>
                    <a:pt x="1358" y="27"/>
                  </a:lnTo>
                  <a:lnTo>
                    <a:pt x="1456" y="12"/>
                  </a:lnTo>
                  <a:lnTo>
                    <a:pt x="1555" y="3"/>
                  </a:lnTo>
                  <a:lnTo>
                    <a:pt x="16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6493" y="449"/>
              <a:ext cx="109" cy="107"/>
            </a:xfrm>
            <a:custGeom>
              <a:avLst/>
              <a:gdLst>
                <a:gd name="T0" fmla="*/ 1169 w 2025"/>
                <a:gd name="T1" fmla="*/ 12 h 2019"/>
                <a:gd name="T2" fmla="*/ 1389 w 2025"/>
                <a:gd name="T3" fmla="*/ 72 h 2019"/>
                <a:gd name="T4" fmla="*/ 1586 w 2025"/>
                <a:gd name="T5" fmla="*/ 178 h 2019"/>
                <a:gd name="T6" fmla="*/ 1754 w 2025"/>
                <a:gd name="T7" fmla="*/ 322 h 2019"/>
                <a:gd name="T8" fmla="*/ 1887 w 2025"/>
                <a:gd name="T9" fmla="*/ 500 h 2019"/>
                <a:gd name="T10" fmla="*/ 1978 w 2025"/>
                <a:gd name="T11" fmla="*/ 705 h 2019"/>
                <a:gd name="T12" fmla="*/ 2022 w 2025"/>
                <a:gd name="T13" fmla="*/ 931 h 2019"/>
                <a:gd name="T14" fmla="*/ 2014 w 2025"/>
                <a:gd name="T15" fmla="*/ 1156 h 2019"/>
                <a:gd name="T16" fmla="*/ 1962 w 2025"/>
                <a:gd name="T17" fmla="*/ 1362 h 2019"/>
                <a:gd name="T18" fmla="*/ 1868 w 2025"/>
                <a:gd name="T19" fmla="*/ 1550 h 2019"/>
                <a:gd name="T20" fmla="*/ 1840 w 2025"/>
                <a:gd name="T21" fmla="*/ 1452 h 2019"/>
                <a:gd name="T22" fmla="*/ 1881 w 2025"/>
                <a:gd name="T23" fmla="*/ 1394 h 2019"/>
                <a:gd name="T24" fmla="*/ 1890 w 2025"/>
                <a:gd name="T25" fmla="*/ 1321 h 2019"/>
                <a:gd name="T26" fmla="*/ 1863 w 2025"/>
                <a:gd name="T27" fmla="*/ 1254 h 2019"/>
                <a:gd name="T28" fmla="*/ 1805 w 2025"/>
                <a:gd name="T29" fmla="*/ 1207 h 2019"/>
                <a:gd name="T30" fmla="*/ 1765 w 2025"/>
                <a:gd name="T31" fmla="*/ 1068 h 2019"/>
                <a:gd name="T32" fmla="*/ 1756 w 2025"/>
                <a:gd name="T33" fmla="*/ 874 h 2019"/>
                <a:gd name="T34" fmla="*/ 1695 w 2025"/>
                <a:gd name="T35" fmla="*/ 687 h 2019"/>
                <a:gd name="T36" fmla="*/ 1590 w 2025"/>
                <a:gd name="T37" fmla="*/ 524 h 2019"/>
                <a:gd name="T38" fmla="*/ 1448 w 2025"/>
                <a:gd name="T39" fmla="*/ 395 h 2019"/>
                <a:gd name="T40" fmla="*/ 1275 w 2025"/>
                <a:gd name="T41" fmla="*/ 303 h 2019"/>
                <a:gd name="T42" fmla="*/ 1081 w 2025"/>
                <a:gd name="T43" fmla="*/ 259 h 2019"/>
                <a:gd name="T44" fmla="*/ 876 w 2025"/>
                <a:gd name="T45" fmla="*/ 268 h 2019"/>
                <a:gd name="T46" fmla="*/ 689 w 2025"/>
                <a:gd name="T47" fmla="*/ 329 h 2019"/>
                <a:gd name="T48" fmla="*/ 526 w 2025"/>
                <a:gd name="T49" fmla="*/ 434 h 2019"/>
                <a:gd name="T50" fmla="*/ 396 w 2025"/>
                <a:gd name="T51" fmla="*/ 576 h 2019"/>
                <a:gd name="T52" fmla="*/ 304 w 2025"/>
                <a:gd name="T53" fmla="*/ 747 h 2019"/>
                <a:gd name="T54" fmla="*/ 260 w 2025"/>
                <a:gd name="T55" fmla="*/ 941 h 2019"/>
                <a:gd name="T56" fmla="*/ 269 w 2025"/>
                <a:gd name="T57" fmla="*/ 1145 h 2019"/>
                <a:gd name="T58" fmla="*/ 330 w 2025"/>
                <a:gd name="T59" fmla="*/ 1332 h 2019"/>
                <a:gd name="T60" fmla="*/ 435 w 2025"/>
                <a:gd name="T61" fmla="*/ 1495 h 2019"/>
                <a:gd name="T62" fmla="*/ 577 w 2025"/>
                <a:gd name="T63" fmla="*/ 1624 h 2019"/>
                <a:gd name="T64" fmla="*/ 750 w 2025"/>
                <a:gd name="T65" fmla="*/ 1716 h 2019"/>
                <a:gd name="T66" fmla="*/ 944 w 2025"/>
                <a:gd name="T67" fmla="*/ 1760 h 2019"/>
                <a:gd name="T68" fmla="*/ 1115 w 2025"/>
                <a:gd name="T69" fmla="*/ 1756 h 2019"/>
                <a:gd name="T70" fmla="*/ 1199 w 2025"/>
                <a:gd name="T71" fmla="*/ 1824 h 2019"/>
                <a:gd name="T72" fmla="*/ 1251 w 2025"/>
                <a:gd name="T73" fmla="*/ 1874 h 2019"/>
                <a:gd name="T74" fmla="*/ 1323 w 2025"/>
                <a:gd name="T75" fmla="*/ 1892 h 2019"/>
                <a:gd name="T76" fmla="*/ 1402 w 2025"/>
                <a:gd name="T77" fmla="*/ 1869 h 2019"/>
                <a:gd name="T78" fmla="*/ 1449 w 2025"/>
                <a:gd name="T79" fmla="*/ 1821 h 2019"/>
                <a:gd name="T80" fmla="*/ 1463 w 2025"/>
                <a:gd name="T81" fmla="*/ 1914 h 2019"/>
                <a:gd name="T82" fmla="*/ 1247 w 2025"/>
                <a:gd name="T83" fmla="*/ 1992 h 2019"/>
                <a:gd name="T84" fmla="*/ 1012 w 2025"/>
                <a:gd name="T85" fmla="*/ 2019 h 2019"/>
                <a:gd name="T86" fmla="*/ 781 w 2025"/>
                <a:gd name="T87" fmla="*/ 1992 h 2019"/>
                <a:gd name="T88" fmla="*/ 567 w 2025"/>
                <a:gd name="T89" fmla="*/ 1917 h 2019"/>
                <a:gd name="T90" fmla="*/ 380 w 2025"/>
                <a:gd name="T91" fmla="*/ 1797 h 2019"/>
                <a:gd name="T92" fmla="*/ 223 w 2025"/>
                <a:gd name="T93" fmla="*/ 1640 h 2019"/>
                <a:gd name="T94" fmla="*/ 103 w 2025"/>
                <a:gd name="T95" fmla="*/ 1453 h 2019"/>
                <a:gd name="T96" fmla="*/ 27 w 2025"/>
                <a:gd name="T97" fmla="*/ 1241 h 2019"/>
                <a:gd name="T98" fmla="*/ 0 w 2025"/>
                <a:gd name="T99" fmla="*/ 1009 h 2019"/>
                <a:gd name="T100" fmla="*/ 27 w 2025"/>
                <a:gd name="T101" fmla="*/ 778 h 2019"/>
                <a:gd name="T102" fmla="*/ 103 w 2025"/>
                <a:gd name="T103" fmla="*/ 565 h 2019"/>
                <a:gd name="T104" fmla="*/ 223 w 2025"/>
                <a:gd name="T105" fmla="*/ 379 h 2019"/>
                <a:gd name="T106" fmla="*/ 380 w 2025"/>
                <a:gd name="T107" fmla="*/ 222 h 2019"/>
                <a:gd name="T108" fmla="*/ 567 w 2025"/>
                <a:gd name="T109" fmla="*/ 102 h 2019"/>
                <a:gd name="T110" fmla="*/ 781 w 2025"/>
                <a:gd name="T111" fmla="*/ 27 h 2019"/>
                <a:gd name="T112" fmla="*/ 1012 w 2025"/>
                <a:gd name="T113" fmla="*/ 0 h 2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25" h="2019">
                  <a:moveTo>
                    <a:pt x="1012" y="0"/>
                  </a:moveTo>
                  <a:lnTo>
                    <a:pt x="1091" y="3"/>
                  </a:lnTo>
                  <a:lnTo>
                    <a:pt x="1169" y="12"/>
                  </a:lnTo>
                  <a:lnTo>
                    <a:pt x="1244" y="27"/>
                  </a:lnTo>
                  <a:lnTo>
                    <a:pt x="1318" y="47"/>
                  </a:lnTo>
                  <a:lnTo>
                    <a:pt x="1389" y="72"/>
                  </a:lnTo>
                  <a:lnTo>
                    <a:pt x="1458" y="102"/>
                  </a:lnTo>
                  <a:lnTo>
                    <a:pt x="1523" y="138"/>
                  </a:lnTo>
                  <a:lnTo>
                    <a:pt x="1586" y="178"/>
                  </a:lnTo>
                  <a:lnTo>
                    <a:pt x="1645" y="222"/>
                  </a:lnTo>
                  <a:lnTo>
                    <a:pt x="1702" y="270"/>
                  </a:lnTo>
                  <a:lnTo>
                    <a:pt x="1754" y="322"/>
                  </a:lnTo>
                  <a:lnTo>
                    <a:pt x="1802" y="379"/>
                  </a:lnTo>
                  <a:lnTo>
                    <a:pt x="1847" y="438"/>
                  </a:lnTo>
                  <a:lnTo>
                    <a:pt x="1887" y="500"/>
                  </a:lnTo>
                  <a:lnTo>
                    <a:pt x="1922" y="565"/>
                  </a:lnTo>
                  <a:lnTo>
                    <a:pt x="1953" y="634"/>
                  </a:lnTo>
                  <a:lnTo>
                    <a:pt x="1978" y="705"/>
                  </a:lnTo>
                  <a:lnTo>
                    <a:pt x="1998" y="778"/>
                  </a:lnTo>
                  <a:lnTo>
                    <a:pt x="2013" y="854"/>
                  </a:lnTo>
                  <a:lnTo>
                    <a:pt x="2022" y="931"/>
                  </a:lnTo>
                  <a:lnTo>
                    <a:pt x="2025" y="1009"/>
                  </a:lnTo>
                  <a:lnTo>
                    <a:pt x="2022" y="1083"/>
                  </a:lnTo>
                  <a:lnTo>
                    <a:pt x="2014" y="1156"/>
                  </a:lnTo>
                  <a:lnTo>
                    <a:pt x="2002" y="1226"/>
                  </a:lnTo>
                  <a:lnTo>
                    <a:pt x="1984" y="1296"/>
                  </a:lnTo>
                  <a:lnTo>
                    <a:pt x="1962" y="1362"/>
                  </a:lnTo>
                  <a:lnTo>
                    <a:pt x="1934" y="1427"/>
                  </a:lnTo>
                  <a:lnTo>
                    <a:pt x="1903" y="1490"/>
                  </a:lnTo>
                  <a:lnTo>
                    <a:pt x="1868" y="1550"/>
                  </a:lnTo>
                  <a:lnTo>
                    <a:pt x="1797" y="1478"/>
                  </a:lnTo>
                  <a:lnTo>
                    <a:pt x="1821" y="1467"/>
                  </a:lnTo>
                  <a:lnTo>
                    <a:pt x="1840" y="1452"/>
                  </a:lnTo>
                  <a:lnTo>
                    <a:pt x="1857" y="1435"/>
                  </a:lnTo>
                  <a:lnTo>
                    <a:pt x="1871" y="1415"/>
                  </a:lnTo>
                  <a:lnTo>
                    <a:pt x="1881" y="1394"/>
                  </a:lnTo>
                  <a:lnTo>
                    <a:pt x="1888" y="1370"/>
                  </a:lnTo>
                  <a:lnTo>
                    <a:pt x="1891" y="1346"/>
                  </a:lnTo>
                  <a:lnTo>
                    <a:pt x="1890" y="1321"/>
                  </a:lnTo>
                  <a:lnTo>
                    <a:pt x="1884" y="1297"/>
                  </a:lnTo>
                  <a:lnTo>
                    <a:pt x="1875" y="1275"/>
                  </a:lnTo>
                  <a:lnTo>
                    <a:pt x="1863" y="1254"/>
                  </a:lnTo>
                  <a:lnTo>
                    <a:pt x="1847" y="1236"/>
                  </a:lnTo>
                  <a:lnTo>
                    <a:pt x="1828" y="1220"/>
                  </a:lnTo>
                  <a:lnTo>
                    <a:pt x="1805" y="1207"/>
                  </a:lnTo>
                  <a:lnTo>
                    <a:pt x="1748" y="1182"/>
                  </a:lnTo>
                  <a:lnTo>
                    <a:pt x="1759" y="1126"/>
                  </a:lnTo>
                  <a:lnTo>
                    <a:pt x="1765" y="1068"/>
                  </a:lnTo>
                  <a:lnTo>
                    <a:pt x="1768" y="1009"/>
                  </a:lnTo>
                  <a:lnTo>
                    <a:pt x="1765" y="941"/>
                  </a:lnTo>
                  <a:lnTo>
                    <a:pt x="1756" y="874"/>
                  </a:lnTo>
                  <a:lnTo>
                    <a:pt x="1741" y="810"/>
                  </a:lnTo>
                  <a:lnTo>
                    <a:pt x="1721" y="747"/>
                  </a:lnTo>
                  <a:lnTo>
                    <a:pt x="1695" y="687"/>
                  </a:lnTo>
                  <a:lnTo>
                    <a:pt x="1664" y="630"/>
                  </a:lnTo>
                  <a:lnTo>
                    <a:pt x="1629" y="576"/>
                  </a:lnTo>
                  <a:lnTo>
                    <a:pt x="1590" y="524"/>
                  </a:lnTo>
                  <a:lnTo>
                    <a:pt x="1547" y="477"/>
                  </a:lnTo>
                  <a:lnTo>
                    <a:pt x="1499" y="434"/>
                  </a:lnTo>
                  <a:lnTo>
                    <a:pt x="1448" y="395"/>
                  </a:lnTo>
                  <a:lnTo>
                    <a:pt x="1393" y="360"/>
                  </a:lnTo>
                  <a:lnTo>
                    <a:pt x="1336" y="329"/>
                  </a:lnTo>
                  <a:lnTo>
                    <a:pt x="1275" y="303"/>
                  </a:lnTo>
                  <a:lnTo>
                    <a:pt x="1213" y="283"/>
                  </a:lnTo>
                  <a:lnTo>
                    <a:pt x="1149" y="268"/>
                  </a:lnTo>
                  <a:lnTo>
                    <a:pt x="1081" y="259"/>
                  </a:lnTo>
                  <a:lnTo>
                    <a:pt x="1012" y="256"/>
                  </a:lnTo>
                  <a:lnTo>
                    <a:pt x="944" y="259"/>
                  </a:lnTo>
                  <a:lnTo>
                    <a:pt x="876" y="268"/>
                  </a:lnTo>
                  <a:lnTo>
                    <a:pt x="812" y="283"/>
                  </a:lnTo>
                  <a:lnTo>
                    <a:pt x="750" y="303"/>
                  </a:lnTo>
                  <a:lnTo>
                    <a:pt x="689" y="329"/>
                  </a:lnTo>
                  <a:lnTo>
                    <a:pt x="632" y="360"/>
                  </a:lnTo>
                  <a:lnTo>
                    <a:pt x="577" y="395"/>
                  </a:lnTo>
                  <a:lnTo>
                    <a:pt x="526" y="434"/>
                  </a:lnTo>
                  <a:lnTo>
                    <a:pt x="478" y="477"/>
                  </a:lnTo>
                  <a:lnTo>
                    <a:pt x="435" y="524"/>
                  </a:lnTo>
                  <a:lnTo>
                    <a:pt x="396" y="576"/>
                  </a:lnTo>
                  <a:lnTo>
                    <a:pt x="361" y="630"/>
                  </a:lnTo>
                  <a:lnTo>
                    <a:pt x="330" y="687"/>
                  </a:lnTo>
                  <a:lnTo>
                    <a:pt x="304" y="747"/>
                  </a:lnTo>
                  <a:lnTo>
                    <a:pt x="284" y="810"/>
                  </a:lnTo>
                  <a:lnTo>
                    <a:pt x="269" y="874"/>
                  </a:lnTo>
                  <a:lnTo>
                    <a:pt x="260" y="941"/>
                  </a:lnTo>
                  <a:lnTo>
                    <a:pt x="257" y="1009"/>
                  </a:lnTo>
                  <a:lnTo>
                    <a:pt x="260" y="1078"/>
                  </a:lnTo>
                  <a:lnTo>
                    <a:pt x="269" y="1145"/>
                  </a:lnTo>
                  <a:lnTo>
                    <a:pt x="284" y="1209"/>
                  </a:lnTo>
                  <a:lnTo>
                    <a:pt x="304" y="1272"/>
                  </a:lnTo>
                  <a:lnTo>
                    <a:pt x="330" y="1332"/>
                  </a:lnTo>
                  <a:lnTo>
                    <a:pt x="361" y="1389"/>
                  </a:lnTo>
                  <a:lnTo>
                    <a:pt x="396" y="1443"/>
                  </a:lnTo>
                  <a:lnTo>
                    <a:pt x="435" y="1495"/>
                  </a:lnTo>
                  <a:lnTo>
                    <a:pt x="478" y="1542"/>
                  </a:lnTo>
                  <a:lnTo>
                    <a:pt x="526" y="1585"/>
                  </a:lnTo>
                  <a:lnTo>
                    <a:pt x="577" y="1624"/>
                  </a:lnTo>
                  <a:lnTo>
                    <a:pt x="632" y="1659"/>
                  </a:lnTo>
                  <a:lnTo>
                    <a:pt x="689" y="1690"/>
                  </a:lnTo>
                  <a:lnTo>
                    <a:pt x="750" y="1716"/>
                  </a:lnTo>
                  <a:lnTo>
                    <a:pt x="812" y="1736"/>
                  </a:lnTo>
                  <a:lnTo>
                    <a:pt x="876" y="1751"/>
                  </a:lnTo>
                  <a:lnTo>
                    <a:pt x="944" y="1760"/>
                  </a:lnTo>
                  <a:lnTo>
                    <a:pt x="1012" y="1763"/>
                  </a:lnTo>
                  <a:lnTo>
                    <a:pt x="1064" y="1761"/>
                  </a:lnTo>
                  <a:lnTo>
                    <a:pt x="1115" y="1756"/>
                  </a:lnTo>
                  <a:lnTo>
                    <a:pt x="1165" y="1747"/>
                  </a:lnTo>
                  <a:lnTo>
                    <a:pt x="1188" y="1802"/>
                  </a:lnTo>
                  <a:lnTo>
                    <a:pt x="1199" y="1824"/>
                  </a:lnTo>
                  <a:lnTo>
                    <a:pt x="1214" y="1844"/>
                  </a:lnTo>
                  <a:lnTo>
                    <a:pt x="1231" y="1861"/>
                  </a:lnTo>
                  <a:lnTo>
                    <a:pt x="1251" y="1874"/>
                  </a:lnTo>
                  <a:lnTo>
                    <a:pt x="1273" y="1884"/>
                  </a:lnTo>
                  <a:lnTo>
                    <a:pt x="1298" y="1890"/>
                  </a:lnTo>
                  <a:lnTo>
                    <a:pt x="1323" y="1892"/>
                  </a:lnTo>
                  <a:lnTo>
                    <a:pt x="1351" y="1890"/>
                  </a:lnTo>
                  <a:lnTo>
                    <a:pt x="1378" y="1882"/>
                  </a:lnTo>
                  <a:lnTo>
                    <a:pt x="1402" y="1869"/>
                  </a:lnTo>
                  <a:lnTo>
                    <a:pt x="1425" y="1852"/>
                  </a:lnTo>
                  <a:lnTo>
                    <a:pt x="1438" y="1837"/>
                  </a:lnTo>
                  <a:lnTo>
                    <a:pt x="1449" y="1821"/>
                  </a:lnTo>
                  <a:lnTo>
                    <a:pt x="1458" y="1804"/>
                  </a:lnTo>
                  <a:lnTo>
                    <a:pt x="1528" y="1877"/>
                  </a:lnTo>
                  <a:lnTo>
                    <a:pt x="1463" y="1914"/>
                  </a:lnTo>
                  <a:lnTo>
                    <a:pt x="1393" y="1945"/>
                  </a:lnTo>
                  <a:lnTo>
                    <a:pt x="1322" y="1971"/>
                  </a:lnTo>
                  <a:lnTo>
                    <a:pt x="1247" y="1992"/>
                  </a:lnTo>
                  <a:lnTo>
                    <a:pt x="1171" y="2007"/>
                  </a:lnTo>
                  <a:lnTo>
                    <a:pt x="1092" y="2016"/>
                  </a:lnTo>
                  <a:lnTo>
                    <a:pt x="1012" y="2019"/>
                  </a:lnTo>
                  <a:lnTo>
                    <a:pt x="934" y="2016"/>
                  </a:lnTo>
                  <a:lnTo>
                    <a:pt x="856" y="2007"/>
                  </a:lnTo>
                  <a:lnTo>
                    <a:pt x="781" y="1992"/>
                  </a:lnTo>
                  <a:lnTo>
                    <a:pt x="707" y="1972"/>
                  </a:lnTo>
                  <a:lnTo>
                    <a:pt x="636" y="1947"/>
                  </a:lnTo>
                  <a:lnTo>
                    <a:pt x="567" y="1917"/>
                  </a:lnTo>
                  <a:lnTo>
                    <a:pt x="502" y="1881"/>
                  </a:lnTo>
                  <a:lnTo>
                    <a:pt x="439" y="1841"/>
                  </a:lnTo>
                  <a:lnTo>
                    <a:pt x="380" y="1797"/>
                  </a:lnTo>
                  <a:lnTo>
                    <a:pt x="323" y="1749"/>
                  </a:lnTo>
                  <a:lnTo>
                    <a:pt x="271" y="1697"/>
                  </a:lnTo>
                  <a:lnTo>
                    <a:pt x="223" y="1640"/>
                  </a:lnTo>
                  <a:lnTo>
                    <a:pt x="178" y="1581"/>
                  </a:lnTo>
                  <a:lnTo>
                    <a:pt x="138" y="1519"/>
                  </a:lnTo>
                  <a:lnTo>
                    <a:pt x="103" y="1453"/>
                  </a:lnTo>
                  <a:lnTo>
                    <a:pt x="72" y="1385"/>
                  </a:lnTo>
                  <a:lnTo>
                    <a:pt x="47" y="1314"/>
                  </a:lnTo>
                  <a:lnTo>
                    <a:pt x="27" y="1241"/>
                  </a:lnTo>
                  <a:lnTo>
                    <a:pt x="12" y="1165"/>
                  </a:lnTo>
                  <a:lnTo>
                    <a:pt x="3" y="1088"/>
                  </a:lnTo>
                  <a:lnTo>
                    <a:pt x="0" y="1009"/>
                  </a:lnTo>
                  <a:lnTo>
                    <a:pt x="3" y="931"/>
                  </a:lnTo>
                  <a:lnTo>
                    <a:pt x="12" y="854"/>
                  </a:lnTo>
                  <a:lnTo>
                    <a:pt x="27" y="778"/>
                  </a:lnTo>
                  <a:lnTo>
                    <a:pt x="47" y="705"/>
                  </a:lnTo>
                  <a:lnTo>
                    <a:pt x="72" y="634"/>
                  </a:lnTo>
                  <a:lnTo>
                    <a:pt x="103" y="565"/>
                  </a:lnTo>
                  <a:lnTo>
                    <a:pt x="138" y="500"/>
                  </a:lnTo>
                  <a:lnTo>
                    <a:pt x="178" y="438"/>
                  </a:lnTo>
                  <a:lnTo>
                    <a:pt x="223" y="379"/>
                  </a:lnTo>
                  <a:lnTo>
                    <a:pt x="271" y="322"/>
                  </a:lnTo>
                  <a:lnTo>
                    <a:pt x="323" y="270"/>
                  </a:lnTo>
                  <a:lnTo>
                    <a:pt x="380" y="222"/>
                  </a:lnTo>
                  <a:lnTo>
                    <a:pt x="439" y="178"/>
                  </a:lnTo>
                  <a:lnTo>
                    <a:pt x="502" y="138"/>
                  </a:lnTo>
                  <a:lnTo>
                    <a:pt x="567" y="102"/>
                  </a:lnTo>
                  <a:lnTo>
                    <a:pt x="636" y="72"/>
                  </a:lnTo>
                  <a:lnTo>
                    <a:pt x="707" y="47"/>
                  </a:lnTo>
                  <a:lnTo>
                    <a:pt x="781" y="27"/>
                  </a:lnTo>
                  <a:lnTo>
                    <a:pt x="856" y="12"/>
                  </a:lnTo>
                  <a:lnTo>
                    <a:pt x="934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6524" y="478"/>
              <a:ext cx="36" cy="36"/>
            </a:xfrm>
            <a:custGeom>
              <a:avLst/>
              <a:gdLst>
                <a:gd name="T0" fmla="*/ 305 w 610"/>
                <a:gd name="T1" fmla="*/ 0 h 608"/>
                <a:gd name="T2" fmla="*/ 349 w 610"/>
                <a:gd name="T3" fmla="*/ 3 h 608"/>
                <a:gd name="T4" fmla="*/ 390 w 610"/>
                <a:gd name="T5" fmla="*/ 12 h 608"/>
                <a:gd name="T6" fmla="*/ 428 w 610"/>
                <a:gd name="T7" fmla="*/ 26 h 608"/>
                <a:gd name="T8" fmla="*/ 465 w 610"/>
                <a:gd name="T9" fmla="*/ 45 h 608"/>
                <a:gd name="T10" fmla="*/ 498 w 610"/>
                <a:gd name="T11" fmla="*/ 68 h 608"/>
                <a:gd name="T12" fmla="*/ 528 w 610"/>
                <a:gd name="T13" fmla="*/ 96 h 608"/>
                <a:gd name="T14" fmla="*/ 553 w 610"/>
                <a:gd name="T15" fmla="*/ 128 h 608"/>
                <a:gd name="T16" fmla="*/ 576 w 610"/>
                <a:gd name="T17" fmla="*/ 162 h 608"/>
                <a:gd name="T18" fmla="*/ 592 w 610"/>
                <a:gd name="T19" fmla="*/ 199 h 608"/>
                <a:gd name="T20" fmla="*/ 604 w 610"/>
                <a:gd name="T21" fmla="*/ 239 h 608"/>
                <a:gd name="T22" fmla="*/ 610 w 610"/>
                <a:gd name="T23" fmla="*/ 281 h 608"/>
                <a:gd name="T24" fmla="*/ 373 w 610"/>
                <a:gd name="T25" fmla="*/ 174 h 608"/>
                <a:gd name="T26" fmla="*/ 353 w 610"/>
                <a:gd name="T27" fmla="*/ 167 h 608"/>
                <a:gd name="T28" fmla="*/ 333 w 610"/>
                <a:gd name="T29" fmla="*/ 162 h 608"/>
                <a:gd name="T30" fmla="*/ 313 w 610"/>
                <a:gd name="T31" fmla="*/ 161 h 608"/>
                <a:gd name="T32" fmla="*/ 284 w 610"/>
                <a:gd name="T33" fmla="*/ 164 h 608"/>
                <a:gd name="T34" fmla="*/ 257 w 610"/>
                <a:gd name="T35" fmla="*/ 171 h 608"/>
                <a:gd name="T36" fmla="*/ 232 w 610"/>
                <a:gd name="T37" fmla="*/ 184 h 608"/>
                <a:gd name="T38" fmla="*/ 210 w 610"/>
                <a:gd name="T39" fmla="*/ 202 h 608"/>
                <a:gd name="T40" fmla="*/ 194 w 610"/>
                <a:gd name="T41" fmla="*/ 221 h 608"/>
                <a:gd name="T42" fmla="*/ 181 w 610"/>
                <a:gd name="T43" fmla="*/ 242 h 608"/>
                <a:gd name="T44" fmla="*/ 171 w 610"/>
                <a:gd name="T45" fmla="*/ 265 h 608"/>
                <a:gd name="T46" fmla="*/ 166 w 610"/>
                <a:gd name="T47" fmla="*/ 289 h 608"/>
                <a:gd name="T48" fmla="*/ 165 w 610"/>
                <a:gd name="T49" fmla="*/ 314 h 608"/>
                <a:gd name="T50" fmla="*/ 168 w 610"/>
                <a:gd name="T51" fmla="*/ 339 h 608"/>
                <a:gd name="T52" fmla="*/ 177 w 610"/>
                <a:gd name="T53" fmla="*/ 363 h 608"/>
                <a:gd name="T54" fmla="*/ 277 w 610"/>
                <a:gd name="T55" fmla="*/ 608 h 608"/>
                <a:gd name="T56" fmla="*/ 236 w 610"/>
                <a:gd name="T57" fmla="*/ 601 h 608"/>
                <a:gd name="T58" fmla="*/ 197 w 610"/>
                <a:gd name="T59" fmla="*/ 589 h 608"/>
                <a:gd name="T60" fmla="*/ 159 w 610"/>
                <a:gd name="T61" fmla="*/ 572 h 608"/>
                <a:gd name="T62" fmla="*/ 125 w 610"/>
                <a:gd name="T63" fmla="*/ 551 h 608"/>
                <a:gd name="T64" fmla="*/ 95 w 610"/>
                <a:gd name="T65" fmla="*/ 524 h 608"/>
                <a:gd name="T66" fmla="*/ 68 w 610"/>
                <a:gd name="T67" fmla="*/ 495 h 608"/>
                <a:gd name="T68" fmla="*/ 45 w 610"/>
                <a:gd name="T69" fmla="*/ 462 h 608"/>
                <a:gd name="T70" fmla="*/ 25 w 610"/>
                <a:gd name="T71" fmla="*/ 426 h 608"/>
                <a:gd name="T72" fmla="*/ 11 w 610"/>
                <a:gd name="T73" fmla="*/ 388 h 608"/>
                <a:gd name="T74" fmla="*/ 3 w 610"/>
                <a:gd name="T75" fmla="*/ 347 h 608"/>
                <a:gd name="T76" fmla="*/ 0 w 610"/>
                <a:gd name="T77" fmla="*/ 304 h 608"/>
                <a:gd name="T78" fmla="*/ 3 w 610"/>
                <a:gd name="T79" fmla="*/ 263 h 608"/>
                <a:gd name="T80" fmla="*/ 11 w 610"/>
                <a:gd name="T81" fmla="*/ 223 h 608"/>
                <a:gd name="T82" fmla="*/ 24 w 610"/>
                <a:gd name="T83" fmla="*/ 186 h 608"/>
                <a:gd name="T84" fmla="*/ 41 w 610"/>
                <a:gd name="T85" fmla="*/ 151 h 608"/>
                <a:gd name="T86" fmla="*/ 64 w 610"/>
                <a:gd name="T87" fmla="*/ 119 h 608"/>
                <a:gd name="T88" fmla="*/ 90 w 610"/>
                <a:gd name="T89" fmla="*/ 90 h 608"/>
                <a:gd name="T90" fmla="*/ 119 w 610"/>
                <a:gd name="T91" fmla="*/ 63 h 608"/>
                <a:gd name="T92" fmla="*/ 151 w 610"/>
                <a:gd name="T93" fmla="*/ 41 h 608"/>
                <a:gd name="T94" fmla="*/ 187 w 610"/>
                <a:gd name="T95" fmla="*/ 24 h 608"/>
                <a:gd name="T96" fmla="*/ 224 w 610"/>
                <a:gd name="T97" fmla="*/ 11 h 608"/>
                <a:gd name="T98" fmla="*/ 264 w 610"/>
                <a:gd name="T99" fmla="*/ 3 h 608"/>
                <a:gd name="T100" fmla="*/ 305 w 610"/>
                <a:gd name="T101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0" h="608">
                  <a:moveTo>
                    <a:pt x="305" y="0"/>
                  </a:moveTo>
                  <a:lnTo>
                    <a:pt x="349" y="3"/>
                  </a:lnTo>
                  <a:lnTo>
                    <a:pt x="390" y="12"/>
                  </a:lnTo>
                  <a:lnTo>
                    <a:pt x="428" y="26"/>
                  </a:lnTo>
                  <a:lnTo>
                    <a:pt x="465" y="45"/>
                  </a:lnTo>
                  <a:lnTo>
                    <a:pt x="498" y="68"/>
                  </a:lnTo>
                  <a:lnTo>
                    <a:pt x="528" y="96"/>
                  </a:lnTo>
                  <a:lnTo>
                    <a:pt x="553" y="128"/>
                  </a:lnTo>
                  <a:lnTo>
                    <a:pt x="576" y="162"/>
                  </a:lnTo>
                  <a:lnTo>
                    <a:pt x="592" y="199"/>
                  </a:lnTo>
                  <a:lnTo>
                    <a:pt x="604" y="239"/>
                  </a:lnTo>
                  <a:lnTo>
                    <a:pt x="610" y="281"/>
                  </a:lnTo>
                  <a:lnTo>
                    <a:pt x="373" y="174"/>
                  </a:lnTo>
                  <a:lnTo>
                    <a:pt x="353" y="167"/>
                  </a:lnTo>
                  <a:lnTo>
                    <a:pt x="333" y="162"/>
                  </a:lnTo>
                  <a:lnTo>
                    <a:pt x="313" y="161"/>
                  </a:lnTo>
                  <a:lnTo>
                    <a:pt x="284" y="164"/>
                  </a:lnTo>
                  <a:lnTo>
                    <a:pt x="257" y="171"/>
                  </a:lnTo>
                  <a:lnTo>
                    <a:pt x="232" y="184"/>
                  </a:lnTo>
                  <a:lnTo>
                    <a:pt x="210" y="202"/>
                  </a:lnTo>
                  <a:lnTo>
                    <a:pt x="194" y="221"/>
                  </a:lnTo>
                  <a:lnTo>
                    <a:pt x="181" y="242"/>
                  </a:lnTo>
                  <a:lnTo>
                    <a:pt x="171" y="265"/>
                  </a:lnTo>
                  <a:lnTo>
                    <a:pt x="166" y="289"/>
                  </a:lnTo>
                  <a:lnTo>
                    <a:pt x="165" y="314"/>
                  </a:lnTo>
                  <a:lnTo>
                    <a:pt x="168" y="339"/>
                  </a:lnTo>
                  <a:lnTo>
                    <a:pt x="177" y="363"/>
                  </a:lnTo>
                  <a:lnTo>
                    <a:pt x="277" y="608"/>
                  </a:lnTo>
                  <a:lnTo>
                    <a:pt x="236" y="601"/>
                  </a:lnTo>
                  <a:lnTo>
                    <a:pt x="197" y="589"/>
                  </a:lnTo>
                  <a:lnTo>
                    <a:pt x="159" y="572"/>
                  </a:lnTo>
                  <a:lnTo>
                    <a:pt x="125" y="551"/>
                  </a:lnTo>
                  <a:lnTo>
                    <a:pt x="95" y="524"/>
                  </a:lnTo>
                  <a:lnTo>
                    <a:pt x="68" y="495"/>
                  </a:lnTo>
                  <a:lnTo>
                    <a:pt x="45" y="462"/>
                  </a:lnTo>
                  <a:lnTo>
                    <a:pt x="25" y="426"/>
                  </a:lnTo>
                  <a:lnTo>
                    <a:pt x="11" y="388"/>
                  </a:lnTo>
                  <a:lnTo>
                    <a:pt x="3" y="347"/>
                  </a:lnTo>
                  <a:lnTo>
                    <a:pt x="0" y="304"/>
                  </a:lnTo>
                  <a:lnTo>
                    <a:pt x="3" y="263"/>
                  </a:lnTo>
                  <a:lnTo>
                    <a:pt x="11" y="223"/>
                  </a:lnTo>
                  <a:lnTo>
                    <a:pt x="24" y="186"/>
                  </a:lnTo>
                  <a:lnTo>
                    <a:pt x="41" y="151"/>
                  </a:lnTo>
                  <a:lnTo>
                    <a:pt x="64" y="119"/>
                  </a:lnTo>
                  <a:lnTo>
                    <a:pt x="90" y="90"/>
                  </a:lnTo>
                  <a:lnTo>
                    <a:pt x="119" y="63"/>
                  </a:lnTo>
                  <a:lnTo>
                    <a:pt x="151" y="41"/>
                  </a:lnTo>
                  <a:lnTo>
                    <a:pt x="187" y="24"/>
                  </a:lnTo>
                  <a:lnTo>
                    <a:pt x="224" y="11"/>
                  </a:lnTo>
                  <a:lnTo>
                    <a:pt x="264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6542" y="495"/>
              <a:ext cx="50" cy="52"/>
            </a:xfrm>
            <a:custGeom>
              <a:avLst/>
              <a:gdLst>
                <a:gd name="T0" fmla="*/ 28 w 860"/>
                <a:gd name="T1" fmla="*/ 0 h 881"/>
                <a:gd name="T2" fmla="*/ 38 w 860"/>
                <a:gd name="T3" fmla="*/ 2 h 881"/>
                <a:gd name="T4" fmla="*/ 763 w 860"/>
                <a:gd name="T5" fmla="*/ 331 h 881"/>
                <a:gd name="T6" fmla="*/ 771 w 860"/>
                <a:gd name="T7" fmla="*/ 337 h 881"/>
                <a:gd name="T8" fmla="*/ 777 w 860"/>
                <a:gd name="T9" fmla="*/ 346 h 881"/>
                <a:gd name="T10" fmla="*/ 778 w 860"/>
                <a:gd name="T11" fmla="*/ 356 h 881"/>
                <a:gd name="T12" fmla="*/ 776 w 860"/>
                <a:gd name="T13" fmla="*/ 366 h 881"/>
                <a:gd name="T14" fmla="*/ 770 w 860"/>
                <a:gd name="T15" fmla="*/ 374 h 881"/>
                <a:gd name="T16" fmla="*/ 761 w 860"/>
                <a:gd name="T17" fmla="*/ 379 h 881"/>
                <a:gd name="T18" fmla="*/ 592 w 860"/>
                <a:gd name="T19" fmla="*/ 443 h 881"/>
                <a:gd name="T20" fmla="*/ 853 w 860"/>
                <a:gd name="T21" fmla="*/ 714 h 881"/>
                <a:gd name="T22" fmla="*/ 858 w 860"/>
                <a:gd name="T23" fmla="*/ 722 h 881"/>
                <a:gd name="T24" fmla="*/ 860 w 860"/>
                <a:gd name="T25" fmla="*/ 732 h 881"/>
                <a:gd name="T26" fmla="*/ 858 w 860"/>
                <a:gd name="T27" fmla="*/ 742 h 881"/>
                <a:gd name="T28" fmla="*/ 852 w 860"/>
                <a:gd name="T29" fmla="*/ 750 h 881"/>
                <a:gd name="T30" fmla="*/ 724 w 860"/>
                <a:gd name="T31" fmla="*/ 874 h 881"/>
                <a:gd name="T32" fmla="*/ 715 w 860"/>
                <a:gd name="T33" fmla="*/ 879 h 881"/>
                <a:gd name="T34" fmla="*/ 705 w 860"/>
                <a:gd name="T35" fmla="*/ 881 h 881"/>
                <a:gd name="T36" fmla="*/ 695 w 860"/>
                <a:gd name="T37" fmla="*/ 879 h 881"/>
                <a:gd name="T38" fmla="*/ 687 w 860"/>
                <a:gd name="T39" fmla="*/ 873 h 881"/>
                <a:gd name="T40" fmla="*/ 426 w 860"/>
                <a:gd name="T41" fmla="*/ 604 h 881"/>
                <a:gd name="T42" fmla="*/ 355 w 860"/>
                <a:gd name="T43" fmla="*/ 771 h 881"/>
                <a:gd name="T44" fmla="*/ 352 w 860"/>
                <a:gd name="T45" fmla="*/ 775 h 881"/>
                <a:gd name="T46" fmla="*/ 349 w 860"/>
                <a:gd name="T47" fmla="*/ 779 h 881"/>
                <a:gd name="T48" fmla="*/ 341 w 860"/>
                <a:gd name="T49" fmla="*/ 785 h 881"/>
                <a:gd name="T50" fmla="*/ 331 w 860"/>
                <a:gd name="T51" fmla="*/ 787 h 881"/>
                <a:gd name="T52" fmla="*/ 321 w 860"/>
                <a:gd name="T53" fmla="*/ 785 h 881"/>
                <a:gd name="T54" fmla="*/ 312 w 860"/>
                <a:gd name="T55" fmla="*/ 779 h 881"/>
                <a:gd name="T56" fmla="*/ 307 w 860"/>
                <a:gd name="T57" fmla="*/ 771 h 881"/>
                <a:gd name="T58" fmla="*/ 2 w 860"/>
                <a:gd name="T59" fmla="*/ 37 h 881"/>
                <a:gd name="T60" fmla="*/ 0 w 860"/>
                <a:gd name="T61" fmla="*/ 25 h 881"/>
                <a:gd name="T62" fmla="*/ 2 w 860"/>
                <a:gd name="T63" fmla="*/ 15 h 881"/>
                <a:gd name="T64" fmla="*/ 8 w 860"/>
                <a:gd name="T65" fmla="*/ 7 h 881"/>
                <a:gd name="T66" fmla="*/ 18 w 860"/>
                <a:gd name="T67" fmla="*/ 1 h 881"/>
                <a:gd name="T68" fmla="*/ 28 w 860"/>
                <a:gd name="T69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0" h="881">
                  <a:moveTo>
                    <a:pt x="28" y="0"/>
                  </a:moveTo>
                  <a:lnTo>
                    <a:pt x="38" y="2"/>
                  </a:lnTo>
                  <a:lnTo>
                    <a:pt x="763" y="331"/>
                  </a:lnTo>
                  <a:lnTo>
                    <a:pt x="771" y="337"/>
                  </a:lnTo>
                  <a:lnTo>
                    <a:pt x="777" y="346"/>
                  </a:lnTo>
                  <a:lnTo>
                    <a:pt x="778" y="356"/>
                  </a:lnTo>
                  <a:lnTo>
                    <a:pt x="776" y="366"/>
                  </a:lnTo>
                  <a:lnTo>
                    <a:pt x="770" y="374"/>
                  </a:lnTo>
                  <a:lnTo>
                    <a:pt x="761" y="379"/>
                  </a:lnTo>
                  <a:lnTo>
                    <a:pt x="592" y="443"/>
                  </a:lnTo>
                  <a:lnTo>
                    <a:pt x="853" y="714"/>
                  </a:lnTo>
                  <a:lnTo>
                    <a:pt x="858" y="722"/>
                  </a:lnTo>
                  <a:lnTo>
                    <a:pt x="860" y="732"/>
                  </a:lnTo>
                  <a:lnTo>
                    <a:pt x="858" y="742"/>
                  </a:lnTo>
                  <a:lnTo>
                    <a:pt x="852" y="750"/>
                  </a:lnTo>
                  <a:lnTo>
                    <a:pt x="724" y="874"/>
                  </a:lnTo>
                  <a:lnTo>
                    <a:pt x="715" y="879"/>
                  </a:lnTo>
                  <a:lnTo>
                    <a:pt x="705" y="881"/>
                  </a:lnTo>
                  <a:lnTo>
                    <a:pt x="695" y="879"/>
                  </a:lnTo>
                  <a:lnTo>
                    <a:pt x="687" y="873"/>
                  </a:lnTo>
                  <a:lnTo>
                    <a:pt x="426" y="604"/>
                  </a:lnTo>
                  <a:lnTo>
                    <a:pt x="355" y="771"/>
                  </a:lnTo>
                  <a:lnTo>
                    <a:pt x="352" y="775"/>
                  </a:lnTo>
                  <a:lnTo>
                    <a:pt x="349" y="779"/>
                  </a:lnTo>
                  <a:lnTo>
                    <a:pt x="341" y="785"/>
                  </a:lnTo>
                  <a:lnTo>
                    <a:pt x="331" y="787"/>
                  </a:lnTo>
                  <a:lnTo>
                    <a:pt x="321" y="785"/>
                  </a:lnTo>
                  <a:lnTo>
                    <a:pt x="312" y="779"/>
                  </a:lnTo>
                  <a:lnTo>
                    <a:pt x="307" y="771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8" y="7"/>
                  </a:lnTo>
                  <a:lnTo>
                    <a:pt x="18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Group 12"/>
          <p:cNvGrpSpPr>
            <a:grpSpLocks noChangeAspect="1"/>
          </p:cNvGrpSpPr>
          <p:nvPr/>
        </p:nvGrpSpPr>
        <p:grpSpPr bwMode="auto">
          <a:xfrm>
            <a:off x="1506288" y="2064181"/>
            <a:ext cx="263119" cy="249796"/>
            <a:chOff x="603" y="293"/>
            <a:chExt cx="316" cy="300"/>
          </a:xfrm>
          <a:solidFill>
            <a:schemeClr val="bg1"/>
          </a:solidFill>
        </p:grpSpPr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603" y="293"/>
              <a:ext cx="242" cy="241"/>
            </a:xfrm>
            <a:custGeom>
              <a:avLst/>
              <a:gdLst>
                <a:gd name="T0" fmla="*/ 1426 w 2663"/>
                <a:gd name="T1" fmla="*/ 3 h 2650"/>
                <a:gd name="T2" fmla="*/ 1700 w 2663"/>
                <a:gd name="T3" fmla="*/ 52 h 2650"/>
                <a:gd name="T4" fmla="*/ 1951 w 2663"/>
                <a:gd name="T5" fmla="*/ 152 h 2650"/>
                <a:gd name="T6" fmla="*/ 2174 w 2663"/>
                <a:gd name="T7" fmla="*/ 300 h 2650"/>
                <a:gd name="T8" fmla="*/ 2363 w 2663"/>
                <a:gd name="T9" fmla="*/ 487 h 2650"/>
                <a:gd name="T10" fmla="*/ 2510 w 2663"/>
                <a:gd name="T11" fmla="*/ 709 h 2650"/>
                <a:gd name="T12" fmla="*/ 2611 w 2663"/>
                <a:gd name="T13" fmla="*/ 959 h 2650"/>
                <a:gd name="T14" fmla="*/ 2660 w 2663"/>
                <a:gd name="T15" fmla="*/ 1230 h 2650"/>
                <a:gd name="T16" fmla="*/ 2651 w 2663"/>
                <a:gd name="T17" fmla="*/ 1503 h 2650"/>
                <a:gd name="T18" fmla="*/ 2591 w 2663"/>
                <a:gd name="T19" fmla="*/ 1755 h 2650"/>
                <a:gd name="T20" fmla="*/ 2485 w 2663"/>
                <a:gd name="T21" fmla="*/ 1987 h 2650"/>
                <a:gd name="T22" fmla="*/ 2338 w 2663"/>
                <a:gd name="T23" fmla="*/ 2192 h 2650"/>
                <a:gd name="T24" fmla="*/ 2208 w 2663"/>
                <a:gd name="T25" fmla="*/ 2057 h 2650"/>
                <a:gd name="T26" fmla="*/ 2252 w 2663"/>
                <a:gd name="T27" fmla="*/ 1894 h 2650"/>
                <a:gd name="T28" fmla="*/ 2350 w 2663"/>
                <a:gd name="T29" fmla="*/ 1696 h 2650"/>
                <a:gd name="T30" fmla="*/ 2405 w 2663"/>
                <a:gd name="T31" fmla="*/ 1479 h 2650"/>
                <a:gd name="T32" fmla="*/ 2412 w 2663"/>
                <a:gd name="T33" fmla="*/ 1241 h 2650"/>
                <a:gd name="T34" fmla="*/ 2366 w 2663"/>
                <a:gd name="T35" fmla="*/ 1000 h 2650"/>
                <a:gd name="T36" fmla="*/ 2268 w 2663"/>
                <a:gd name="T37" fmla="*/ 781 h 2650"/>
                <a:gd name="T38" fmla="*/ 2126 w 2663"/>
                <a:gd name="T39" fmla="*/ 591 h 2650"/>
                <a:gd name="T40" fmla="*/ 1946 w 2663"/>
                <a:gd name="T41" fmla="*/ 436 h 2650"/>
                <a:gd name="T42" fmla="*/ 1735 w 2663"/>
                <a:gd name="T43" fmla="*/ 324 h 2650"/>
                <a:gd name="T44" fmla="*/ 1499 w 2663"/>
                <a:gd name="T45" fmla="*/ 259 h 2650"/>
                <a:gd name="T46" fmla="*/ 1247 w 2663"/>
                <a:gd name="T47" fmla="*/ 250 h 2650"/>
                <a:gd name="T48" fmla="*/ 1005 w 2663"/>
                <a:gd name="T49" fmla="*/ 297 h 2650"/>
                <a:gd name="T50" fmla="*/ 785 w 2663"/>
                <a:gd name="T51" fmla="*/ 394 h 2650"/>
                <a:gd name="T52" fmla="*/ 594 w 2663"/>
                <a:gd name="T53" fmla="*/ 536 h 2650"/>
                <a:gd name="T54" fmla="*/ 438 w 2663"/>
                <a:gd name="T55" fmla="*/ 714 h 2650"/>
                <a:gd name="T56" fmla="*/ 325 w 2663"/>
                <a:gd name="T57" fmla="*/ 924 h 2650"/>
                <a:gd name="T58" fmla="*/ 260 w 2663"/>
                <a:gd name="T59" fmla="*/ 1158 h 2650"/>
                <a:gd name="T60" fmla="*/ 251 w 2663"/>
                <a:gd name="T61" fmla="*/ 1409 h 2650"/>
                <a:gd name="T62" fmla="*/ 298 w 2663"/>
                <a:gd name="T63" fmla="*/ 1650 h 2650"/>
                <a:gd name="T64" fmla="*/ 396 w 2663"/>
                <a:gd name="T65" fmla="*/ 1868 h 2650"/>
                <a:gd name="T66" fmla="*/ 538 w 2663"/>
                <a:gd name="T67" fmla="*/ 2059 h 2650"/>
                <a:gd name="T68" fmla="*/ 717 w 2663"/>
                <a:gd name="T69" fmla="*/ 2213 h 2650"/>
                <a:gd name="T70" fmla="*/ 929 w 2663"/>
                <a:gd name="T71" fmla="*/ 2326 h 2650"/>
                <a:gd name="T72" fmla="*/ 1164 w 2663"/>
                <a:gd name="T73" fmla="*/ 2390 h 2650"/>
                <a:gd name="T74" fmla="*/ 1410 w 2663"/>
                <a:gd name="T75" fmla="*/ 2400 h 2650"/>
                <a:gd name="T76" fmla="*/ 1638 w 2663"/>
                <a:gd name="T77" fmla="*/ 2360 h 2650"/>
                <a:gd name="T78" fmla="*/ 1817 w 2663"/>
                <a:gd name="T79" fmla="*/ 2352 h 2650"/>
                <a:gd name="T80" fmla="*/ 1943 w 2663"/>
                <a:gd name="T81" fmla="*/ 2501 h 2650"/>
                <a:gd name="T82" fmla="*/ 1695 w 2663"/>
                <a:gd name="T83" fmla="*/ 2599 h 2650"/>
                <a:gd name="T84" fmla="*/ 1425 w 2663"/>
                <a:gd name="T85" fmla="*/ 2646 h 2650"/>
                <a:gd name="T86" fmla="*/ 1144 w 2663"/>
                <a:gd name="T87" fmla="*/ 2636 h 2650"/>
                <a:gd name="T88" fmla="*/ 877 w 2663"/>
                <a:gd name="T89" fmla="*/ 2570 h 2650"/>
                <a:gd name="T90" fmla="*/ 634 w 2663"/>
                <a:gd name="T91" fmla="*/ 2453 h 2650"/>
                <a:gd name="T92" fmla="*/ 422 w 2663"/>
                <a:gd name="T93" fmla="*/ 2291 h 2650"/>
                <a:gd name="T94" fmla="*/ 246 w 2663"/>
                <a:gd name="T95" fmla="*/ 2092 h 2650"/>
                <a:gd name="T96" fmla="*/ 114 w 2663"/>
                <a:gd name="T97" fmla="*/ 1861 h 2650"/>
                <a:gd name="T98" fmla="*/ 29 w 2663"/>
                <a:gd name="T99" fmla="*/ 1603 h 2650"/>
                <a:gd name="T100" fmla="*/ 0 w 2663"/>
                <a:gd name="T101" fmla="*/ 1325 h 2650"/>
                <a:gd name="T102" fmla="*/ 29 w 2663"/>
                <a:gd name="T103" fmla="*/ 1047 h 2650"/>
                <a:gd name="T104" fmla="*/ 114 w 2663"/>
                <a:gd name="T105" fmla="*/ 789 h 2650"/>
                <a:gd name="T106" fmla="*/ 246 w 2663"/>
                <a:gd name="T107" fmla="*/ 558 h 2650"/>
                <a:gd name="T108" fmla="*/ 422 w 2663"/>
                <a:gd name="T109" fmla="*/ 358 h 2650"/>
                <a:gd name="T110" fmla="*/ 634 w 2663"/>
                <a:gd name="T111" fmla="*/ 197 h 2650"/>
                <a:gd name="T112" fmla="*/ 877 w 2663"/>
                <a:gd name="T113" fmla="*/ 80 h 2650"/>
                <a:gd name="T114" fmla="*/ 1144 w 2663"/>
                <a:gd name="T115" fmla="*/ 14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3" h="2650">
                  <a:moveTo>
                    <a:pt x="1331" y="0"/>
                  </a:moveTo>
                  <a:lnTo>
                    <a:pt x="1331" y="0"/>
                  </a:lnTo>
                  <a:lnTo>
                    <a:pt x="1426" y="3"/>
                  </a:lnTo>
                  <a:lnTo>
                    <a:pt x="1520" y="14"/>
                  </a:lnTo>
                  <a:lnTo>
                    <a:pt x="1611" y="30"/>
                  </a:lnTo>
                  <a:lnTo>
                    <a:pt x="1700" y="52"/>
                  </a:lnTo>
                  <a:lnTo>
                    <a:pt x="1786" y="80"/>
                  </a:lnTo>
                  <a:lnTo>
                    <a:pt x="1870" y="113"/>
                  </a:lnTo>
                  <a:lnTo>
                    <a:pt x="1951" y="152"/>
                  </a:lnTo>
                  <a:lnTo>
                    <a:pt x="2029" y="197"/>
                  </a:lnTo>
                  <a:lnTo>
                    <a:pt x="2104" y="245"/>
                  </a:lnTo>
                  <a:lnTo>
                    <a:pt x="2174" y="300"/>
                  </a:lnTo>
                  <a:lnTo>
                    <a:pt x="2240" y="358"/>
                  </a:lnTo>
                  <a:lnTo>
                    <a:pt x="2304" y="420"/>
                  </a:lnTo>
                  <a:lnTo>
                    <a:pt x="2363" y="487"/>
                  </a:lnTo>
                  <a:lnTo>
                    <a:pt x="2416" y="558"/>
                  </a:lnTo>
                  <a:lnTo>
                    <a:pt x="2466" y="632"/>
                  </a:lnTo>
                  <a:lnTo>
                    <a:pt x="2510" y="709"/>
                  </a:lnTo>
                  <a:lnTo>
                    <a:pt x="2549" y="789"/>
                  </a:lnTo>
                  <a:lnTo>
                    <a:pt x="2584" y="873"/>
                  </a:lnTo>
                  <a:lnTo>
                    <a:pt x="2611" y="959"/>
                  </a:lnTo>
                  <a:lnTo>
                    <a:pt x="2633" y="1047"/>
                  </a:lnTo>
                  <a:lnTo>
                    <a:pt x="2650" y="1138"/>
                  </a:lnTo>
                  <a:lnTo>
                    <a:pt x="2660" y="1230"/>
                  </a:lnTo>
                  <a:lnTo>
                    <a:pt x="2663" y="1325"/>
                  </a:lnTo>
                  <a:lnTo>
                    <a:pt x="2661" y="1415"/>
                  </a:lnTo>
                  <a:lnTo>
                    <a:pt x="2651" y="1503"/>
                  </a:lnTo>
                  <a:lnTo>
                    <a:pt x="2636" y="1589"/>
                  </a:lnTo>
                  <a:lnTo>
                    <a:pt x="2616" y="1673"/>
                  </a:lnTo>
                  <a:lnTo>
                    <a:pt x="2591" y="1755"/>
                  </a:lnTo>
                  <a:lnTo>
                    <a:pt x="2561" y="1835"/>
                  </a:lnTo>
                  <a:lnTo>
                    <a:pt x="2525" y="1912"/>
                  </a:lnTo>
                  <a:lnTo>
                    <a:pt x="2485" y="1987"/>
                  </a:lnTo>
                  <a:lnTo>
                    <a:pt x="2441" y="2058"/>
                  </a:lnTo>
                  <a:lnTo>
                    <a:pt x="2391" y="2126"/>
                  </a:lnTo>
                  <a:lnTo>
                    <a:pt x="2338" y="2192"/>
                  </a:lnTo>
                  <a:lnTo>
                    <a:pt x="2295" y="2149"/>
                  </a:lnTo>
                  <a:lnTo>
                    <a:pt x="2252" y="2103"/>
                  </a:lnTo>
                  <a:lnTo>
                    <a:pt x="2208" y="2057"/>
                  </a:lnTo>
                  <a:lnTo>
                    <a:pt x="2167" y="2012"/>
                  </a:lnTo>
                  <a:lnTo>
                    <a:pt x="2211" y="1954"/>
                  </a:lnTo>
                  <a:lnTo>
                    <a:pt x="2252" y="1894"/>
                  </a:lnTo>
                  <a:lnTo>
                    <a:pt x="2289" y="1831"/>
                  </a:lnTo>
                  <a:lnTo>
                    <a:pt x="2322" y="1765"/>
                  </a:lnTo>
                  <a:lnTo>
                    <a:pt x="2350" y="1696"/>
                  </a:lnTo>
                  <a:lnTo>
                    <a:pt x="2373" y="1626"/>
                  </a:lnTo>
                  <a:lnTo>
                    <a:pt x="2391" y="1553"/>
                  </a:lnTo>
                  <a:lnTo>
                    <a:pt x="2405" y="1479"/>
                  </a:lnTo>
                  <a:lnTo>
                    <a:pt x="2413" y="1402"/>
                  </a:lnTo>
                  <a:lnTo>
                    <a:pt x="2415" y="1325"/>
                  </a:lnTo>
                  <a:lnTo>
                    <a:pt x="2412" y="1241"/>
                  </a:lnTo>
                  <a:lnTo>
                    <a:pt x="2403" y="1158"/>
                  </a:lnTo>
                  <a:lnTo>
                    <a:pt x="2387" y="1078"/>
                  </a:lnTo>
                  <a:lnTo>
                    <a:pt x="2366" y="1000"/>
                  </a:lnTo>
                  <a:lnTo>
                    <a:pt x="2338" y="924"/>
                  </a:lnTo>
                  <a:lnTo>
                    <a:pt x="2306" y="851"/>
                  </a:lnTo>
                  <a:lnTo>
                    <a:pt x="2268" y="781"/>
                  </a:lnTo>
                  <a:lnTo>
                    <a:pt x="2225" y="714"/>
                  </a:lnTo>
                  <a:lnTo>
                    <a:pt x="2177" y="651"/>
                  </a:lnTo>
                  <a:lnTo>
                    <a:pt x="2126" y="591"/>
                  </a:lnTo>
                  <a:lnTo>
                    <a:pt x="2070" y="536"/>
                  </a:lnTo>
                  <a:lnTo>
                    <a:pt x="2010" y="483"/>
                  </a:lnTo>
                  <a:lnTo>
                    <a:pt x="1946" y="436"/>
                  </a:lnTo>
                  <a:lnTo>
                    <a:pt x="1878" y="394"/>
                  </a:lnTo>
                  <a:lnTo>
                    <a:pt x="1808" y="357"/>
                  </a:lnTo>
                  <a:lnTo>
                    <a:pt x="1735" y="324"/>
                  </a:lnTo>
                  <a:lnTo>
                    <a:pt x="1659" y="297"/>
                  </a:lnTo>
                  <a:lnTo>
                    <a:pt x="1580" y="275"/>
                  </a:lnTo>
                  <a:lnTo>
                    <a:pt x="1499" y="259"/>
                  </a:lnTo>
                  <a:lnTo>
                    <a:pt x="1417" y="250"/>
                  </a:lnTo>
                  <a:lnTo>
                    <a:pt x="1331" y="247"/>
                  </a:lnTo>
                  <a:lnTo>
                    <a:pt x="1247" y="250"/>
                  </a:lnTo>
                  <a:lnTo>
                    <a:pt x="1164" y="259"/>
                  </a:lnTo>
                  <a:lnTo>
                    <a:pt x="1084" y="275"/>
                  </a:lnTo>
                  <a:lnTo>
                    <a:pt x="1005" y="297"/>
                  </a:lnTo>
                  <a:lnTo>
                    <a:pt x="929" y="324"/>
                  </a:lnTo>
                  <a:lnTo>
                    <a:pt x="855" y="357"/>
                  </a:lnTo>
                  <a:lnTo>
                    <a:pt x="785" y="394"/>
                  </a:lnTo>
                  <a:lnTo>
                    <a:pt x="717" y="436"/>
                  </a:lnTo>
                  <a:lnTo>
                    <a:pt x="654" y="483"/>
                  </a:lnTo>
                  <a:lnTo>
                    <a:pt x="594" y="536"/>
                  </a:lnTo>
                  <a:lnTo>
                    <a:pt x="538" y="591"/>
                  </a:lnTo>
                  <a:lnTo>
                    <a:pt x="486" y="651"/>
                  </a:lnTo>
                  <a:lnTo>
                    <a:pt x="438" y="714"/>
                  </a:lnTo>
                  <a:lnTo>
                    <a:pt x="396" y="781"/>
                  </a:lnTo>
                  <a:lnTo>
                    <a:pt x="358" y="851"/>
                  </a:lnTo>
                  <a:lnTo>
                    <a:pt x="325" y="924"/>
                  </a:lnTo>
                  <a:lnTo>
                    <a:pt x="298" y="1000"/>
                  </a:lnTo>
                  <a:lnTo>
                    <a:pt x="276" y="1078"/>
                  </a:lnTo>
                  <a:lnTo>
                    <a:pt x="260" y="1158"/>
                  </a:lnTo>
                  <a:lnTo>
                    <a:pt x="251" y="1241"/>
                  </a:lnTo>
                  <a:lnTo>
                    <a:pt x="248" y="1325"/>
                  </a:lnTo>
                  <a:lnTo>
                    <a:pt x="251" y="1409"/>
                  </a:lnTo>
                  <a:lnTo>
                    <a:pt x="260" y="1491"/>
                  </a:lnTo>
                  <a:lnTo>
                    <a:pt x="276" y="1572"/>
                  </a:lnTo>
                  <a:lnTo>
                    <a:pt x="298" y="1650"/>
                  </a:lnTo>
                  <a:lnTo>
                    <a:pt x="325" y="1726"/>
                  </a:lnTo>
                  <a:lnTo>
                    <a:pt x="358" y="1799"/>
                  </a:lnTo>
                  <a:lnTo>
                    <a:pt x="396" y="1868"/>
                  </a:lnTo>
                  <a:lnTo>
                    <a:pt x="438" y="1935"/>
                  </a:lnTo>
                  <a:lnTo>
                    <a:pt x="486" y="1999"/>
                  </a:lnTo>
                  <a:lnTo>
                    <a:pt x="538" y="2059"/>
                  </a:lnTo>
                  <a:lnTo>
                    <a:pt x="594" y="2114"/>
                  </a:lnTo>
                  <a:lnTo>
                    <a:pt x="654" y="2166"/>
                  </a:lnTo>
                  <a:lnTo>
                    <a:pt x="717" y="2213"/>
                  </a:lnTo>
                  <a:lnTo>
                    <a:pt x="785" y="2256"/>
                  </a:lnTo>
                  <a:lnTo>
                    <a:pt x="855" y="2294"/>
                  </a:lnTo>
                  <a:lnTo>
                    <a:pt x="929" y="2326"/>
                  </a:lnTo>
                  <a:lnTo>
                    <a:pt x="1005" y="2353"/>
                  </a:lnTo>
                  <a:lnTo>
                    <a:pt x="1084" y="2374"/>
                  </a:lnTo>
                  <a:lnTo>
                    <a:pt x="1164" y="2390"/>
                  </a:lnTo>
                  <a:lnTo>
                    <a:pt x="1247" y="2400"/>
                  </a:lnTo>
                  <a:lnTo>
                    <a:pt x="1331" y="2404"/>
                  </a:lnTo>
                  <a:lnTo>
                    <a:pt x="1410" y="2400"/>
                  </a:lnTo>
                  <a:lnTo>
                    <a:pt x="1488" y="2392"/>
                  </a:lnTo>
                  <a:lnTo>
                    <a:pt x="1563" y="2378"/>
                  </a:lnTo>
                  <a:lnTo>
                    <a:pt x="1638" y="2360"/>
                  </a:lnTo>
                  <a:lnTo>
                    <a:pt x="1710" y="2335"/>
                  </a:lnTo>
                  <a:lnTo>
                    <a:pt x="1778" y="2307"/>
                  </a:lnTo>
                  <a:lnTo>
                    <a:pt x="1817" y="2352"/>
                  </a:lnTo>
                  <a:lnTo>
                    <a:pt x="1858" y="2400"/>
                  </a:lnTo>
                  <a:lnTo>
                    <a:pt x="1900" y="2451"/>
                  </a:lnTo>
                  <a:lnTo>
                    <a:pt x="1943" y="2501"/>
                  </a:lnTo>
                  <a:lnTo>
                    <a:pt x="1863" y="2539"/>
                  </a:lnTo>
                  <a:lnTo>
                    <a:pt x="1780" y="2572"/>
                  </a:lnTo>
                  <a:lnTo>
                    <a:pt x="1695" y="2599"/>
                  </a:lnTo>
                  <a:lnTo>
                    <a:pt x="1607" y="2620"/>
                  </a:lnTo>
                  <a:lnTo>
                    <a:pt x="1517" y="2636"/>
                  </a:lnTo>
                  <a:lnTo>
                    <a:pt x="1425" y="2646"/>
                  </a:lnTo>
                  <a:lnTo>
                    <a:pt x="1331" y="2650"/>
                  </a:lnTo>
                  <a:lnTo>
                    <a:pt x="1237" y="2646"/>
                  </a:lnTo>
                  <a:lnTo>
                    <a:pt x="1144" y="2636"/>
                  </a:lnTo>
                  <a:lnTo>
                    <a:pt x="1052" y="2620"/>
                  </a:lnTo>
                  <a:lnTo>
                    <a:pt x="964" y="2597"/>
                  </a:lnTo>
                  <a:lnTo>
                    <a:pt x="877" y="2570"/>
                  </a:lnTo>
                  <a:lnTo>
                    <a:pt x="793" y="2537"/>
                  </a:lnTo>
                  <a:lnTo>
                    <a:pt x="712" y="2497"/>
                  </a:lnTo>
                  <a:lnTo>
                    <a:pt x="634" y="2453"/>
                  </a:lnTo>
                  <a:lnTo>
                    <a:pt x="560" y="2404"/>
                  </a:lnTo>
                  <a:lnTo>
                    <a:pt x="490" y="2350"/>
                  </a:lnTo>
                  <a:lnTo>
                    <a:pt x="422" y="2291"/>
                  </a:lnTo>
                  <a:lnTo>
                    <a:pt x="359" y="2230"/>
                  </a:lnTo>
                  <a:lnTo>
                    <a:pt x="301" y="2163"/>
                  </a:lnTo>
                  <a:lnTo>
                    <a:pt x="246" y="2092"/>
                  </a:lnTo>
                  <a:lnTo>
                    <a:pt x="197" y="2018"/>
                  </a:lnTo>
                  <a:lnTo>
                    <a:pt x="153" y="1941"/>
                  </a:lnTo>
                  <a:lnTo>
                    <a:pt x="114" y="1861"/>
                  </a:lnTo>
                  <a:lnTo>
                    <a:pt x="80" y="1777"/>
                  </a:lnTo>
                  <a:lnTo>
                    <a:pt x="52" y="1691"/>
                  </a:lnTo>
                  <a:lnTo>
                    <a:pt x="29" y="1603"/>
                  </a:lnTo>
                  <a:lnTo>
                    <a:pt x="14" y="1512"/>
                  </a:lnTo>
                  <a:lnTo>
                    <a:pt x="3" y="1420"/>
                  </a:lnTo>
                  <a:lnTo>
                    <a:pt x="0" y="1325"/>
                  </a:lnTo>
                  <a:lnTo>
                    <a:pt x="3" y="1230"/>
                  </a:lnTo>
                  <a:lnTo>
                    <a:pt x="14" y="1138"/>
                  </a:lnTo>
                  <a:lnTo>
                    <a:pt x="29" y="1047"/>
                  </a:lnTo>
                  <a:lnTo>
                    <a:pt x="52" y="959"/>
                  </a:lnTo>
                  <a:lnTo>
                    <a:pt x="80" y="873"/>
                  </a:lnTo>
                  <a:lnTo>
                    <a:pt x="114" y="789"/>
                  </a:lnTo>
                  <a:lnTo>
                    <a:pt x="153" y="709"/>
                  </a:lnTo>
                  <a:lnTo>
                    <a:pt x="197" y="632"/>
                  </a:lnTo>
                  <a:lnTo>
                    <a:pt x="246" y="558"/>
                  </a:lnTo>
                  <a:lnTo>
                    <a:pt x="301" y="487"/>
                  </a:lnTo>
                  <a:lnTo>
                    <a:pt x="359" y="420"/>
                  </a:lnTo>
                  <a:lnTo>
                    <a:pt x="422" y="358"/>
                  </a:lnTo>
                  <a:lnTo>
                    <a:pt x="490" y="300"/>
                  </a:lnTo>
                  <a:lnTo>
                    <a:pt x="560" y="245"/>
                  </a:lnTo>
                  <a:lnTo>
                    <a:pt x="634" y="197"/>
                  </a:lnTo>
                  <a:lnTo>
                    <a:pt x="712" y="152"/>
                  </a:lnTo>
                  <a:lnTo>
                    <a:pt x="793" y="113"/>
                  </a:lnTo>
                  <a:lnTo>
                    <a:pt x="877" y="80"/>
                  </a:lnTo>
                  <a:lnTo>
                    <a:pt x="964" y="52"/>
                  </a:lnTo>
                  <a:lnTo>
                    <a:pt x="1052" y="30"/>
                  </a:lnTo>
                  <a:lnTo>
                    <a:pt x="1144" y="14"/>
                  </a:lnTo>
                  <a:lnTo>
                    <a:pt x="1237" y="3"/>
                  </a:lnTo>
                  <a:lnTo>
                    <a:pt x="13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35" name="Freeform 15"/>
            <p:cNvSpPr>
              <a:spLocks noEditPoints="1"/>
            </p:cNvSpPr>
            <p:nvPr/>
          </p:nvSpPr>
          <p:spPr bwMode="auto">
            <a:xfrm>
              <a:off x="681" y="336"/>
              <a:ext cx="87" cy="155"/>
            </a:xfrm>
            <a:custGeom>
              <a:avLst/>
              <a:gdLst>
                <a:gd name="T0" fmla="*/ 635 w 958"/>
                <a:gd name="T1" fmla="*/ 1290 h 1705"/>
                <a:gd name="T2" fmla="*/ 715 w 958"/>
                <a:gd name="T3" fmla="*/ 1246 h 1705"/>
                <a:gd name="T4" fmla="*/ 761 w 958"/>
                <a:gd name="T5" fmla="*/ 1168 h 1705"/>
                <a:gd name="T6" fmla="*/ 755 w 958"/>
                <a:gd name="T7" fmla="*/ 1082 h 1705"/>
                <a:gd name="T8" fmla="*/ 688 w 958"/>
                <a:gd name="T9" fmla="*/ 999 h 1705"/>
                <a:gd name="T10" fmla="*/ 397 w 958"/>
                <a:gd name="T11" fmla="*/ 383 h 1705"/>
                <a:gd name="T12" fmla="*/ 318 w 958"/>
                <a:gd name="T13" fmla="*/ 414 h 1705"/>
                <a:gd name="T14" fmla="*/ 262 w 958"/>
                <a:gd name="T15" fmla="*/ 472 h 1705"/>
                <a:gd name="T16" fmla="*/ 261 w 958"/>
                <a:gd name="T17" fmla="*/ 569 h 1705"/>
                <a:gd name="T18" fmla="*/ 330 w 958"/>
                <a:gd name="T19" fmla="*/ 651 h 1705"/>
                <a:gd name="T20" fmla="*/ 489 w 958"/>
                <a:gd name="T21" fmla="*/ 0 h 1705"/>
                <a:gd name="T22" fmla="*/ 566 w 958"/>
                <a:gd name="T23" fmla="*/ 27 h 1705"/>
                <a:gd name="T24" fmla="*/ 592 w 958"/>
                <a:gd name="T25" fmla="*/ 180 h 1705"/>
                <a:gd name="T26" fmla="*/ 780 w 958"/>
                <a:gd name="T27" fmla="*/ 227 h 1705"/>
                <a:gd name="T28" fmla="*/ 887 w 958"/>
                <a:gd name="T29" fmla="*/ 291 h 1705"/>
                <a:gd name="T30" fmla="*/ 903 w 958"/>
                <a:gd name="T31" fmla="*/ 359 h 1705"/>
                <a:gd name="T32" fmla="*/ 872 w 958"/>
                <a:gd name="T33" fmla="*/ 418 h 1705"/>
                <a:gd name="T34" fmla="*/ 800 w 958"/>
                <a:gd name="T35" fmla="*/ 444 h 1705"/>
                <a:gd name="T36" fmla="*/ 701 w 958"/>
                <a:gd name="T37" fmla="*/ 403 h 1705"/>
                <a:gd name="T38" fmla="*/ 592 w 958"/>
                <a:gd name="T39" fmla="*/ 749 h 1705"/>
                <a:gd name="T40" fmla="*/ 714 w 958"/>
                <a:gd name="T41" fmla="*/ 794 h 1705"/>
                <a:gd name="T42" fmla="*/ 827 w 958"/>
                <a:gd name="T43" fmla="*/ 860 h 1705"/>
                <a:gd name="T44" fmla="*/ 913 w 958"/>
                <a:gd name="T45" fmla="*/ 957 h 1705"/>
                <a:gd name="T46" fmla="*/ 956 w 958"/>
                <a:gd name="T47" fmla="*/ 1099 h 1705"/>
                <a:gd name="T48" fmla="*/ 932 w 958"/>
                <a:gd name="T49" fmla="*/ 1273 h 1705"/>
                <a:gd name="T50" fmla="*/ 825 w 958"/>
                <a:gd name="T51" fmla="*/ 1408 h 1705"/>
                <a:gd name="T52" fmla="*/ 647 w 958"/>
                <a:gd name="T53" fmla="*/ 1488 h 1705"/>
                <a:gd name="T54" fmla="*/ 580 w 958"/>
                <a:gd name="T55" fmla="*/ 1660 h 1705"/>
                <a:gd name="T56" fmla="*/ 501 w 958"/>
                <a:gd name="T57" fmla="*/ 1705 h 1705"/>
                <a:gd name="T58" fmla="*/ 432 w 958"/>
                <a:gd name="T59" fmla="*/ 1685 h 1705"/>
                <a:gd name="T60" fmla="*/ 397 w 958"/>
                <a:gd name="T61" fmla="*/ 1615 h 1705"/>
                <a:gd name="T62" fmla="*/ 246 w 958"/>
                <a:gd name="T63" fmla="*/ 1462 h 1705"/>
                <a:gd name="T64" fmla="*/ 66 w 958"/>
                <a:gd name="T65" fmla="*/ 1361 h 1705"/>
                <a:gd name="T66" fmla="*/ 1 w 958"/>
                <a:gd name="T67" fmla="*/ 1281 h 1705"/>
                <a:gd name="T68" fmla="*/ 15 w 958"/>
                <a:gd name="T69" fmla="*/ 1212 h 1705"/>
                <a:gd name="T70" fmla="*/ 70 w 958"/>
                <a:gd name="T71" fmla="*/ 1168 h 1705"/>
                <a:gd name="T72" fmla="*/ 148 w 958"/>
                <a:gd name="T73" fmla="*/ 1177 h 1705"/>
                <a:gd name="T74" fmla="*/ 269 w 958"/>
                <a:gd name="T75" fmla="*/ 1263 h 1705"/>
                <a:gd name="T76" fmla="*/ 397 w 958"/>
                <a:gd name="T77" fmla="*/ 892 h 1705"/>
                <a:gd name="T78" fmla="*/ 282 w 958"/>
                <a:gd name="T79" fmla="*/ 847 h 1705"/>
                <a:gd name="T80" fmla="*/ 173 w 958"/>
                <a:gd name="T81" fmla="*/ 777 h 1705"/>
                <a:gd name="T82" fmla="*/ 91 w 958"/>
                <a:gd name="T83" fmla="*/ 670 h 1705"/>
                <a:gd name="T84" fmla="*/ 59 w 958"/>
                <a:gd name="T85" fmla="*/ 515 h 1705"/>
                <a:gd name="T86" fmla="*/ 100 w 958"/>
                <a:gd name="T87" fmla="*/ 360 h 1705"/>
                <a:gd name="T88" fmla="*/ 217 w 958"/>
                <a:gd name="T89" fmla="*/ 247 h 1705"/>
                <a:gd name="T90" fmla="*/ 397 w 958"/>
                <a:gd name="T91" fmla="*/ 185 h 1705"/>
                <a:gd name="T92" fmla="*/ 417 w 958"/>
                <a:gd name="T93" fmla="*/ 34 h 1705"/>
                <a:gd name="T94" fmla="*/ 489 w 958"/>
                <a:gd name="T95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58" h="1705">
                  <a:moveTo>
                    <a:pt x="592" y="954"/>
                  </a:moveTo>
                  <a:lnTo>
                    <a:pt x="592" y="1302"/>
                  </a:lnTo>
                  <a:lnTo>
                    <a:pt x="613" y="1297"/>
                  </a:lnTo>
                  <a:lnTo>
                    <a:pt x="635" y="1290"/>
                  </a:lnTo>
                  <a:lnTo>
                    <a:pt x="656" y="1282"/>
                  </a:lnTo>
                  <a:lnTo>
                    <a:pt x="677" y="1272"/>
                  </a:lnTo>
                  <a:lnTo>
                    <a:pt x="698" y="1260"/>
                  </a:lnTo>
                  <a:lnTo>
                    <a:pt x="715" y="1246"/>
                  </a:lnTo>
                  <a:lnTo>
                    <a:pt x="731" y="1231"/>
                  </a:lnTo>
                  <a:lnTo>
                    <a:pt x="744" y="1212"/>
                  </a:lnTo>
                  <a:lnTo>
                    <a:pt x="754" y="1192"/>
                  </a:lnTo>
                  <a:lnTo>
                    <a:pt x="761" y="1168"/>
                  </a:lnTo>
                  <a:lnTo>
                    <a:pt x="763" y="1142"/>
                  </a:lnTo>
                  <a:lnTo>
                    <a:pt x="763" y="1141"/>
                  </a:lnTo>
                  <a:lnTo>
                    <a:pt x="761" y="1110"/>
                  </a:lnTo>
                  <a:lnTo>
                    <a:pt x="755" y="1082"/>
                  </a:lnTo>
                  <a:lnTo>
                    <a:pt x="745" y="1058"/>
                  </a:lnTo>
                  <a:lnTo>
                    <a:pt x="730" y="1036"/>
                  </a:lnTo>
                  <a:lnTo>
                    <a:pt x="711" y="1016"/>
                  </a:lnTo>
                  <a:lnTo>
                    <a:pt x="688" y="999"/>
                  </a:lnTo>
                  <a:lnTo>
                    <a:pt x="661" y="982"/>
                  </a:lnTo>
                  <a:lnTo>
                    <a:pt x="629" y="968"/>
                  </a:lnTo>
                  <a:lnTo>
                    <a:pt x="592" y="954"/>
                  </a:lnTo>
                  <a:close/>
                  <a:moveTo>
                    <a:pt x="397" y="383"/>
                  </a:moveTo>
                  <a:lnTo>
                    <a:pt x="377" y="388"/>
                  </a:lnTo>
                  <a:lnTo>
                    <a:pt x="356" y="395"/>
                  </a:lnTo>
                  <a:lnTo>
                    <a:pt x="337" y="403"/>
                  </a:lnTo>
                  <a:lnTo>
                    <a:pt x="318" y="414"/>
                  </a:lnTo>
                  <a:lnTo>
                    <a:pt x="300" y="425"/>
                  </a:lnTo>
                  <a:lnTo>
                    <a:pt x="285" y="439"/>
                  </a:lnTo>
                  <a:lnTo>
                    <a:pt x="272" y="454"/>
                  </a:lnTo>
                  <a:lnTo>
                    <a:pt x="262" y="472"/>
                  </a:lnTo>
                  <a:lnTo>
                    <a:pt x="256" y="492"/>
                  </a:lnTo>
                  <a:lnTo>
                    <a:pt x="254" y="515"/>
                  </a:lnTo>
                  <a:lnTo>
                    <a:pt x="255" y="543"/>
                  </a:lnTo>
                  <a:lnTo>
                    <a:pt x="261" y="569"/>
                  </a:lnTo>
                  <a:lnTo>
                    <a:pt x="271" y="592"/>
                  </a:lnTo>
                  <a:lnTo>
                    <a:pt x="286" y="614"/>
                  </a:lnTo>
                  <a:lnTo>
                    <a:pt x="305" y="633"/>
                  </a:lnTo>
                  <a:lnTo>
                    <a:pt x="330" y="651"/>
                  </a:lnTo>
                  <a:lnTo>
                    <a:pt x="360" y="668"/>
                  </a:lnTo>
                  <a:lnTo>
                    <a:pt x="397" y="685"/>
                  </a:lnTo>
                  <a:lnTo>
                    <a:pt x="397" y="383"/>
                  </a:lnTo>
                  <a:close/>
                  <a:moveTo>
                    <a:pt x="489" y="0"/>
                  </a:moveTo>
                  <a:lnTo>
                    <a:pt x="501" y="0"/>
                  </a:lnTo>
                  <a:lnTo>
                    <a:pt x="525" y="3"/>
                  </a:lnTo>
                  <a:lnTo>
                    <a:pt x="547" y="12"/>
                  </a:lnTo>
                  <a:lnTo>
                    <a:pt x="566" y="27"/>
                  </a:lnTo>
                  <a:lnTo>
                    <a:pt x="580" y="45"/>
                  </a:lnTo>
                  <a:lnTo>
                    <a:pt x="589" y="67"/>
                  </a:lnTo>
                  <a:lnTo>
                    <a:pt x="592" y="91"/>
                  </a:lnTo>
                  <a:lnTo>
                    <a:pt x="592" y="180"/>
                  </a:lnTo>
                  <a:lnTo>
                    <a:pt x="641" y="187"/>
                  </a:lnTo>
                  <a:lnTo>
                    <a:pt x="688" y="198"/>
                  </a:lnTo>
                  <a:lnTo>
                    <a:pt x="735" y="211"/>
                  </a:lnTo>
                  <a:lnTo>
                    <a:pt x="780" y="227"/>
                  </a:lnTo>
                  <a:lnTo>
                    <a:pt x="822" y="246"/>
                  </a:lnTo>
                  <a:lnTo>
                    <a:pt x="861" y="267"/>
                  </a:lnTo>
                  <a:lnTo>
                    <a:pt x="876" y="277"/>
                  </a:lnTo>
                  <a:lnTo>
                    <a:pt x="887" y="291"/>
                  </a:lnTo>
                  <a:lnTo>
                    <a:pt x="897" y="307"/>
                  </a:lnTo>
                  <a:lnTo>
                    <a:pt x="902" y="323"/>
                  </a:lnTo>
                  <a:lnTo>
                    <a:pt x="905" y="341"/>
                  </a:lnTo>
                  <a:lnTo>
                    <a:pt x="903" y="359"/>
                  </a:lnTo>
                  <a:lnTo>
                    <a:pt x="899" y="377"/>
                  </a:lnTo>
                  <a:lnTo>
                    <a:pt x="890" y="393"/>
                  </a:lnTo>
                  <a:lnTo>
                    <a:pt x="886" y="401"/>
                  </a:lnTo>
                  <a:lnTo>
                    <a:pt x="872" y="418"/>
                  </a:lnTo>
                  <a:lnTo>
                    <a:pt x="857" y="430"/>
                  </a:lnTo>
                  <a:lnTo>
                    <a:pt x="839" y="439"/>
                  </a:lnTo>
                  <a:lnTo>
                    <a:pt x="820" y="443"/>
                  </a:lnTo>
                  <a:lnTo>
                    <a:pt x="800" y="444"/>
                  </a:lnTo>
                  <a:lnTo>
                    <a:pt x="780" y="440"/>
                  </a:lnTo>
                  <a:lnTo>
                    <a:pt x="761" y="431"/>
                  </a:lnTo>
                  <a:lnTo>
                    <a:pt x="732" y="416"/>
                  </a:lnTo>
                  <a:lnTo>
                    <a:pt x="701" y="403"/>
                  </a:lnTo>
                  <a:lnTo>
                    <a:pt x="666" y="392"/>
                  </a:lnTo>
                  <a:lnTo>
                    <a:pt x="630" y="382"/>
                  </a:lnTo>
                  <a:lnTo>
                    <a:pt x="592" y="376"/>
                  </a:lnTo>
                  <a:lnTo>
                    <a:pt x="592" y="749"/>
                  </a:lnTo>
                  <a:lnTo>
                    <a:pt x="623" y="758"/>
                  </a:lnTo>
                  <a:lnTo>
                    <a:pt x="653" y="770"/>
                  </a:lnTo>
                  <a:lnTo>
                    <a:pt x="684" y="781"/>
                  </a:lnTo>
                  <a:lnTo>
                    <a:pt x="714" y="794"/>
                  </a:lnTo>
                  <a:lnTo>
                    <a:pt x="744" y="807"/>
                  </a:lnTo>
                  <a:lnTo>
                    <a:pt x="772" y="823"/>
                  </a:lnTo>
                  <a:lnTo>
                    <a:pt x="801" y="840"/>
                  </a:lnTo>
                  <a:lnTo>
                    <a:pt x="827" y="860"/>
                  </a:lnTo>
                  <a:lnTo>
                    <a:pt x="851" y="881"/>
                  </a:lnTo>
                  <a:lnTo>
                    <a:pt x="874" y="904"/>
                  </a:lnTo>
                  <a:lnTo>
                    <a:pt x="896" y="929"/>
                  </a:lnTo>
                  <a:lnTo>
                    <a:pt x="913" y="957"/>
                  </a:lnTo>
                  <a:lnTo>
                    <a:pt x="929" y="989"/>
                  </a:lnTo>
                  <a:lnTo>
                    <a:pt x="941" y="1022"/>
                  </a:lnTo>
                  <a:lnTo>
                    <a:pt x="950" y="1059"/>
                  </a:lnTo>
                  <a:lnTo>
                    <a:pt x="956" y="1099"/>
                  </a:lnTo>
                  <a:lnTo>
                    <a:pt x="958" y="1143"/>
                  </a:lnTo>
                  <a:lnTo>
                    <a:pt x="955" y="1189"/>
                  </a:lnTo>
                  <a:lnTo>
                    <a:pt x="946" y="1232"/>
                  </a:lnTo>
                  <a:lnTo>
                    <a:pt x="932" y="1273"/>
                  </a:lnTo>
                  <a:lnTo>
                    <a:pt x="912" y="1311"/>
                  </a:lnTo>
                  <a:lnTo>
                    <a:pt x="888" y="1346"/>
                  </a:lnTo>
                  <a:lnTo>
                    <a:pt x="859" y="1378"/>
                  </a:lnTo>
                  <a:lnTo>
                    <a:pt x="825" y="1408"/>
                  </a:lnTo>
                  <a:lnTo>
                    <a:pt x="787" y="1434"/>
                  </a:lnTo>
                  <a:lnTo>
                    <a:pt x="744" y="1456"/>
                  </a:lnTo>
                  <a:lnTo>
                    <a:pt x="698" y="1474"/>
                  </a:lnTo>
                  <a:lnTo>
                    <a:pt x="647" y="1488"/>
                  </a:lnTo>
                  <a:lnTo>
                    <a:pt x="592" y="1499"/>
                  </a:lnTo>
                  <a:lnTo>
                    <a:pt x="592" y="1615"/>
                  </a:lnTo>
                  <a:lnTo>
                    <a:pt x="589" y="1639"/>
                  </a:lnTo>
                  <a:lnTo>
                    <a:pt x="580" y="1660"/>
                  </a:lnTo>
                  <a:lnTo>
                    <a:pt x="566" y="1679"/>
                  </a:lnTo>
                  <a:lnTo>
                    <a:pt x="547" y="1694"/>
                  </a:lnTo>
                  <a:lnTo>
                    <a:pt x="525" y="1702"/>
                  </a:lnTo>
                  <a:lnTo>
                    <a:pt x="501" y="1705"/>
                  </a:lnTo>
                  <a:lnTo>
                    <a:pt x="489" y="1705"/>
                  </a:lnTo>
                  <a:lnTo>
                    <a:pt x="468" y="1703"/>
                  </a:lnTo>
                  <a:lnTo>
                    <a:pt x="449" y="1697"/>
                  </a:lnTo>
                  <a:lnTo>
                    <a:pt x="432" y="1685"/>
                  </a:lnTo>
                  <a:lnTo>
                    <a:pt x="417" y="1672"/>
                  </a:lnTo>
                  <a:lnTo>
                    <a:pt x="407" y="1655"/>
                  </a:lnTo>
                  <a:lnTo>
                    <a:pt x="399" y="1636"/>
                  </a:lnTo>
                  <a:lnTo>
                    <a:pt x="397" y="1615"/>
                  </a:lnTo>
                  <a:lnTo>
                    <a:pt x="397" y="1501"/>
                  </a:lnTo>
                  <a:lnTo>
                    <a:pt x="346" y="1493"/>
                  </a:lnTo>
                  <a:lnTo>
                    <a:pt x="295" y="1479"/>
                  </a:lnTo>
                  <a:lnTo>
                    <a:pt x="246" y="1462"/>
                  </a:lnTo>
                  <a:lnTo>
                    <a:pt x="197" y="1442"/>
                  </a:lnTo>
                  <a:lnTo>
                    <a:pt x="151" y="1418"/>
                  </a:lnTo>
                  <a:lnTo>
                    <a:pt x="107" y="1391"/>
                  </a:lnTo>
                  <a:lnTo>
                    <a:pt x="66" y="1361"/>
                  </a:lnTo>
                  <a:lnTo>
                    <a:pt x="28" y="1328"/>
                  </a:lnTo>
                  <a:lnTo>
                    <a:pt x="16" y="1313"/>
                  </a:lnTo>
                  <a:lnTo>
                    <a:pt x="8" y="1298"/>
                  </a:lnTo>
                  <a:lnTo>
                    <a:pt x="1" y="1281"/>
                  </a:lnTo>
                  <a:lnTo>
                    <a:pt x="0" y="1263"/>
                  </a:lnTo>
                  <a:lnTo>
                    <a:pt x="1" y="1245"/>
                  </a:lnTo>
                  <a:lnTo>
                    <a:pt x="7" y="1228"/>
                  </a:lnTo>
                  <a:lnTo>
                    <a:pt x="15" y="1212"/>
                  </a:lnTo>
                  <a:lnTo>
                    <a:pt x="27" y="1198"/>
                  </a:lnTo>
                  <a:lnTo>
                    <a:pt x="34" y="1190"/>
                  </a:lnTo>
                  <a:lnTo>
                    <a:pt x="51" y="1177"/>
                  </a:lnTo>
                  <a:lnTo>
                    <a:pt x="70" y="1168"/>
                  </a:lnTo>
                  <a:lnTo>
                    <a:pt x="89" y="1164"/>
                  </a:lnTo>
                  <a:lnTo>
                    <a:pt x="109" y="1164"/>
                  </a:lnTo>
                  <a:lnTo>
                    <a:pt x="129" y="1168"/>
                  </a:lnTo>
                  <a:lnTo>
                    <a:pt x="148" y="1177"/>
                  </a:lnTo>
                  <a:lnTo>
                    <a:pt x="163" y="1190"/>
                  </a:lnTo>
                  <a:lnTo>
                    <a:pt x="195" y="1217"/>
                  </a:lnTo>
                  <a:lnTo>
                    <a:pt x="230" y="1242"/>
                  </a:lnTo>
                  <a:lnTo>
                    <a:pt x="269" y="1263"/>
                  </a:lnTo>
                  <a:lnTo>
                    <a:pt x="310" y="1281"/>
                  </a:lnTo>
                  <a:lnTo>
                    <a:pt x="353" y="1296"/>
                  </a:lnTo>
                  <a:lnTo>
                    <a:pt x="397" y="1305"/>
                  </a:lnTo>
                  <a:lnTo>
                    <a:pt x="397" y="892"/>
                  </a:lnTo>
                  <a:lnTo>
                    <a:pt x="370" y="883"/>
                  </a:lnTo>
                  <a:lnTo>
                    <a:pt x="340" y="872"/>
                  </a:lnTo>
                  <a:lnTo>
                    <a:pt x="312" y="861"/>
                  </a:lnTo>
                  <a:lnTo>
                    <a:pt x="282" y="847"/>
                  </a:lnTo>
                  <a:lnTo>
                    <a:pt x="254" y="833"/>
                  </a:lnTo>
                  <a:lnTo>
                    <a:pt x="226" y="816"/>
                  </a:lnTo>
                  <a:lnTo>
                    <a:pt x="199" y="797"/>
                  </a:lnTo>
                  <a:lnTo>
                    <a:pt x="173" y="777"/>
                  </a:lnTo>
                  <a:lnTo>
                    <a:pt x="150" y="754"/>
                  </a:lnTo>
                  <a:lnTo>
                    <a:pt x="128" y="729"/>
                  </a:lnTo>
                  <a:lnTo>
                    <a:pt x="108" y="701"/>
                  </a:lnTo>
                  <a:lnTo>
                    <a:pt x="91" y="670"/>
                  </a:lnTo>
                  <a:lnTo>
                    <a:pt x="78" y="636"/>
                  </a:lnTo>
                  <a:lnTo>
                    <a:pt x="68" y="599"/>
                  </a:lnTo>
                  <a:lnTo>
                    <a:pt x="61" y="559"/>
                  </a:lnTo>
                  <a:lnTo>
                    <a:pt x="59" y="515"/>
                  </a:lnTo>
                  <a:lnTo>
                    <a:pt x="61" y="473"/>
                  </a:lnTo>
                  <a:lnTo>
                    <a:pt x="70" y="433"/>
                  </a:lnTo>
                  <a:lnTo>
                    <a:pt x="82" y="396"/>
                  </a:lnTo>
                  <a:lnTo>
                    <a:pt x="100" y="360"/>
                  </a:lnTo>
                  <a:lnTo>
                    <a:pt x="123" y="328"/>
                  </a:lnTo>
                  <a:lnTo>
                    <a:pt x="150" y="298"/>
                  </a:lnTo>
                  <a:lnTo>
                    <a:pt x="181" y="271"/>
                  </a:lnTo>
                  <a:lnTo>
                    <a:pt x="217" y="247"/>
                  </a:lnTo>
                  <a:lnTo>
                    <a:pt x="257" y="227"/>
                  </a:lnTo>
                  <a:lnTo>
                    <a:pt x="300" y="209"/>
                  </a:lnTo>
                  <a:lnTo>
                    <a:pt x="347" y="196"/>
                  </a:lnTo>
                  <a:lnTo>
                    <a:pt x="397" y="185"/>
                  </a:lnTo>
                  <a:lnTo>
                    <a:pt x="397" y="91"/>
                  </a:lnTo>
                  <a:lnTo>
                    <a:pt x="399" y="70"/>
                  </a:lnTo>
                  <a:lnTo>
                    <a:pt x="407" y="51"/>
                  </a:lnTo>
                  <a:lnTo>
                    <a:pt x="417" y="34"/>
                  </a:lnTo>
                  <a:lnTo>
                    <a:pt x="432" y="20"/>
                  </a:lnTo>
                  <a:lnTo>
                    <a:pt x="449" y="9"/>
                  </a:lnTo>
                  <a:lnTo>
                    <a:pt x="468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761" y="464"/>
              <a:ext cx="158" cy="129"/>
            </a:xfrm>
            <a:custGeom>
              <a:avLst/>
              <a:gdLst>
                <a:gd name="T0" fmla="*/ 146 w 1737"/>
                <a:gd name="T1" fmla="*/ 7 h 1418"/>
                <a:gd name="T2" fmla="*/ 212 w 1737"/>
                <a:gd name="T3" fmla="*/ 43 h 1418"/>
                <a:gd name="T4" fmla="*/ 267 w 1737"/>
                <a:gd name="T5" fmla="*/ 90 h 1418"/>
                <a:gd name="T6" fmla="*/ 315 w 1737"/>
                <a:gd name="T7" fmla="*/ 145 h 1418"/>
                <a:gd name="T8" fmla="*/ 393 w 1737"/>
                <a:gd name="T9" fmla="*/ 231 h 1418"/>
                <a:gd name="T10" fmla="*/ 480 w 1737"/>
                <a:gd name="T11" fmla="*/ 322 h 1418"/>
                <a:gd name="T12" fmla="*/ 564 w 1737"/>
                <a:gd name="T13" fmla="*/ 407 h 1418"/>
                <a:gd name="T14" fmla="*/ 631 w 1737"/>
                <a:gd name="T15" fmla="*/ 471 h 1418"/>
                <a:gd name="T16" fmla="*/ 679 w 1737"/>
                <a:gd name="T17" fmla="*/ 453 h 1418"/>
                <a:gd name="T18" fmla="*/ 753 w 1737"/>
                <a:gd name="T19" fmla="*/ 381 h 1418"/>
                <a:gd name="T20" fmla="*/ 875 w 1737"/>
                <a:gd name="T21" fmla="*/ 286 h 1418"/>
                <a:gd name="T22" fmla="*/ 1041 w 1737"/>
                <a:gd name="T23" fmla="*/ 195 h 1418"/>
                <a:gd name="T24" fmla="*/ 1191 w 1737"/>
                <a:gd name="T25" fmla="*/ 159 h 1418"/>
                <a:gd name="T26" fmla="*/ 1320 w 1737"/>
                <a:gd name="T27" fmla="*/ 175 h 1418"/>
                <a:gd name="T28" fmla="*/ 1434 w 1737"/>
                <a:gd name="T29" fmla="*/ 239 h 1418"/>
                <a:gd name="T30" fmla="*/ 1520 w 1737"/>
                <a:gd name="T31" fmla="*/ 333 h 1418"/>
                <a:gd name="T32" fmla="*/ 1590 w 1737"/>
                <a:gd name="T33" fmla="*/ 435 h 1418"/>
                <a:gd name="T34" fmla="*/ 1660 w 1737"/>
                <a:gd name="T35" fmla="*/ 564 h 1418"/>
                <a:gd name="T36" fmla="*/ 1715 w 1737"/>
                <a:gd name="T37" fmla="*/ 710 h 1418"/>
                <a:gd name="T38" fmla="*/ 1737 w 1737"/>
                <a:gd name="T39" fmla="*/ 874 h 1418"/>
                <a:gd name="T40" fmla="*/ 1711 w 1737"/>
                <a:gd name="T41" fmla="*/ 1025 h 1418"/>
                <a:gd name="T42" fmla="*/ 1633 w 1737"/>
                <a:gd name="T43" fmla="*/ 1155 h 1418"/>
                <a:gd name="T44" fmla="*/ 1493 w 1737"/>
                <a:gd name="T45" fmla="*/ 1275 h 1418"/>
                <a:gd name="T46" fmla="*/ 1298 w 1737"/>
                <a:gd name="T47" fmla="*/ 1371 h 1418"/>
                <a:gd name="T48" fmla="*/ 1088 w 1737"/>
                <a:gd name="T49" fmla="*/ 1414 h 1418"/>
                <a:gd name="T50" fmla="*/ 880 w 1737"/>
                <a:gd name="T51" fmla="*/ 1406 h 1418"/>
                <a:gd name="T52" fmla="*/ 663 w 1737"/>
                <a:gd name="T53" fmla="*/ 1349 h 1418"/>
                <a:gd name="T54" fmla="*/ 501 w 1737"/>
                <a:gd name="T55" fmla="*/ 1279 h 1418"/>
                <a:gd name="T56" fmla="*/ 367 w 1737"/>
                <a:gd name="T57" fmla="*/ 1202 h 1418"/>
                <a:gd name="T58" fmla="*/ 263 w 1737"/>
                <a:gd name="T59" fmla="*/ 1129 h 1418"/>
                <a:gd name="T60" fmla="*/ 196 w 1737"/>
                <a:gd name="T61" fmla="*/ 1075 h 1418"/>
                <a:gd name="T62" fmla="*/ 170 w 1737"/>
                <a:gd name="T63" fmla="*/ 1052 h 1418"/>
                <a:gd name="T64" fmla="*/ 131 w 1737"/>
                <a:gd name="T65" fmla="*/ 991 h 1418"/>
                <a:gd name="T66" fmla="*/ 136 w 1737"/>
                <a:gd name="T67" fmla="*/ 938 h 1418"/>
                <a:gd name="T68" fmla="*/ 180 w 1737"/>
                <a:gd name="T69" fmla="*/ 897 h 1418"/>
                <a:gd name="T70" fmla="*/ 261 w 1737"/>
                <a:gd name="T71" fmla="*/ 880 h 1418"/>
                <a:gd name="T72" fmla="*/ 344 w 1737"/>
                <a:gd name="T73" fmla="*/ 897 h 1418"/>
                <a:gd name="T74" fmla="*/ 405 w 1737"/>
                <a:gd name="T75" fmla="*/ 931 h 1418"/>
                <a:gd name="T76" fmla="*/ 475 w 1737"/>
                <a:gd name="T77" fmla="*/ 966 h 1418"/>
                <a:gd name="T78" fmla="*/ 551 w 1737"/>
                <a:gd name="T79" fmla="*/ 993 h 1418"/>
                <a:gd name="T80" fmla="*/ 617 w 1737"/>
                <a:gd name="T81" fmla="*/ 1001 h 1418"/>
                <a:gd name="T82" fmla="*/ 654 w 1737"/>
                <a:gd name="T83" fmla="*/ 985 h 1418"/>
                <a:gd name="T84" fmla="*/ 81 w 1737"/>
                <a:gd name="T85" fmla="*/ 278 h 1418"/>
                <a:gd name="T86" fmla="*/ 58 w 1737"/>
                <a:gd name="T87" fmla="*/ 249 h 1418"/>
                <a:gd name="T88" fmla="*/ 25 w 1737"/>
                <a:gd name="T89" fmla="*/ 198 h 1418"/>
                <a:gd name="T90" fmla="*/ 2 w 1737"/>
                <a:gd name="T91" fmla="*/ 134 h 1418"/>
                <a:gd name="T92" fmla="*/ 6 w 1737"/>
                <a:gd name="T93" fmla="*/ 68 h 1418"/>
                <a:gd name="T94" fmla="*/ 56 w 1737"/>
                <a:gd name="T95" fmla="*/ 13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37" h="1418">
                  <a:moveTo>
                    <a:pt x="100" y="0"/>
                  </a:moveTo>
                  <a:lnTo>
                    <a:pt x="123" y="1"/>
                  </a:lnTo>
                  <a:lnTo>
                    <a:pt x="146" y="7"/>
                  </a:lnTo>
                  <a:lnTo>
                    <a:pt x="170" y="17"/>
                  </a:lnTo>
                  <a:lnTo>
                    <a:pt x="191" y="28"/>
                  </a:lnTo>
                  <a:lnTo>
                    <a:pt x="212" y="43"/>
                  </a:lnTo>
                  <a:lnTo>
                    <a:pt x="232" y="59"/>
                  </a:lnTo>
                  <a:lnTo>
                    <a:pt x="251" y="75"/>
                  </a:lnTo>
                  <a:lnTo>
                    <a:pt x="267" y="90"/>
                  </a:lnTo>
                  <a:lnTo>
                    <a:pt x="281" y="106"/>
                  </a:lnTo>
                  <a:lnTo>
                    <a:pt x="294" y="120"/>
                  </a:lnTo>
                  <a:lnTo>
                    <a:pt x="315" y="145"/>
                  </a:lnTo>
                  <a:lnTo>
                    <a:pt x="339" y="172"/>
                  </a:lnTo>
                  <a:lnTo>
                    <a:pt x="366" y="200"/>
                  </a:lnTo>
                  <a:lnTo>
                    <a:pt x="393" y="231"/>
                  </a:lnTo>
                  <a:lnTo>
                    <a:pt x="421" y="261"/>
                  </a:lnTo>
                  <a:lnTo>
                    <a:pt x="451" y="291"/>
                  </a:lnTo>
                  <a:lnTo>
                    <a:pt x="480" y="322"/>
                  </a:lnTo>
                  <a:lnTo>
                    <a:pt x="509" y="351"/>
                  </a:lnTo>
                  <a:lnTo>
                    <a:pt x="537" y="380"/>
                  </a:lnTo>
                  <a:lnTo>
                    <a:pt x="564" y="407"/>
                  </a:lnTo>
                  <a:lnTo>
                    <a:pt x="589" y="431"/>
                  </a:lnTo>
                  <a:lnTo>
                    <a:pt x="611" y="453"/>
                  </a:lnTo>
                  <a:lnTo>
                    <a:pt x="631" y="471"/>
                  </a:lnTo>
                  <a:lnTo>
                    <a:pt x="648" y="485"/>
                  </a:lnTo>
                  <a:lnTo>
                    <a:pt x="662" y="471"/>
                  </a:lnTo>
                  <a:lnTo>
                    <a:pt x="679" y="453"/>
                  </a:lnTo>
                  <a:lnTo>
                    <a:pt x="701" y="431"/>
                  </a:lnTo>
                  <a:lnTo>
                    <a:pt x="726" y="408"/>
                  </a:lnTo>
                  <a:lnTo>
                    <a:pt x="753" y="381"/>
                  </a:lnTo>
                  <a:lnTo>
                    <a:pt x="785" y="355"/>
                  </a:lnTo>
                  <a:lnTo>
                    <a:pt x="818" y="328"/>
                  </a:lnTo>
                  <a:lnTo>
                    <a:pt x="875" y="286"/>
                  </a:lnTo>
                  <a:lnTo>
                    <a:pt x="932" y="249"/>
                  </a:lnTo>
                  <a:lnTo>
                    <a:pt x="987" y="219"/>
                  </a:lnTo>
                  <a:lnTo>
                    <a:pt x="1041" y="195"/>
                  </a:lnTo>
                  <a:lnTo>
                    <a:pt x="1093" y="177"/>
                  </a:lnTo>
                  <a:lnTo>
                    <a:pt x="1145" y="166"/>
                  </a:lnTo>
                  <a:lnTo>
                    <a:pt x="1191" y="159"/>
                  </a:lnTo>
                  <a:lnTo>
                    <a:pt x="1236" y="159"/>
                  </a:lnTo>
                  <a:lnTo>
                    <a:pt x="1279" y="165"/>
                  </a:lnTo>
                  <a:lnTo>
                    <a:pt x="1320" y="175"/>
                  </a:lnTo>
                  <a:lnTo>
                    <a:pt x="1360" y="191"/>
                  </a:lnTo>
                  <a:lnTo>
                    <a:pt x="1398" y="212"/>
                  </a:lnTo>
                  <a:lnTo>
                    <a:pt x="1434" y="239"/>
                  </a:lnTo>
                  <a:lnTo>
                    <a:pt x="1467" y="270"/>
                  </a:lnTo>
                  <a:lnTo>
                    <a:pt x="1500" y="308"/>
                  </a:lnTo>
                  <a:lnTo>
                    <a:pt x="1520" y="333"/>
                  </a:lnTo>
                  <a:lnTo>
                    <a:pt x="1542" y="364"/>
                  </a:lnTo>
                  <a:lnTo>
                    <a:pt x="1565" y="398"/>
                  </a:lnTo>
                  <a:lnTo>
                    <a:pt x="1590" y="435"/>
                  </a:lnTo>
                  <a:lnTo>
                    <a:pt x="1614" y="475"/>
                  </a:lnTo>
                  <a:lnTo>
                    <a:pt x="1638" y="518"/>
                  </a:lnTo>
                  <a:lnTo>
                    <a:pt x="1660" y="564"/>
                  </a:lnTo>
                  <a:lnTo>
                    <a:pt x="1681" y="611"/>
                  </a:lnTo>
                  <a:lnTo>
                    <a:pt x="1699" y="660"/>
                  </a:lnTo>
                  <a:lnTo>
                    <a:pt x="1715" y="710"/>
                  </a:lnTo>
                  <a:lnTo>
                    <a:pt x="1726" y="762"/>
                  </a:lnTo>
                  <a:lnTo>
                    <a:pt x="1735" y="818"/>
                  </a:lnTo>
                  <a:lnTo>
                    <a:pt x="1737" y="874"/>
                  </a:lnTo>
                  <a:lnTo>
                    <a:pt x="1734" y="926"/>
                  </a:lnTo>
                  <a:lnTo>
                    <a:pt x="1724" y="977"/>
                  </a:lnTo>
                  <a:lnTo>
                    <a:pt x="1711" y="1025"/>
                  </a:lnTo>
                  <a:lnTo>
                    <a:pt x="1690" y="1070"/>
                  </a:lnTo>
                  <a:lnTo>
                    <a:pt x="1664" y="1114"/>
                  </a:lnTo>
                  <a:lnTo>
                    <a:pt x="1633" y="1155"/>
                  </a:lnTo>
                  <a:lnTo>
                    <a:pt x="1596" y="1194"/>
                  </a:lnTo>
                  <a:lnTo>
                    <a:pt x="1554" y="1230"/>
                  </a:lnTo>
                  <a:lnTo>
                    <a:pt x="1493" y="1275"/>
                  </a:lnTo>
                  <a:lnTo>
                    <a:pt x="1429" y="1313"/>
                  </a:lnTo>
                  <a:lnTo>
                    <a:pt x="1364" y="1345"/>
                  </a:lnTo>
                  <a:lnTo>
                    <a:pt x="1298" y="1371"/>
                  </a:lnTo>
                  <a:lnTo>
                    <a:pt x="1229" y="1392"/>
                  </a:lnTo>
                  <a:lnTo>
                    <a:pt x="1160" y="1406"/>
                  </a:lnTo>
                  <a:lnTo>
                    <a:pt x="1088" y="1414"/>
                  </a:lnTo>
                  <a:lnTo>
                    <a:pt x="1020" y="1418"/>
                  </a:lnTo>
                  <a:lnTo>
                    <a:pt x="950" y="1414"/>
                  </a:lnTo>
                  <a:lnTo>
                    <a:pt x="880" y="1406"/>
                  </a:lnTo>
                  <a:lnTo>
                    <a:pt x="808" y="1392"/>
                  </a:lnTo>
                  <a:lnTo>
                    <a:pt x="735" y="1374"/>
                  </a:lnTo>
                  <a:lnTo>
                    <a:pt x="663" y="1349"/>
                  </a:lnTo>
                  <a:lnTo>
                    <a:pt x="607" y="1327"/>
                  </a:lnTo>
                  <a:lnTo>
                    <a:pt x="553" y="1303"/>
                  </a:lnTo>
                  <a:lnTo>
                    <a:pt x="501" y="1279"/>
                  </a:lnTo>
                  <a:lnTo>
                    <a:pt x="454" y="1253"/>
                  </a:lnTo>
                  <a:lnTo>
                    <a:pt x="409" y="1227"/>
                  </a:lnTo>
                  <a:lnTo>
                    <a:pt x="367" y="1202"/>
                  </a:lnTo>
                  <a:lnTo>
                    <a:pt x="329" y="1176"/>
                  </a:lnTo>
                  <a:lnTo>
                    <a:pt x="294" y="1151"/>
                  </a:lnTo>
                  <a:lnTo>
                    <a:pt x="263" y="1129"/>
                  </a:lnTo>
                  <a:lnTo>
                    <a:pt x="236" y="1109"/>
                  </a:lnTo>
                  <a:lnTo>
                    <a:pt x="214" y="1091"/>
                  </a:lnTo>
                  <a:lnTo>
                    <a:pt x="196" y="1075"/>
                  </a:lnTo>
                  <a:lnTo>
                    <a:pt x="194" y="1074"/>
                  </a:lnTo>
                  <a:lnTo>
                    <a:pt x="193" y="1073"/>
                  </a:lnTo>
                  <a:lnTo>
                    <a:pt x="170" y="1052"/>
                  </a:lnTo>
                  <a:lnTo>
                    <a:pt x="152" y="1032"/>
                  </a:lnTo>
                  <a:lnTo>
                    <a:pt x="138" y="1011"/>
                  </a:lnTo>
                  <a:lnTo>
                    <a:pt x="131" y="991"/>
                  </a:lnTo>
                  <a:lnTo>
                    <a:pt x="128" y="970"/>
                  </a:lnTo>
                  <a:lnTo>
                    <a:pt x="130" y="953"/>
                  </a:lnTo>
                  <a:lnTo>
                    <a:pt x="136" y="938"/>
                  </a:lnTo>
                  <a:lnTo>
                    <a:pt x="145" y="923"/>
                  </a:lnTo>
                  <a:lnTo>
                    <a:pt x="159" y="911"/>
                  </a:lnTo>
                  <a:lnTo>
                    <a:pt x="180" y="897"/>
                  </a:lnTo>
                  <a:lnTo>
                    <a:pt x="205" y="889"/>
                  </a:lnTo>
                  <a:lnTo>
                    <a:pt x="232" y="882"/>
                  </a:lnTo>
                  <a:lnTo>
                    <a:pt x="261" y="880"/>
                  </a:lnTo>
                  <a:lnTo>
                    <a:pt x="290" y="882"/>
                  </a:lnTo>
                  <a:lnTo>
                    <a:pt x="318" y="887"/>
                  </a:lnTo>
                  <a:lnTo>
                    <a:pt x="344" y="897"/>
                  </a:lnTo>
                  <a:lnTo>
                    <a:pt x="369" y="909"/>
                  </a:lnTo>
                  <a:lnTo>
                    <a:pt x="386" y="920"/>
                  </a:lnTo>
                  <a:lnTo>
                    <a:pt x="405" y="931"/>
                  </a:lnTo>
                  <a:lnTo>
                    <a:pt x="427" y="943"/>
                  </a:lnTo>
                  <a:lnTo>
                    <a:pt x="450" y="955"/>
                  </a:lnTo>
                  <a:lnTo>
                    <a:pt x="475" y="966"/>
                  </a:lnTo>
                  <a:lnTo>
                    <a:pt x="500" y="977"/>
                  </a:lnTo>
                  <a:lnTo>
                    <a:pt x="526" y="986"/>
                  </a:lnTo>
                  <a:lnTo>
                    <a:pt x="551" y="993"/>
                  </a:lnTo>
                  <a:lnTo>
                    <a:pt x="575" y="999"/>
                  </a:lnTo>
                  <a:lnTo>
                    <a:pt x="597" y="1001"/>
                  </a:lnTo>
                  <a:lnTo>
                    <a:pt x="617" y="1001"/>
                  </a:lnTo>
                  <a:lnTo>
                    <a:pt x="635" y="996"/>
                  </a:lnTo>
                  <a:lnTo>
                    <a:pt x="650" y="988"/>
                  </a:lnTo>
                  <a:lnTo>
                    <a:pt x="654" y="985"/>
                  </a:lnTo>
                  <a:lnTo>
                    <a:pt x="657" y="981"/>
                  </a:lnTo>
                  <a:lnTo>
                    <a:pt x="83" y="281"/>
                  </a:lnTo>
                  <a:lnTo>
                    <a:pt x="81" y="278"/>
                  </a:lnTo>
                  <a:lnTo>
                    <a:pt x="75" y="271"/>
                  </a:lnTo>
                  <a:lnTo>
                    <a:pt x="67" y="262"/>
                  </a:lnTo>
                  <a:lnTo>
                    <a:pt x="58" y="249"/>
                  </a:lnTo>
                  <a:lnTo>
                    <a:pt x="47" y="235"/>
                  </a:lnTo>
                  <a:lnTo>
                    <a:pt x="36" y="217"/>
                  </a:lnTo>
                  <a:lnTo>
                    <a:pt x="25" y="198"/>
                  </a:lnTo>
                  <a:lnTo>
                    <a:pt x="16" y="178"/>
                  </a:lnTo>
                  <a:lnTo>
                    <a:pt x="8" y="156"/>
                  </a:lnTo>
                  <a:lnTo>
                    <a:pt x="2" y="134"/>
                  </a:lnTo>
                  <a:lnTo>
                    <a:pt x="0" y="112"/>
                  </a:lnTo>
                  <a:lnTo>
                    <a:pt x="1" y="90"/>
                  </a:lnTo>
                  <a:lnTo>
                    <a:pt x="6" y="68"/>
                  </a:lnTo>
                  <a:lnTo>
                    <a:pt x="18" y="47"/>
                  </a:lnTo>
                  <a:lnTo>
                    <a:pt x="34" y="27"/>
                  </a:lnTo>
                  <a:lnTo>
                    <a:pt x="56" y="13"/>
                  </a:lnTo>
                  <a:lnTo>
                    <a:pt x="78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1404893" y="2558874"/>
            <a:ext cx="489730" cy="48973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 dirty="0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94833" y="3177619"/>
            <a:ext cx="489730" cy="48973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>
              <a:solidFill>
                <a:prstClr val="white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392983" y="3826531"/>
            <a:ext cx="489730" cy="489730"/>
            <a:chOff x="8226659" y="4582880"/>
            <a:chExt cx="653143" cy="653143"/>
          </a:xfrm>
        </p:grpSpPr>
        <p:sp>
          <p:nvSpPr>
            <p:cNvPr id="15" name="Oval 14"/>
            <p:cNvSpPr/>
            <p:nvPr/>
          </p:nvSpPr>
          <p:spPr>
            <a:xfrm>
              <a:off x="8226659" y="4582880"/>
              <a:ext cx="653143" cy="653143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95"/>
              <a:endParaRPr lang="en-US" sz="1349">
                <a:solidFill>
                  <a:prstClr val="white"/>
                </a:solidFill>
              </a:endParaRPr>
            </a:p>
          </p:txBody>
        </p:sp>
        <p:grpSp>
          <p:nvGrpSpPr>
            <p:cNvPr id="51" name="Group 30"/>
            <p:cNvGrpSpPr>
              <a:grpSpLocks noChangeAspect="1"/>
            </p:cNvGrpSpPr>
            <p:nvPr/>
          </p:nvGrpSpPr>
          <p:grpSpPr bwMode="auto">
            <a:xfrm>
              <a:off x="8427258" y="4758183"/>
              <a:ext cx="251945" cy="302536"/>
              <a:chOff x="6479" y="445"/>
              <a:chExt cx="249" cy="299"/>
            </a:xfrm>
            <a:solidFill>
              <a:schemeClr val="bg1"/>
            </a:solidFill>
          </p:grpSpPr>
          <p:sp>
            <p:nvSpPr>
              <p:cNvPr id="54" name="Freeform 32"/>
              <p:cNvSpPr>
                <a:spLocks noEditPoints="1"/>
              </p:cNvSpPr>
              <p:nvPr/>
            </p:nvSpPr>
            <p:spPr bwMode="auto">
              <a:xfrm>
                <a:off x="6479" y="445"/>
                <a:ext cx="249" cy="299"/>
              </a:xfrm>
              <a:custGeom>
                <a:avLst/>
                <a:gdLst>
                  <a:gd name="T0" fmla="*/ 1120 w 2739"/>
                  <a:gd name="T1" fmla="*/ 927 h 3287"/>
                  <a:gd name="T2" fmla="*/ 838 w 2739"/>
                  <a:gd name="T3" fmla="*/ 1041 h 3287"/>
                  <a:gd name="T4" fmla="*/ 604 w 2739"/>
                  <a:gd name="T5" fmla="*/ 1229 h 3287"/>
                  <a:gd name="T6" fmla="*/ 433 w 2739"/>
                  <a:gd name="T7" fmla="*/ 1477 h 3287"/>
                  <a:gd name="T8" fmla="*/ 341 w 2739"/>
                  <a:gd name="T9" fmla="*/ 1770 h 3287"/>
                  <a:gd name="T10" fmla="*/ 341 w 2739"/>
                  <a:gd name="T11" fmla="*/ 2088 h 3287"/>
                  <a:gd name="T12" fmla="*/ 433 w 2739"/>
                  <a:gd name="T13" fmla="*/ 2381 h 3287"/>
                  <a:gd name="T14" fmla="*/ 604 w 2739"/>
                  <a:gd name="T15" fmla="*/ 2630 h 3287"/>
                  <a:gd name="T16" fmla="*/ 838 w 2739"/>
                  <a:gd name="T17" fmla="*/ 2817 h 3287"/>
                  <a:gd name="T18" fmla="*/ 1120 w 2739"/>
                  <a:gd name="T19" fmla="*/ 2931 h 3287"/>
                  <a:gd name="T20" fmla="*/ 1436 w 2739"/>
                  <a:gd name="T21" fmla="*/ 2955 h 3287"/>
                  <a:gd name="T22" fmla="*/ 1737 w 2739"/>
                  <a:gd name="T23" fmla="*/ 2885 h 3287"/>
                  <a:gd name="T24" fmla="*/ 1997 w 2739"/>
                  <a:gd name="T25" fmla="*/ 2732 h 3287"/>
                  <a:gd name="T26" fmla="*/ 2201 w 2739"/>
                  <a:gd name="T27" fmla="*/ 2512 h 3287"/>
                  <a:gd name="T28" fmla="*/ 2335 w 2739"/>
                  <a:gd name="T29" fmla="*/ 2239 h 3287"/>
                  <a:gd name="T30" fmla="*/ 2382 w 2739"/>
                  <a:gd name="T31" fmla="*/ 1929 h 3287"/>
                  <a:gd name="T32" fmla="*/ 2335 w 2739"/>
                  <a:gd name="T33" fmla="*/ 1619 h 3287"/>
                  <a:gd name="T34" fmla="*/ 2201 w 2739"/>
                  <a:gd name="T35" fmla="*/ 1347 h 3287"/>
                  <a:gd name="T36" fmla="*/ 1997 w 2739"/>
                  <a:gd name="T37" fmla="*/ 1127 h 3287"/>
                  <a:gd name="T38" fmla="*/ 1737 w 2739"/>
                  <a:gd name="T39" fmla="*/ 974 h 3287"/>
                  <a:gd name="T40" fmla="*/ 1436 w 2739"/>
                  <a:gd name="T41" fmla="*/ 903 h 3287"/>
                  <a:gd name="T42" fmla="*/ 1861 w 2739"/>
                  <a:gd name="T43" fmla="*/ 3 h 3287"/>
                  <a:gd name="T44" fmla="*/ 1947 w 2739"/>
                  <a:gd name="T45" fmla="*/ 61 h 3287"/>
                  <a:gd name="T46" fmla="*/ 1971 w 2739"/>
                  <a:gd name="T47" fmla="*/ 310 h 3287"/>
                  <a:gd name="T48" fmla="*/ 1931 w 2739"/>
                  <a:gd name="T49" fmla="*/ 408 h 3287"/>
                  <a:gd name="T50" fmla="*/ 1833 w 2739"/>
                  <a:gd name="T51" fmla="*/ 450 h 3287"/>
                  <a:gd name="T52" fmla="*/ 1840 w 2739"/>
                  <a:gd name="T53" fmla="*/ 662 h 3287"/>
                  <a:gd name="T54" fmla="*/ 2271 w 2739"/>
                  <a:gd name="T55" fmla="*/ 542 h 3287"/>
                  <a:gd name="T56" fmla="*/ 2396 w 2739"/>
                  <a:gd name="T57" fmla="*/ 471 h 3287"/>
                  <a:gd name="T58" fmla="*/ 2535 w 2739"/>
                  <a:gd name="T59" fmla="*/ 471 h 3287"/>
                  <a:gd name="T60" fmla="*/ 2659 w 2739"/>
                  <a:gd name="T61" fmla="*/ 542 h 3287"/>
                  <a:gd name="T62" fmla="*/ 2730 w 2739"/>
                  <a:gd name="T63" fmla="*/ 666 h 3287"/>
                  <a:gd name="T64" fmla="*/ 2730 w 2739"/>
                  <a:gd name="T65" fmla="*/ 806 h 3287"/>
                  <a:gd name="T66" fmla="*/ 2659 w 2739"/>
                  <a:gd name="T67" fmla="*/ 930 h 3287"/>
                  <a:gd name="T68" fmla="*/ 2580 w 2739"/>
                  <a:gd name="T69" fmla="*/ 1351 h 3287"/>
                  <a:gd name="T70" fmla="*/ 2685 w 2739"/>
                  <a:gd name="T71" fmla="*/ 1670 h 3287"/>
                  <a:gd name="T72" fmla="*/ 2707 w 2739"/>
                  <a:gd name="T73" fmla="*/ 2022 h 3287"/>
                  <a:gd name="T74" fmla="*/ 2636 w 2739"/>
                  <a:gd name="T75" fmla="*/ 2375 h 3287"/>
                  <a:gd name="T76" fmla="*/ 2479 w 2739"/>
                  <a:gd name="T77" fmla="*/ 2688 h 3287"/>
                  <a:gd name="T78" fmla="*/ 2249 w 2739"/>
                  <a:gd name="T79" fmla="*/ 2949 h 3287"/>
                  <a:gd name="T80" fmla="*/ 1962 w 2739"/>
                  <a:gd name="T81" fmla="*/ 3143 h 3287"/>
                  <a:gd name="T82" fmla="*/ 1628 w 2739"/>
                  <a:gd name="T83" fmla="*/ 3260 h 3287"/>
                  <a:gd name="T84" fmla="*/ 1262 w 2739"/>
                  <a:gd name="T85" fmla="*/ 3284 h 3287"/>
                  <a:gd name="T86" fmla="*/ 911 w 2739"/>
                  <a:gd name="T87" fmla="*/ 3213 h 3287"/>
                  <a:gd name="T88" fmla="*/ 599 w 2739"/>
                  <a:gd name="T89" fmla="*/ 3055 h 3287"/>
                  <a:gd name="T90" fmla="*/ 338 w 2739"/>
                  <a:gd name="T91" fmla="*/ 2825 h 3287"/>
                  <a:gd name="T92" fmla="*/ 144 w 2739"/>
                  <a:gd name="T93" fmla="*/ 2537 h 3287"/>
                  <a:gd name="T94" fmla="*/ 28 w 2739"/>
                  <a:gd name="T95" fmla="*/ 2202 h 3287"/>
                  <a:gd name="T96" fmla="*/ 3 w 2739"/>
                  <a:gd name="T97" fmla="*/ 1839 h 3287"/>
                  <a:gd name="T98" fmla="*/ 71 w 2739"/>
                  <a:gd name="T99" fmla="*/ 1495 h 3287"/>
                  <a:gd name="T100" fmla="*/ 220 w 2739"/>
                  <a:gd name="T101" fmla="*/ 1189 h 3287"/>
                  <a:gd name="T102" fmla="*/ 438 w 2739"/>
                  <a:gd name="T103" fmla="*/ 931 h 3287"/>
                  <a:gd name="T104" fmla="*/ 714 w 2739"/>
                  <a:gd name="T105" fmla="*/ 734 h 3287"/>
                  <a:gd name="T106" fmla="*/ 1034 w 2739"/>
                  <a:gd name="T107" fmla="*/ 611 h 3287"/>
                  <a:gd name="T108" fmla="*/ 824 w 2739"/>
                  <a:gd name="T109" fmla="*/ 438 h 3287"/>
                  <a:gd name="T110" fmla="*/ 750 w 2739"/>
                  <a:gd name="T111" fmla="*/ 364 h 3287"/>
                  <a:gd name="T112" fmla="*/ 742 w 2739"/>
                  <a:gd name="T113" fmla="*/ 110 h 3287"/>
                  <a:gd name="T114" fmla="*/ 801 w 2739"/>
                  <a:gd name="T115" fmla="*/ 23 h 3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39" h="3287">
                    <a:moveTo>
                      <a:pt x="1355" y="900"/>
                    </a:moveTo>
                    <a:lnTo>
                      <a:pt x="1275" y="903"/>
                    </a:lnTo>
                    <a:lnTo>
                      <a:pt x="1196" y="913"/>
                    </a:lnTo>
                    <a:lnTo>
                      <a:pt x="1120" y="927"/>
                    </a:lnTo>
                    <a:lnTo>
                      <a:pt x="1046" y="948"/>
                    </a:lnTo>
                    <a:lnTo>
                      <a:pt x="974" y="974"/>
                    </a:lnTo>
                    <a:lnTo>
                      <a:pt x="904" y="1005"/>
                    </a:lnTo>
                    <a:lnTo>
                      <a:pt x="838" y="1041"/>
                    </a:lnTo>
                    <a:lnTo>
                      <a:pt x="774" y="1082"/>
                    </a:lnTo>
                    <a:lnTo>
                      <a:pt x="714" y="1127"/>
                    </a:lnTo>
                    <a:lnTo>
                      <a:pt x="657" y="1176"/>
                    </a:lnTo>
                    <a:lnTo>
                      <a:pt x="604" y="1229"/>
                    </a:lnTo>
                    <a:lnTo>
                      <a:pt x="555" y="1286"/>
                    </a:lnTo>
                    <a:lnTo>
                      <a:pt x="510" y="1347"/>
                    </a:lnTo>
                    <a:lnTo>
                      <a:pt x="470" y="1411"/>
                    </a:lnTo>
                    <a:lnTo>
                      <a:pt x="433" y="1477"/>
                    </a:lnTo>
                    <a:lnTo>
                      <a:pt x="402" y="1547"/>
                    </a:lnTo>
                    <a:lnTo>
                      <a:pt x="376" y="1619"/>
                    </a:lnTo>
                    <a:lnTo>
                      <a:pt x="356" y="1694"/>
                    </a:lnTo>
                    <a:lnTo>
                      <a:pt x="341" y="1770"/>
                    </a:lnTo>
                    <a:lnTo>
                      <a:pt x="331" y="1849"/>
                    </a:lnTo>
                    <a:lnTo>
                      <a:pt x="328" y="1929"/>
                    </a:lnTo>
                    <a:lnTo>
                      <a:pt x="331" y="2010"/>
                    </a:lnTo>
                    <a:lnTo>
                      <a:pt x="341" y="2088"/>
                    </a:lnTo>
                    <a:lnTo>
                      <a:pt x="356" y="2165"/>
                    </a:lnTo>
                    <a:lnTo>
                      <a:pt x="376" y="2239"/>
                    </a:lnTo>
                    <a:lnTo>
                      <a:pt x="402" y="2312"/>
                    </a:lnTo>
                    <a:lnTo>
                      <a:pt x="433" y="2381"/>
                    </a:lnTo>
                    <a:lnTo>
                      <a:pt x="470" y="2448"/>
                    </a:lnTo>
                    <a:lnTo>
                      <a:pt x="510" y="2512"/>
                    </a:lnTo>
                    <a:lnTo>
                      <a:pt x="555" y="2573"/>
                    </a:lnTo>
                    <a:lnTo>
                      <a:pt x="604" y="2630"/>
                    </a:lnTo>
                    <a:lnTo>
                      <a:pt x="657" y="2683"/>
                    </a:lnTo>
                    <a:lnTo>
                      <a:pt x="714" y="2732"/>
                    </a:lnTo>
                    <a:lnTo>
                      <a:pt x="774" y="2777"/>
                    </a:lnTo>
                    <a:lnTo>
                      <a:pt x="838" y="2817"/>
                    </a:lnTo>
                    <a:lnTo>
                      <a:pt x="904" y="2854"/>
                    </a:lnTo>
                    <a:lnTo>
                      <a:pt x="974" y="2885"/>
                    </a:lnTo>
                    <a:lnTo>
                      <a:pt x="1046" y="2911"/>
                    </a:lnTo>
                    <a:lnTo>
                      <a:pt x="1120" y="2931"/>
                    </a:lnTo>
                    <a:lnTo>
                      <a:pt x="1196" y="2946"/>
                    </a:lnTo>
                    <a:lnTo>
                      <a:pt x="1275" y="2955"/>
                    </a:lnTo>
                    <a:lnTo>
                      <a:pt x="1355" y="2958"/>
                    </a:lnTo>
                    <a:lnTo>
                      <a:pt x="1436" y="2955"/>
                    </a:lnTo>
                    <a:lnTo>
                      <a:pt x="1514" y="2946"/>
                    </a:lnTo>
                    <a:lnTo>
                      <a:pt x="1591" y="2931"/>
                    </a:lnTo>
                    <a:lnTo>
                      <a:pt x="1665" y="2911"/>
                    </a:lnTo>
                    <a:lnTo>
                      <a:pt x="1737" y="2885"/>
                    </a:lnTo>
                    <a:lnTo>
                      <a:pt x="1806" y="2854"/>
                    </a:lnTo>
                    <a:lnTo>
                      <a:pt x="1873" y="2817"/>
                    </a:lnTo>
                    <a:lnTo>
                      <a:pt x="1937" y="2777"/>
                    </a:lnTo>
                    <a:lnTo>
                      <a:pt x="1997" y="2732"/>
                    </a:lnTo>
                    <a:lnTo>
                      <a:pt x="2054" y="2683"/>
                    </a:lnTo>
                    <a:lnTo>
                      <a:pt x="2107" y="2630"/>
                    </a:lnTo>
                    <a:lnTo>
                      <a:pt x="2156" y="2573"/>
                    </a:lnTo>
                    <a:lnTo>
                      <a:pt x="2201" y="2512"/>
                    </a:lnTo>
                    <a:lnTo>
                      <a:pt x="2241" y="2448"/>
                    </a:lnTo>
                    <a:lnTo>
                      <a:pt x="2277" y="2381"/>
                    </a:lnTo>
                    <a:lnTo>
                      <a:pt x="2309" y="2312"/>
                    </a:lnTo>
                    <a:lnTo>
                      <a:pt x="2335" y="2239"/>
                    </a:lnTo>
                    <a:lnTo>
                      <a:pt x="2355" y="2165"/>
                    </a:lnTo>
                    <a:lnTo>
                      <a:pt x="2370" y="2088"/>
                    </a:lnTo>
                    <a:lnTo>
                      <a:pt x="2379" y="2010"/>
                    </a:lnTo>
                    <a:lnTo>
                      <a:pt x="2382" y="1929"/>
                    </a:lnTo>
                    <a:lnTo>
                      <a:pt x="2379" y="1849"/>
                    </a:lnTo>
                    <a:lnTo>
                      <a:pt x="2370" y="1770"/>
                    </a:lnTo>
                    <a:lnTo>
                      <a:pt x="2355" y="1694"/>
                    </a:lnTo>
                    <a:lnTo>
                      <a:pt x="2335" y="1619"/>
                    </a:lnTo>
                    <a:lnTo>
                      <a:pt x="2309" y="1547"/>
                    </a:lnTo>
                    <a:lnTo>
                      <a:pt x="2277" y="1477"/>
                    </a:lnTo>
                    <a:lnTo>
                      <a:pt x="2241" y="1411"/>
                    </a:lnTo>
                    <a:lnTo>
                      <a:pt x="2201" y="1347"/>
                    </a:lnTo>
                    <a:lnTo>
                      <a:pt x="2156" y="1286"/>
                    </a:lnTo>
                    <a:lnTo>
                      <a:pt x="2107" y="1229"/>
                    </a:lnTo>
                    <a:lnTo>
                      <a:pt x="2054" y="1176"/>
                    </a:lnTo>
                    <a:lnTo>
                      <a:pt x="1997" y="1127"/>
                    </a:lnTo>
                    <a:lnTo>
                      <a:pt x="1937" y="1082"/>
                    </a:lnTo>
                    <a:lnTo>
                      <a:pt x="1873" y="1041"/>
                    </a:lnTo>
                    <a:lnTo>
                      <a:pt x="1806" y="1005"/>
                    </a:lnTo>
                    <a:lnTo>
                      <a:pt x="1737" y="974"/>
                    </a:lnTo>
                    <a:lnTo>
                      <a:pt x="1665" y="948"/>
                    </a:lnTo>
                    <a:lnTo>
                      <a:pt x="1591" y="927"/>
                    </a:lnTo>
                    <a:lnTo>
                      <a:pt x="1514" y="913"/>
                    </a:lnTo>
                    <a:lnTo>
                      <a:pt x="1436" y="903"/>
                    </a:lnTo>
                    <a:lnTo>
                      <a:pt x="1355" y="900"/>
                    </a:lnTo>
                    <a:close/>
                    <a:moveTo>
                      <a:pt x="878" y="0"/>
                    </a:moveTo>
                    <a:lnTo>
                      <a:pt x="1833" y="0"/>
                    </a:lnTo>
                    <a:lnTo>
                      <a:pt x="1861" y="3"/>
                    </a:lnTo>
                    <a:lnTo>
                      <a:pt x="1887" y="11"/>
                    </a:lnTo>
                    <a:lnTo>
                      <a:pt x="1910" y="23"/>
                    </a:lnTo>
                    <a:lnTo>
                      <a:pt x="1931" y="40"/>
                    </a:lnTo>
                    <a:lnTo>
                      <a:pt x="1947" y="61"/>
                    </a:lnTo>
                    <a:lnTo>
                      <a:pt x="1960" y="84"/>
                    </a:lnTo>
                    <a:lnTo>
                      <a:pt x="1968" y="110"/>
                    </a:lnTo>
                    <a:lnTo>
                      <a:pt x="1971" y="138"/>
                    </a:lnTo>
                    <a:lnTo>
                      <a:pt x="1971" y="310"/>
                    </a:lnTo>
                    <a:lnTo>
                      <a:pt x="1968" y="338"/>
                    </a:lnTo>
                    <a:lnTo>
                      <a:pt x="1960" y="364"/>
                    </a:lnTo>
                    <a:lnTo>
                      <a:pt x="1947" y="388"/>
                    </a:lnTo>
                    <a:lnTo>
                      <a:pt x="1931" y="408"/>
                    </a:lnTo>
                    <a:lnTo>
                      <a:pt x="1910" y="425"/>
                    </a:lnTo>
                    <a:lnTo>
                      <a:pt x="1887" y="438"/>
                    </a:lnTo>
                    <a:lnTo>
                      <a:pt x="1861" y="447"/>
                    </a:lnTo>
                    <a:lnTo>
                      <a:pt x="1833" y="450"/>
                    </a:lnTo>
                    <a:lnTo>
                      <a:pt x="1691" y="450"/>
                    </a:lnTo>
                    <a:lnTo>
                      <a:pt x="1691" y="615"/>
                    </a:lnTo>
                    <a:lnTo>
                      <a:pt x="1766" y="637"/>
                    </a:lnTo>
                    <a:lnTo>
                      <a:pt x="1840" y="662"/>
                    </a:lnTo>
                    <a:lnTo>
                      <a:pt x="1912" y="692"/>
                    </a:lnTo>
                    <a:lnTo>
                      <a:pt x="1981" y="726"/>
                    </a:lnTo>
                    <a:lnTo>
                      <a:pt x="2048" y="765"/>
                    </a:lnTo>
                    <a:lnTo>
                      <a:pt x="2271" y="542"/>
                    </a:lnTo>
                    <a:lnTo>
                      <a:pt x="2300" y="517"/>
                    </a:lnTo>
                    <a:lnTo>
                      <a:pt x="2331" y="497"/>
                    </a:lnTo>
                    <a:lnTo>
                      <a:pt x="2363" y="482"/>
                    </a:lnTo>
                    <a:lnTo>
                      <a:pt x="2396" y="471"/>
                    </a:lnTo>
                    <a:lnTo>
                      <a:pt x="2431" y="464"/>
                    </a:lnTo>
                    <a:lnTo>
                      <a:pt x="2466" y="462"/>
                    </a:lnTo>
                    <a:lnTo>
                      <a:pt x="2501" y="464"/>
                    </a:lnTo>
                    <a:lnTo>
                      <a:pt x="2535" y="471"/>
                    </a:lnTo>
                    <a:lnTo>
                      <a:pt x="2569" y="482"/>
                    </a:lnTo>
                    <a:lnTo>
                      <a:pt x="2601" y="497"/>
                    </a:lnTo>
                    <a:lnTo>
                      <a:pt x="2631" y="517"/>
                    </a:lnTo>
                    <a:lnTo>
                      <a:pt x="2659" y="542"/>
                    </a:lnTo>
                    <a:lnTo>
                      <a:pt x="2684" y="570"/>
                    </a:lnTo>
                    <a:lnTo>
                      <a:pt x="2704" y="600"/>
                    </a:lnTo>
                    <a:lnTo>
                      <a:pt x="2719" y="632"/>
                    </a:lnTo>
                    <a:lnTo>
                      <a:pt x="2730" y="666"/>
                    </a:lnTo>
                    <a:lnTo>
                      <a:pt x="2737" y="700"/>
                    </a:lnTo>
                    <a:lnTo>
                      <a:pt x="2739" y="735"/>
                    </a:lnTo>
                    <a:lnTo>
                      <a:pt x="2737" y="771"/>
                    </a:lnTo>
                    <a:lnTo>
                      <a:pt x="2730" y="806"/>
                    </a:lnTo>
                    <a:lnTo>
                      <a:pt x="2719" y="839"/>
                    </a:lnTo>
                    <a:lnTo>
                      <a:pt x="2704" y="871"/>
                    </a:lnTo>
                    <a:lnTo>
                      <a:pt x="2684" y="902"/>
                    </a:lnTo>
                    <a:lnTo>
                      <a:pt x="2659" y="930"/>
                    </a:lnTo>
                    <a:lnTo>
                      <a:pt x="2454" y="1137"/>
                    </a:lnTo>
                    <a:lnTo>
                      <a:pt x="2500" y="1205"/>
                    </a:lnTo>
                    <a:lnTo>
                      <a:pt x="2542" y="1276"/>
                    </a:lnTo>
                    <a:lnTo>
                      <a:pt x="2580" y="1351"/>
                    </a:lnTo>
                    <a:lnTo>
                      <a:pt x="2614" y="1427"/>
                    </a:lnTo>
                    <a:lnTo>
                      <a:pt x="2642" y="1506"/>
                    </a:lnTo>
                    <a:lnTo>
                      <a:pt x="2666" y="1587"/>
                    </a:lnTo>
                    <a:lnTo>
                      <a:pt x="2685" y="1670"/>
                    </a:lnTo>
                    <a:lnTo>
                      <a:pt x="2699" y="1755"/>
                    </a:lnTo>
                    <a:lnTo>
                      <a:pt x="2708" y="1841"/>
                    </a:lnTo>
                    <a:lnTo>
                      <a:pt x="2711" y="1929"/>
                    </a:lnTo>
                    <a:lnTo>
                      <a:pt x="2707" y="2022"/>
                    </a:lnTo>
                    <a:lnTo>
                      <a:pt x="2698" y="2113"/>
                    </a:lnTo>
                    <a:lnTo>
                      <a:pt x="2683" y="2202"/>
                    </a:lnTo>
                    <a:lnTo>
                      <a:pt x="2662" y="2290"/>
                    </a:lnTo>
                    <a:lnTo>
                      <a:pt x="2636" y="2375"/>
                    </a:lnTo>
                    <a:lnTo>
                      <a:pt x="2604" y="2457"/>
                    </a:lnTo>
                    <a:lnTo>
                      <a:pt x="2567" y="2537"/>
                    </a:lnTo>
                    <a:lnTo>
                      <a:pt x="2525" y="2614"/>
                    </a:lnTo>
                    <a:lnTo>
                      <a:pt x="2479" y="2688"/>
                    </a:lnTo>
                    <a:lnTo>
                      <a:pt x="2428" y="2758"/>
                    </a:lnTo>
                    <a:lnTo>
                      <a:pt x="2373" y="2825"/>
                    </a:lnTo>
                    <a:lnTo>
                      <a:pt x="2314" y="2890"/>
                    </a:lnTo>
                    <a:lnTo>
                      <a:pt x="2249" y="2949"/>
                    </a:lnTo>
                    <a:lnTo>
                      <a:pt x="2183" y="3004"/>
                    </a:lnTo>
                    <a:lnTo>
                      <a:pt x="2112" y="3055"/>
                    </a:lnTo>
                    <a:lnTo>
                      <a:pt x="2039" y="3101"/>
                    </a:lnTo>
                    <a:lnTo>
                      <a:pt x="1962" y="3143"/>
                    </a:lnTo>
                    <a:lnTo>
                      <a:pt x="1882" y="3181"/>
                    </a:lnTo>
                    <a:lnTo>
                      <a:pt x="1800" y="3213"/>
                    </a:lnTo>
                    <a:lnTo>
                      <a:pt x="1715" y="3239"/>
                    </a:lnTo>
                    <a:lnTo>
                      <a:pt x="1628" y="3260"/>
                    </a:lnTo>
                    <a:lnTo>
                      <a:pt x="1539" y="3275"/>
                    </a:lnTo>
                    <a:lnTo>
                      <a:pt x="1448" y="3284"/>
                    </a:lnTo>
                    <a:lnTo>
                      <a:pt x="1355" y="3287"/>
                    </a:lnTo>
                    <a:lnTo>
                      <a:pt x="1262" y="3284"/>
                    </a:lnTo>
                    <a:lnTo>
                      <a:pt x="1171" y="3275"/>
                    </a:lnTo>
                    <a:lnTo>
                      <a:pt x="1082" y="3260"/>
                    </a:lnTo>
                    <a:lnTo>
                      <a:pt x="995" y="3239"/>
                    </a:lnTo>
                    <a:lnTo>
                      <a:pt x="911" y="3213"/>
                    </a:lnTo>
                    <a:lnTo>
                      <a:pt x="828" y="3181"/>
                    </a:lnTo>
                    <a:lnTo>
                      <a:pt x="749" y="3143"/>
                    </a:lnTo>
                    <a:lnTo>
                      <a:pt x="672" y="3101"/>
                    </a:lnTo>
                    <a:lnTo>
                      <a:pt x="599" y="3055"/>
                    </a:lnTo>
                    <a:lnTo>
                      <a:pt x="528" y="3004"/>
                    </a:lnTo>
                    <a:lnTo>
                      <a:pt x="461" y="2949"/>
                    </a:lnTo>
                    <a:lnTo>
                      <a:pt x="397" y="2890"/>
                    </a:lnTo>
                    <a:lnTo>
                      <a:pt x="338" y="2825"/>
                    </a:lnTo>
                    <a:lnTo>
                      <a:pt x="283" y="2758"/>
                    </a:lnTo>
                    <a:lnTo>
                      <a:pt x="232" y="2688"/>
                    </a:lnTo>
                    <a:lnTo>
                      <a:pt x="185" y="2614"/>
                    </a:lnTo>
                    <a:lnTo>
                      <a:pt x="144" y="2537"/>
                    </a:lnTo>
                    <a:lnTo>
                      <a:pt x="107" y="2457"/>
                    </a:lnTo>
                    <a:lnTo>
                      <a:pt x="75" y="2375"/>
                    </a:lnTo>
                    <a:lnTo>
                      <a:pt x="49" y="2290"/>
                    </a:lnTo>
                    <a:lnTo>
                      <a:pt x="28" y="2202"/>
                    </a:lnTo>
                    <a:lnTo>
                      <a:pt x="13" y="2113"/>
                    </a:lnTo>
                    <a:lnTo>
                      <a:pt x="3" y="2022"/>
                    </a:lnTo>
                    <a:lnTo>
                      <a:pt x="0" y="1929"/>
                    </a:lnTo>
                    <a:lnTo>
                      <a:pt x="3" y="1839"/>
                    </a:lnTo>
                    <a:lnTo>
                      <a:pt x="12" y="1750"/>
                    </a:lnTo>
                    <a:lnTo>
                      <a:pt x="26" y="1664"/>
                    </a:lnTo>
                    <a:lnTo>
                      <a:pt x="46" y="1578"/>
                    </a:lnTo>
                    <a:lnTo>
                      <a:pt x="71" y="1495"/>
                    </a:lnTo>
                    <a:lnTo>
                      <a:pt x="101" y="1415"/>
                    </a:lnTo>
                    <a:lnTo>
                      <a:pt x="136" y="1336"/>
                    </a:lnTo>
                    <a:lnTo>
                      <a:pt x="176" y="1261"/>
                    </a:lnTo>
                    <a:lnTo>
                      <a:pt x="220" y="1189"/>
                    </a:lnTo>
                    <a:lnTo>
                      <a:pt x="269" y="1119"/>
                    </a:lnTo>
                    <a:lnTo>
                      <a:pt x="321" y="1053"/>
                    </a:lnTo>
                    <a:lnTo>
                      <a:pt x="378" y="990"/>
                    </a:lnTo>
                    <a:lnTo>
                      <a:pt x="438" y="931"/>
                    </a:lnTo>
                    <a:lnTo>
                      <a:pt x="503" y="876"/>
                    </a:lnTo>
                    <a:lnTo>
                      <a:pt x="570" y="825"/>
                    </a:lnTo>
                    <a:lnTo>
                      <a:pt x="641" y="778"/>
                    </a:lnTo>
                    <a:lnTo>
                      <a:pt x="714" y="734"/>
                    </a:lnTo>
                    <a:lnTo>
                      <a:pt x="790" y="696"/>
                    </a:lnTo>
                    <a:lnTo>
                      <a:pt x="869" y="663"/>
                    </a:lnTo>
                    <a:lnTo>
                      <a:pt x="950" y="635"/>
                    </a:lnTo>
                    <a:lnTo>
                      <a:pt x="1034" y="611"/>
                    </a:lnTo>
                    <a:lnTo>
                      <a:pt x="1034" y="450"/>
                    </a:lnTo>
                    <a:lnTo>
                      <a:pt x="878" y="450"/>
                    </a:lnTo>
                    <a:lnTo>
                      <a:pt x="850" y="447"/>
                    </a:lnTo>
                    <a:lnTo>
                      <a:pt x="824" y="438"/>
                    </a:lnTo>
                    <a:lnTo>
                      <a:pt x="801" y="425"/>
                    </a:lnTo>
                    <a:lnTo>
                      <a:pt x="780" y="408"/>
                    </a:lnTo>
                    <a:lnTo>
                      <a:pt x="763" y="388"/>
                    </a:lnTo>
                    <a:lnTo>
                      <a:pt x="750" y="364"/>
                    </a:lnTo>
                    <a:lnTo>
                      <a:pt x="742" y="338"/>
                    </a:lnTo>
                    <a:lnTo>
                      <a:pt x="740" y="310"/>
                    </a:lnTo>
                    <a:lnTo>
                      <a:pt x="740" y="138"/>
                    </a:lnTo>
                    <a:lnTo>
                      <a:pt x="742" y="110"/>
                    </a:lnTo>
                    <a:lnTo>
                      <a:pt x="750" y="84"/>
                    </a:lnTo>
                    <a:lnTo>
                      <a:pt x="763" y="61"/>
                    </a:lnTo>
                    <a:lnTo>
                      <a:pt x="780" y="40"/>
                    </a:lnTo>
                    <a:lnTo>
                      <a:pt x="801" y="23"/>
                    </a:lnTo>
                    <a:lnTo>
                      <a:pt x="824" y="11"/>
                    </a:lnTo>
                    <a:lnTo>
                      <a:pt x="850" y="3"/>
                    </a:lnTo>
                    <a:lnTo>
                      <a:pt x="8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auto">
              <a:xfrm>
                <a:off x="6587" y="545"/>
                <a:ext cx="30" cy="90"/>
              </a:xfrm>
              <a:custGeom>
                <a:avLst/>
                <a:gdLst>
                  <a:gd name="T0" fmla="*/ 164 w 329"/>
                  <a:gd name="T1" fmla="*/ 0 h 989"/>
                  <a:gd name="T2" fmla="*/ 194 w 329"/>
                  <a:gd name="T3" fmla="*/ 2 h 989"/>
                  <a:gd name="T4" fmla="*/ 222 w 329"/>
                  <a:gd name="T5" fmla="*/ 10 h 989"/>
                  <a:gd name="T6" fmla="*/ 248 w 329"/>
                  <a:gd name="T7" fmla="*/ 22 h 989"/>
                  <a:gd name="T8" fmla="*/ 271 w 329"/>
                  <a:gd name="T9" fmla="*/ 38 h 989"/>
                  <a:gd name="T10" fmla="*/ 290 w 329"/>
                  <a:gd name="T11" fmla="*/ 58 h 989"/>
                  <a:gd name="T12" fmla="*/ 307 w 329"/>
                  <a:gd name="T13" fmla="*/ 81 h 989"/>
                  <a:gd name="T14" fmla="*/ 319 w 329"/>
                  <a:gd name="T15" fmla="*/ 106 h 989"/>
                  <a:gd name="T16" fmla="*/ 326 w 329"/>
                  <a:gd name="T17" fmla="*/ 134 h 989"/>
                  <a:gd name="T18" fmla="*/ 329 w 329"/>
                  <a:gd name="T19" fmla="*/ 164 h 989"/>
                  <a:gd name="T20" fmla="*/ 329 w 329"/>
                  <a:gd name="T21" fmla="*/ 824 h 989"/>
                  <a:gd name="T22" fmla="*/ 326 w 329"/>
                  <a:gd name="T23" fmla="*/ 854 h 989"/>
                  <a:gd name="T24" fmla="*/ 319 w 329"/>
                  <a:gd name="T25" fmla="*/ 882 h 989"/>
                  <a:gd name="T26" fmla="*/ 307 w 329"/>
                  <a:gd name="T27" fmla="*/ 908 h 989"/>
                  <a:gd name="T28" fmla="*/ 290 w 329"/>
                  <a:gd name="T29" fmla="*/ 931 h 989"/>
                  <a:gd name="T30" fmla="*/ 271 w 329"/>
                  <a:gd name="T31" fmla="*/ 950 h 989"/>
                  <a:gd name="T32" fmla="*/ 248 w 329"/>
                  <a:gd name="T33" fmla="*/ 967 h 989"/>
                  <a:gd name="T34" fmla="*/ 222 w 329"/>
                  <a:gd name="T35" fmla="*/ 979 h 989"/>
                  <a:gd name="T36" fmla="*/ 194 w 329"/>
                  <a:gd name="T37" fmla="*/ 986 h 989"/>
                  <a:gd name="T38" fmla="*/ 164 w 329"/>
                  <a:gd name="T39" fmla="*/ 989 h 989"/>
                  <a:gd name="T40" fmla="*/ 134 w 329"/>
                  <a:gd name="T41" fmla="*/ 986 h 989"/>
                  <a:gd name="T42" fmla="*/ 107 w 329"/>
                  <a:gd name="T43" fmla="*/ 979 h 989"/>
                  <a:gd name="T44" fmla="*/ 81 w 329"/>
                  <a:gd name="T45" fmla="*/ 967 h 989"/>
                  <a:gd name="T46" fmla="*/ 58 w 329"/>
                  <a:gd name="T47" fmla="*/ 950 h 989"/>
                  <a:gd name="T48" fmla="*/ 38 w 329"/>
                  <a:gd name="T49" fmla="*/ 931 h 989"/>
                  <a:gd name="T50" fmla="*/ 22 w 329"/>
                  <a:gd name="T51" fmla="*/ 908 h 989"/>
                  <a:gd name="T52" fmla="*/ 10 w 329"/>
                  <a:gd name="T53" fmla="*/ 882 h 989"/>
                  <a:gd name="T54" fmla="*/ 2 w 329"/>
                  <a:gd name="T55" fmla="*/ 854 h 989"/>
                  <a:gd name="T56" fmla="*/ 0 w 329"/>
                  <a:gd name="T57" fmla="*/ 824 h 989"/>
                  <a:gd name="T58" fmla="*/ 0 w 329"/>
                  <a:gd name="T59" fmla="*/ 164 h 989"/>
                  <a:gd name="T60" fmla="*/ 2 w 329"/>
                  <a:gd name="T61" fmla="*/ 134 h 989"/>
                  <a:gd name="T62" fmla="*/ 10 w 329"/>
                  <a:gd name="T63" fmla="*/ 106 h 989"/>
                  <a:gd name="T64" fmla="*/ 22 w 329"/>
                  <a:gd name="T65" fmla="*/ 81 h 989"/>
                  <a:gd name="T66" fmla="*/ 38 w 329"/>
                  <a:gd name="T67" fmla="*/ 58 h 989"/>
                  <a:gd name="T68" fmla="*/ 58 w 329"/>
                  <a:gd name="T69" fmla="*/ 38 h 989"/>
                  <a:gd name="T70" fmla="*/ 81 w 329"/>
                  <a:gd name="T71" fmla="*/ 22 h 989"/>
                  <a:gd name="T72" fmla="*/ 107 w 329"/>
                  <a:gd name="T73" fmla="*/ 10 h 989"/>
                  <a:gd name="T74" fmla="*/ 134 w 329"/>
                  <a:gd name="T75" fmla="*/ 2 h 989"/>
                  <a:gd name="T76" fmla="*/ 164 w 329"/>
                  <a:gd name="T77" fmla="*/ 0 h 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9" h="989">
                    <a:moveTo>
                      <a:pt x="164" y="0"/>
                    </a:moveTo>
                    <a:lnTo>
                      <a:pt x="194" y="2"/>
                    </a:lnTo>
                    <a:lnTo>
                      <a:pt x="222" y="10"/>
                    </a:lnTo>
                    <a:lnTo>
                      <a:pt x="248" y="22"/>
                    </a:lnTo>
                    <a:lnTo>
                      <a:pt x="271" y="38"/>
                    </a:lnTo>
                    <a:lnTo>
                      <a:pt x="290" y="58"/>
                    </a:lnTo>
                    <a:lnTo>
                      <a:pt x="307" y="81"/>
                    </a:lnTo>
                    <a:lnTo>
                      <a:pt x="319" y="106"/>
                    </a:lnTo>
                    <a:lnTo>
                      <a:pt x="326" y="134"/>
                    </a:lnTo>
                    <a:lnTo>
                      <a:pt x="329" y="164"/>
                    </a:lnTo>
                    <a:lnTo>
                      <a:pt x="329" y="824"/>
                    </a:lnTo>
                    <a:lnTo>
                      <a:pt x="326" y="854"/>
                    </a:lnTo>
                    <a:lnTo>
                      <a:pt x="319" y="882"/>
                    </a:lnTo>
                    <a:lnTo>
                      <a:pt x="307" y="908"/>
                    </a:lnTo>
                    <a:lnTo>
                      <a:pt x="290" y="931"/>
                    </a:lnTo>
                    <a:lnTo>
                      <a:pt x="271" y="950"/>
                    </a:lnTo>
                    <a:lnTo>
                      <a:pt x="248" y="967"/>
                    </a:lnTo>
                    <a:lnTo>
                      <a:pt x="222" y="979"/>
                    </a:lnTo>
                    <a:lnTo>
                      <a:pt x="194" y="986"/>
                    </a:lnTo>
                    <a:lnTo>
                      <a:pt x="164" y="989"/>
                    </a:lnTo>
                    <a:lnTo>
                      <a:pt x="134" y="986"/>
                    </a:lnTo>
                    <a:lnTo>
                      <a:pt x="107" y="979"/>
                    </a:lnTo>
                    <a:lnTo>
                      <a:pt x="81" y="967"/>
                    </a:lnTo>
                    <a:lnTo>
                      <a:pt x="58" y="950"/>
                    </a:lnTo>
                    <a:lnTo>
                      <a:pt x="38" y="931"/>
                    </a:lnTo>
                    <a:lnTo>
                      <a:pt x="22" y="908"/>
                    </a:lnTo>
                    <a:lnTo>
                      <a:pt x="10" y="882"/>
                    </a:lnTo>
                    <a:lnTo>
                      <a:pt x="2" y="854"/>
                    </a:lnTo>
                    <a:lnTo>
                      <a:pt x="0" y="824"/>
                    </a:lnTo>
                    <a:lnTo>
                      <a:pt x="0" y="164"/>
                    </a:lnTo>
                    <a:lnTo>
                      <a:pt x="2" y="134"/>
                    </a:lnTo>
                    <a:lnTo>
                      <a:pt x="10" y="106"/>
                    </a:lnTo>
                    <a:lnTo>
                      <a:pt x="22" y="81"/>
                    </a:lnTo>
                    <a:lnTo>
                      <a:pt x="38" y="58"/>
                    </a:lnTo>
                    <a:lnTo>
                      <a:pt x="58" y="38"/>
                    </a:lnTo>
                    <a:lnTo>
                      <a:pt x="81" y="22"/>
                    </a:lnTo>
                    <a:lnTo>
                      <a:pt x="107" y="10"/>
                    </a:lnTo>
                    <a:lnTo>
                      <a:pt x="134" y="2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Graphic 2" descr="Statistics">
            <a:extLst>
              <a:ext uri="{FF2B5EF4-FFF2-40B4-BE49-F238E27FC236}">
                <a16:creationId xmlns:a16="http://schemas.microsoft.com/office/drawing/2014/main" id="{0105AA6D-F0FC-D617-907A-B32E62675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2968" y="2647146"/>
            <a:ext cx="374319" cy="374319"/>
          </a:xfrm>
          <a:prstGeom prst="rect">
            <a:avLst/>
          </a:prstGeom>
        </p:spPr>
      </p:pic>
      <p:pic>
        <p:nvPicPr>
          <p:cNvPr id="22" name="Graphic 21" descr="Upward trend RTL">
            <a:extLst>
              <a:ext uri="{FF2B5EF4-FFF2-40B4-BE49-F238E27FC236}">
                <a16:creationId xmlns:a16="http://schemas.microsoft.com/office/drawing/2014/main" id="{B4644151-778B-63CF-12E9-3F7B9B6028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2873" y="3227827"/>
            <a:ext cx="384354" cy="3843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15192B-07C2-6FAC-290B-0AB96DC4C166}"/>
              </a:ext>
            </a:extLst>
          </p:cNvPr>
          <p:cNvSpPr/>
          <p:nvPr/>
        </p:nvSpPr>
        <p:spPr>
          <a:xfrm>
            <a:off x="2296415" y="4583429"/>
            <a:ext cx="6398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Drone will start navigating in the desired direction</a:t>
            </a:r>
            <a:endParaRPr lang="en-US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39CC48-DE22-AA94-43BB-2D9D46064009}"/>
              </a:ext>
            </a:extLst>
          </p:cNvPr>
          <p:cNvSpPr/>
          <p:nvPr/>
        </p:nvSpPr>
        <p:spPr>
          <a:xfrm>
            <a:off x="1392983" y="4506892"/>
            <a:ext cx="489730" cy="48973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/>
            <a:endParaRPr lang="en-US" sz="1349" dirty="0">
              <a:solidFill>
                <a:prstClr val="white"/>
              </a:solidFill>
            </a:endParaRPr>
          </a:p>
        </p:txBody>
      </p:sp>
      <p:pic>
        <p:nvPicPr>
          <p:cNvPr id="11" name="Graphic 10" descr="Wi Fi">
            <a:extLst>
              <a:ext uri="{FF2B5EF4-FFF2-40B4-BE49-F238E27FC236}">
                <a16:creationId xmlns:a16="http://schemas.microsoft.com/office/drawing/2014/main" id="{AA2F73A6-14F9-33C4-172E-D23AE36F2F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9544" y="4583429"/>
            <a:ext cx="387092" cy="36187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004A40-04CE-4586-A4D6-1C18A778F5B2}"/>
              </a:ext>
            </a:extLst>
          </p:cNvPr>
          <p:cNvSpPr txBox="1"/>
          <p:nvPr/>
        </p:nvSpPr>
        <p:spPr>
          <a:xfrm>
            <a:off x="601670" y="339199"/>
            <a:ext cx="4641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685595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z="3200" b="0" dirty="0">
                <a:solidFill>
                  <a:schemeClr val="tx1"/>
                </a:solidFill>
                <a:ea typeface="+mj-ea"/>
                <a:cs typeface="+mj-cs"/>
              </a:rPr>
              <a:t>Functional</a:t>
            </a:r>
            <a:r>
              <a:rPr lang="en-US" b="0" dirty="0"/>
              <a:t> </a:t>
            </a:r>
            <a:r>
              <a:rPr lang="en-US" sz="3200" b="0" dirty="0">
                <a:solidFill>
                  <a:schemeClr val="tx1"/>
                </a:solidFill>
                <a:ea typeface="+mj-ea"/>
                <a:cs typeface="+mj-cs"/>
              </a:rPr>
              <a:t>Hierarchy</a:t>
            </a:r>
          </a:p>
        </p:txBody>
      </p:sp>
    </p:spTree>
    <p:extLst>
      <p:ext uri="{BB962C8B-B14F-4D97-AF65-F5344CB8AC3E}">
        <p14:creationId xmlns:p14="http://schemas.microsoft.com/office/powerpoint/2010/main" val="326321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721827-CEC3-458F-990E-F837720BC803}"/>
              </a:ext>
            </a:extLst>
          </p:cNvPr>
          <p:cNvSpPr txBox="1"/>
          <p:nvPr/>
        </p:nvSpPr>
        <p:spPr>
          <a:xfrm>
            <a:off x="296260" y="281175"/>
            <a:ext cx="4641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685595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z="3200" b="0" dirty="0">
                <a:ea typeface="+mj-ea"/>
                <a:cs typeface="+mj-cs"/>
              </a:rPr>
              <a:t>Use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7B372-5051-4365-8646-DFC221D2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452" y="880840"/>
            <a:ext cx="5799096" cy="427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670" y="2266340"/>
            <a:ext cx="4123035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Performance Requirements</a:t>
            </a:r>
            <a:endParaRPr lang="en-PK" sz="2400" i="1" dirty="0">
              <a:solidFill>
                <a:prstClr val="white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Safety Requirements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 Documentation</a:t>
            </a:r>
            <a:endParaRPr lang="en-PK" sz="2400" dirty="0">
              <a:solidFill>
                <a:prstClr val="white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48964" y="1197405"/>
            <a:ext cx="5344675" cy="763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Non-Functional Requirements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029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670" y="2113635"/>
            <a:ext cx="4123035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 Case Diagram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48965" y="1197405"/>
            <a:ext cx="5191970" cy="763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  <a:r>
              <a:rPr lang="en-US" sz="2800" b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Design</a:t>
            </a:r>
            <a:r>
              <a:rPr lang="en-US" sz="2800" b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295708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7655" y="193524"/>
            <a:ext cx="3588567" cy="763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8AAAE-7F72-0026-8CD7-4D693874B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99"/>
          <a:stretch/>
        </p:blipFill>
        <p:spPr>
          <a:xfrm>
            <a:off x="1" y="0"/>
            <a:ext cx="2229072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CA35A-F2F8-5705-C3A8-C63A8723E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245" y="957049"/>
            <a:ext cx="4581149" cy="38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4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326</Words>
  <Application>Microsoft Office PowerPoint</Application>
  <PresentationFormat>On-screen Show (16:9)</PresentationFormat>
  <Paragraphs>81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Final Year Project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Diagram</vt:lpstr>
      <vt:lpstr>Sequence Diagram</vt:lpstr>
      <vt:lpstr>System Architecture</vt:lpstr>
      <vt:lpstr>PowerPoint Presentation</vt:lpstr>
      <vt:lpstr>PowerPoint Presentation</vt:lpstr>
      <vt:lpstr>PowerPoint Presentation</vt:lpstr>
      <vt:lpstr>PowerPoint Presentation</vt:lpstr>
      <vt:lpstr>Data Recording Procedure</vt:lpstr>
      <vt:lpstr>Raw Data File (.txt format)</vt:lpstr>
      <vt:lpstr>Cleaned Data File (.csv file)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2022-10-20T06:19:24Z</dcterms:modified>
</cp:coreProperties>
</file>