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67" r:id="rId13"/>
    <p:sldId id="264" r:id="rId14"/>
    <p:sldId id="265" r:id="rId15"/>
    <p:sldId id="272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-factory/load-azure-data-lake-storage-gen2" TargetMode="External"/><Relationship Id="rId2" Type="http://schemas.openxmlformats.org/officeDocument/2006/relationships/hyperlink" Target="https://learn.microsoft.com/en-us/azure/storage/blobs/data-lake-storage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89A-B604-9230-4215-C8512E4F0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Azure Data Factory and Azure Data Lake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1EFC-7A0A-C537-DF24-90AB6CE1D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Madiha Aimon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C14D-6881-E779-B114-8FAC0C6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0356" cy="46011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7835-BFF6-2A0D-8AE0-C7A7C79F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outlines the requirements for developing three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using Azure Data Factory (ADF)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 Requirements: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pipelines must successfully transfer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specified source and destination 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 Handling: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pipelines must be able to handle the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file formats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Non-Functional Requirements: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pipelines should be able to handle large datasets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and scale to meet future data processing needs.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should implement security best practices,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using Azure Key Vault to store access keys securely 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avoiding hardcoding them in the pipelines.</a:t>
            </a:r>
          </a:p>
        </p:txBody>
      </p:sp>
    </p:spTree>
    <p:extLst>
      <p:ext uri="{BB962C8B-B14F-4D97-AF65-F5344CB8AC3E}">
        <p14:creationId xmlns:p14="http://schemas.microsoft.com/office/powerpoint/2010/main" val="137144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5235A9-3623-3034-3311-EB9B0F8C1F86}"/>
              </a:ext>
            </a:extLst>
          </p:cNvPr>
          <p:cNvSpPr/>
          <p:nvPr/>
        </p:nvSpPr>
        <p:spPr>
          <a:xfrm>
            <a:off x="970302" y="1138534"/>
            <a:ext cx="100228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259B1-A9BD-7055-DC01-33E4C8420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0" t="1204" r="13977" b="-1204"/>
          <a:stretch/>
        </p:blipFill>
        <p:spPr>
          <a:xfrm>
            <a:off x="1771650" y="2586038"/>
            <a:ext cx="7872413" cy="3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957D-12AA-99DE-E9D3-5FEBEA8E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Copy Activities to automate data movement.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19AE-8C55-1C9B-EE61-71B0D401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Lake Storage Gen2 to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Data Lake Store to Azure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Azure Blob Storage to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99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1A3-8151-735A-5D73-D3473458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Linked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838-CBE4-AFCA-CC14-45A610FC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1.Linked Services: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Establish connections between ADF and data stores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Define authentication and authorization details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2.Steps to Create Linked Services: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Navigate to "Manage" and select "Linked services" in ADF.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Click "New" and choose "Azure Data Lake Storage Gen2" (or the appropriate version).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Provide connection details, including account name, subscription ID, and access key.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Test the connection to ensure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83CB-8C9B-F039-57F6-44F960D8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BED9-DE45-0612-CAD7-86ECEDA6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1.Pipeline Components: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b="1" dirty="0">
                <a:solidFill>
                  <a:schemeClr val="tx1"/>
                </a:solidFill>
              </a:rPr>
              <a:t>Activities:</a:t>
            </a:r>
            <a:r>
              <a:rPr lang="en-US" sz="2000" dirty="0">
                <a:solidFill>
                  <a:schemeClr val="tx1"/>
                </a:solidFill>
              </a:rPr>
              <a:t> Define actions (e.g., copying data)</a:t>
            </a:r>
          </a:p>
          <a:p>
            <a:pPr marL="800100" lvl="1" indent="-342900"/>
            <a:r>
              <a:rPr lang="en-US" sz="2000" b="1" dirty="0">
                <a:solidFill>
                  <a:schemeClr val="tx1"/>
                </a:solidFill>
              </a:rPr>
              <a:t>Datasets:</a:t>
            </a:r>
            <a:r>
              <a:rPr lang="en-US" sz="2000" dirty="0">
                <a:solidFill>
                  <a:schemeClr val="tx1"/>
                </a:solidFill>
              </a:rPr>
              <a:t> Represent data sources and destinations</a:t>
            </a:r>
          </a:p>
          <a:p>
            <a:pPr marL="800100" lvl="1" indent="-342900"/>
            <a:r>
              <a:rPr lang="en-US" sz="2000" b="1" dirty="0">
                <a:solidFill>
                  <a:schemeClr val="tx1"/>
                </a:solidFill>
              </a:rPr>
              <a:t>Parameters:</a:t>
            </a:r>
            <a:r>
              <a:rPr lang="en-US" sz="2000" dirty="0">
                <a:solidFill>
                  <a:schemeClr val="tx1"/>
                </a:solidFill>
              </a:rPr>
              <a:t> Provide dynamic values for configuration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2.Steps to Design the Pipeline: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Create a new pipeline in ADF.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Drag and drop a "Copy Data" activity.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Configure the activity: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Source dataset: ADLS folder with data to move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Destination dataset: Target ADLS folder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File format: Select the appropriate format (e.g., CSV, Parquet)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Additional settings: Compression, partitioning (if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1ACD-C794-47E4-3B6C-733FD134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F95F-0EC8-12DC-976E-69457F54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1.Azure Data Factory (ADF):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Cloud-based service for orchestrating data movement and transformation.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2. Azure Data Lake Storage (ADLS):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Managed storage service for storing large datasets in a scalable and secure manner.</a:t>
            </a:r>
          </a:p>
        </p:txBody>
      </p:sp>
    </p:spTree>
    <p:extLst>
      <p:ext uri="{BB962C8B-B14F-4D97-AF65-F5344CB8AC3E}">
        <p14:creationId xmlns:p14="http://schemas.microsoft.com/office/powerpoint/2010/main" val="375317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0B5-A5C8-F63B-7E3A-86B422C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D835-FEF2-BB8C-EC30-2FDAF954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Integrating ADF and ADLS simplifies 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Automates data movement, improves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Provides a scalable and secure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1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A11-36B7-BE4F-2B4F-45296342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1CD-99C7-166A-4410-A03CB493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r>
              <a:rPr lang="en-US" sz="2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https://learn.microsoft.com/en-us/azure/storage/blobs/data-lake-storage-introduction</a:t>
            </a:r>
            <a:endParaRPr lang="en-US" sz="2800" u="sng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r>
              <a:rPr lang="en-US" sz="2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https://learn.microsoft.com/en-us/azure/data-factory/load-azure-data-lake-storage-gen2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3AA-B074-1941-783E-72917B9F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0F0F-0C01-074E-3201-4ECD2649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establish a data pipeline using Azure Data Factory (ADF) to transfer data between various folders within an Azure Data Lake Storage (ADLS) account.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5AB-9EAF-CD5F-1E32-F482C5C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D1C0-CDA0-5454-5B20-63D8BDBF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secure connections between ADF and ADLS using linked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 ADF pipeline with a "Copy Data" activity to move data from a source folder to a destination folder in ADLS.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pipeline to specify the source and destination datasets, file format, and any additional settings like compression or partitioning (if needed).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the pipeline for regular execution to automate data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pipeline runs to ensure successful completion and identify any potential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C22-4D5E-DC8B-6213-F27BEC78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FB59-0C69-71BA-15DF-5C1BEC16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Setup:</a:t>
            </a: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an Azure Data Factory (ADF) and an Azure Data Lake Storage Gen2 (ADLS Gen2) account within your Azure subscription.</a:t>
            </a: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Services: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secure connections between ADF and ADLS Gen2 using linked services, specifying authentication details.</a:t>
            </a:r>
          </a:p>
          <a:p>
            <a:pPr marL="0" indent="0" rtl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endParaRPr lang="en-US" sz="240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Azure Portal to manage resources and the ADF to design the data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A6F-7294-110F-9912-90C7275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DDAB-DEE5-8274-67D2-CEC9006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movement between different folders within an Azure Data Lake Storage (ADLS) account using Azure Data Factory (ADF).</a:t>
            </a:r>
          </a:p>
        </p:txBody>
      </p:sp>
    </p:spTree>
    <p:extLst>
      <p:ext uri="{BB962C8B-B14F-4D97-AF65-F5344CB8AC3E}">
        <p14:creationId xmlns:p14="http://schemas.microsoft.com/office/powerpoint/2010/main" val="14400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EE4-1472-371B-90F3-B88E4B98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DF to ADLS Integration. Integration between ADF to ADLS | by Prashanth  Kumar | Medium">
            <a:extLst>
              <a:ext uri="{FF2B5EF4-FFF2-40B4-BE49-F238E27FC236}">
                <a16:creationId xmlns:a16="http://schemas.microsoft.com/office/drawing/2014/main" id="{D87284E6-BA43-D1E1-74A7-08687F8F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72" y="1123837"/>
            <a:ext cx="6521822" cy="421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96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9A3-F8FD-3FD4-5AB8-C03BCFFC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Azure Data factory(ADF)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FC3F-97FD-F4CE-1DCF-002EE273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97541"/>
            <a:ext cx="7315200" cy="5487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Integration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 enables the creation, scheduling, and orchestration of data pipelines for seamless movement and transformation of data across diverse sources and destinations.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2.Hybrid Data Movement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facilitates integration between on-premises and cloud data sources without complex networking configurations, ensuring smooth data movement.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3.ETL and ELT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 supports both ETL and ELT patterns, enabling scalable data transformation using serverless compute resources like Azure Databricks or HDInsight.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4.Integration with Azure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integration with various Azure services such as Azure Synapse Analytics and Azure Data Lake Storage expands its capabilities for comprehensive data integration and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790-06E2-DB6D-7F8C-0B86721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Storage (ADLS)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62E18B-C547-8441-E3AD-1707DD607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023776"/>
            <a:ext cx="72401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Storage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ADLS provides a highly scalable and cost-effective storage solution capable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handling massive amounts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2.Hierarchical Namespace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a hierarchical namespace structure for organizing data into folders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subfolders, enabling efficient data management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3.Integration with Analytics Services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ADLS seamlessly integrates with various analytics services such as Azure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 Factory and Azure Synapse Analytics for processing and analyzing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4.Security and Compliance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Robust security features, including Azure Active Directory integration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granular access controls, ensure data security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compliance with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311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4018-6459-0860-49F3-CD96388C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3219" cy="46011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05E5-60C6-19A4-E7BA-613819C5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Azure Data Factory (ADF):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 Workspace: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cloud-based environment within Azure to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develop, manage, and orchestrate data pipelines.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Azure Data Lake Storage (ADLS):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ADLS Account: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managed storage service in Azure for storing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in a highly scalable and secure manner.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Azure Blob Storage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 Storage Container: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container within an Azure Blob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 that serves as a repository for object data.</a:t>
            </a:r>
          </a:p>
        </p:txBody>
      </p:sp>
    </p:spTree>
    <p:extLst>
      <p:ext uri="{BB962C8B-B14F-4D97-AF65-F5344CB8AC3E}">
        <p14:creationId xmlns:p14="http://schemas.microsoft.com/office/powerpoint/2010/main" val="28745180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251</TotalTime>
  <Words>1009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Times New Roman</vt:lpstr>
      <vt:lpstr>Wingdings</vt:lpstr>
      <vt:lpstr>Wingdings 2</vt:lpstr>
      <vt:lpstr>Frame</vt:lpstr>
      <vt:lpstr>Integrating Azure Data Factory and Azure Data Lake Storage</vt:lpstr>
      <vt:lpstr>Introduction</vt:lpstr>
      <vt:lpstr>Project Overview</vt:lpstr>
      <vt:lpstr>Project Flow</vt:lpstr>
      <vt:lpstr>Project Goal</vt:lpstr>
      <vt:lpstr>Architecture diagram</vt:lpstr>
      <vt:lpstr>Overview of Azure Data factory(ADF)</vt:lpstr>
      <vt:lpstr>Overview of Azure Data Lake Storage (ADLS)</vt:lpstr>
      <vt:lpstr>Azure Resources Used</vt:lpstr>
      <vt:lpstr>Project Requirements</vt:lpstr>
      <vt:lpstr>PowerPoint Presentation</vt:lpstr>
      <vt:lpstr>Types of Copy Activities to automate data movement.</vt:lpstr>
      <vt:lpstr>Creating Linked Services</vt:lpstr>
      <vt:lpstr>Designing the Pipeline</vt:lpstr>
      <vt:lpstr>Technologies used </vt:lpstr>
      <vt:lpstr>Conclusion</vt:lpstr>
      <vt:lpstr>Reference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Azure Data Factory and Azure Data Lake Storage</dc:title>
  <dc:creator>abhilasha bharti</dc:creator>
  <cp:lastModifiedBy>Madiha Aimon</cp:lastModifiedBy>
  <cp:revision>7</cp:revision>
  <dcterms:created xsi:type="dcterms:W3CDTF">2024-02-27T14:17:39Z</dcterms:created>
  <dcterms:modified xsi:type="dcterms:W3CDTF">2024-02-29T05:01:30Z</dcterms:modified>
</cp:coreProperties>
</file>