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28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46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870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059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350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005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071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51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95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36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807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71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2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514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159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76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82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3E0CA3-EA13-45AD-BBB8-68E783078228}" type="datetimeFigureOut">
              <a:rPr lang="en-PK" smtClean="0"/>
              <a:t>07/11/2023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D5DA95-346B-4A05-8F8B-F069824305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05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81B9-3C87-5FE8-EDF9-86C77B405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F2A75-ED88-2594-83DA-370B278DD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Madiha Hameed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907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FDDC-FEA4-7AC2-E207-BEFB9119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0988"/>
          </a:xfrm>
        </p:spPr>
        <p:txBody>
          <a:bodyPr>
            <a:normAutofit fontScale="90000"/>
          </a:bodyPr>
          <a:lstStyle/>
          <a:p>
            <a: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b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E683-C113-48F7-6E73-B39FE368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 are ordered lists of values.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 are accessed by index, starting from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Methods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 methods like push, pop, shift, unshift, splice, and </a:t>
            </a:r>
            <a:r>
              <a:rPr lang="en-PK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used for array manipulation.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049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3463-614A-9A5F-CF69-656EF094D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5911"/>
            <a:ext cx="10018713" cy="52452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 Array declaration and initialization</a:t>
            </a:r>
          </a:p>
          <a:p>
            <a:r>
              <a:rPr lang="en-US" dirty="0"/>
              <a:t>const fruits = ["apple", "banana", "cherry"];</a:t>
            </a:r>
          </a:p>
          <a:p>
            <a:endParaRPr lang="en-US" dirty="0"/>
          </a:p>
          <a:p>
            <a:r>
              <a:rPr lang="en-US" dirty="0"/>
              <a:t>// Accessing array elements</a:t>
            </a:r>
          </a:p>
          <a:p>
            <a:r>
              <a:rPr lang="en-US" dirty="0"/>
              <a:t>console.log(fruits[0]); // Output: "apple"</a:t>
            </a:r>
          </a:p>
          <a:p>
            <a:endParaRPr lang="en-US" dirty="0"/>
          </a:p>
          <a:p>
            <a:r>
              <a:rPr lang="en-US" dirty="0"/>
              <a:t>// Modifying arrays</a:t>
            </a:r>
          </a:p>
          <a:p>
            <a:r>
              <a:rPr lang="en-US" dirty="0" err="1"/>
              <a:t>fruits.push</a:t>
            </a:r>
            <a:r>
              <a:rPr lang="en-US" dirty="0"/>
              <a:t>("date"); // Add an element to the end</a:t>
            </a:r>
          </a:p>
          <a:p>
            <a:r>
              <a:rPr lang="en-US" dirty="0" err="1"/>
              <a:t>fruits.pop</a:t>
            </a:r>
            <a:r>
              <a:rPr lang="en-US" dirty="0"/>
              <a:t>(); // Remove the last element</a:t>
            </a:r>
          </a:p>
          <a:p>
            <a:r>
              <a:rPr lang="en-US" dirty="0" err="1"/>
              <a:t>fruits.shift</a:t>
            </a:r>
            <a:r>
              <a:rPr lang="en-US" dirty="0"/>
              <a:t>(); // Remove the first element</a:t>
            </a:r>
          </a:p>
          <a:p>
            <a:endParaRPr lang="en-US" dirty="0"/>
          </a:p>
          <a:p>
            <a:r>
              <a:rPr lang="en-US" dirty="0"/>
              <a:t>// Iterating through an array</a:t>
            </a:r>
          </a:p>
          <a:p>
            <a:r>
              <a:rPr lang="en-US" dirty="0" err="1"/>
              <a:t>fruits.forEach</a:t>
            </a:r>
            <a:r>
              <a:rPr lang="en-US" dirty="0"/>
              <a:t>((fruit, index) =&gt; {</a:t>
            </a:r>
          </a:p>
          <a:p>
            <a:r>
              <a:rPr lang="en-US" dirty="0"/>
              <a:t>  console.log(`Fruit ${index + 1}: ${fruit}`);</a:t>
            </a:r>
          </a:p>
          <a:p>
            <a:r>
              <a:rPr lang="en-US" dirty="0"/>
              <a:t>});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6103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0AC1-1B21-5E4B-FF10-F3D7D8DD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Objects &amp; Methods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1BA3-8218-7DA4-A532-506FE95B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Objects are collections of key-value pairs.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Key-value pairs are also called properties and values.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Object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Objects can contain methods (functions) as properties.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024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2C2D-760B-03AA-924A-B7AB1F08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09685"/>
            <a:ext cx="10018713" cy="50815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// Object declaration</a:t>
            </a:r>
          </a:p>
          <a:p>
            <a:r>
              <a:rPr lang="en-US" dirty="0"/>
              <a:t>const person = {</a:t>
            </a:r>
          </a:p>
          <a:p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"John",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"Doe",</a:t>
            </a:r>
          </a:p>
          <a:p>
            <a:r>
              <a:rPr lang="en-US" dirty="0"/>
              <a:t>  age: 30,</a:t>
            </a:r>
          </a:p>
          <a:p>
            <a:r>
              <a:rPr lang="en-US" dirty="0"/>
              <a:t>  </a:t>
            </a:r>
            <a:r>
              <a:rPr lang="en-US" dirty="0" err="1"/>
              <a:t>sayHello</a:t>
            </a:r>
            <a:r>
              <a:rPr lang="en-US" dirty="0"/>
              <a:t>: function () {</a:t>
            </a:r>
          </a:p>
          <a:p>
            <a:r>
              <a:rPr lang="en-US" dirty="0"/>
              <a:t>    return `Hello, my name is ${</a:t>
            </a:r>
            <a:r>
              <a:rPr lang="en-US" dirty="0" err="1"/>
              <a:t>this.firstName</a:t>
            </a:r>
            <a:r>
              <a:rPr lang="en-US" dirty="0"/>
              <a:t>} ${</a:t>
            </a:r>
            <a:r>
              <a:rPr lang="en-US" dirty="0" err="1"/>
              <a:t>this.lastName</a:t>
            </a:r>
            <a:r>
              <a:rPr lang="en-US" dirty="0"/>
              <a:t>}.`;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Accessing object properties and methods</a:t>
            </a:r>
          </a:p>
          <a:p>
            <a:r>
              <a:rPr lang="en-US" dirty="0"/>
              <a:t>console.log(</a:t>
            </a:r>
            <a:r>
              <a:rPr lang="en-US" dirty="0" err="1"/>
              <a:t>person.firstName</a:t>
            </a:r>
            <a:r>
              <a:rPr lang="en-US" dirty="0"/>
              <a:t>); // Output: "John"</a:t>
            </a:r>
          </a:p>
          <a:p>
            <a:r>
              <a:rPr lang="en-US" dirty="0"/>
              <a:t>console.log(</a:t>
            </a:r>
            <a:r>
              <a:rPr lang="en-US" dirty="0" err="1"/>
              <a:t>person.sayHello</a:t>
            </a:r>
            <a:r>
              <a:rPr lang="en-US" dirty="0"/>
              <a:t>()); // Output: "Hello, my name is John Doe."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338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8311-CB0A-5F22-6A50-DB77DD96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 and DOM Manipulation</a:t>
            </a:r>
            <a:b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70F0-3726-200E-178A-1B92483E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Listeners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event listeners to respond to user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events: click, mouseover, </a:t>
            </a:r>
            <a:r>
              <a:rPr lang="en-PK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keydown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 Manipulation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JavaScript to modify the DOM dynamically.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984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3B72-34A3-0AA8-FC0F-C4FB67B90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887103"/>
            <a:ext cx="4895055" cy="490409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000" dirty="0"/>
              <a:t>&lt;!DOCTYPE html&gt;</a:t>
            </a:r>
          </a:p>
          <a:p>
            <a:pPr marL="0" indent="0">
              <a:buNone/>
            </a:pPr>
            <a:r>
              <a:rPr lang="en-US" sz="4000" dirty="0"/>
              <a:t>&lt;html&gt;</a:t>
            </a:r>
          </a:p>
          <a:p>
            <a:pPr marL="0" indent="0">
              <a:buNone/>
            </a:pPr>
            <a:r>
              <a:rPr lang="en-US" sz="4000" dirty="0"/>
              <a:t>&lt;head&gt;</a:t>
            </a:r>
          </a:p>
          <a:p>
            <a:pPr marL="0" indent="0">
              <a:buNone/>
            </a:pPr>
            <a:r>
              <a:rPr lang="en-US" sz="4000" dirty="0"/>
              <a:t>    &lt;title&gt;Events and DOM Manipulation Example&lt;/title&gt;</a:t>
            </a:r>
          </a:p>
          <a:p>
            <a:pPr marL="0" indent="0">
              <a:buNone/>
            </a:pPr>
            <a:r>
              <a:rPr lang="en-US" sz="4000" dirty="0"/>
              <a:t>&lt;/head&gt;</a:t>
            </a:r>
          </a:p>
          <a:p>
            <a:pPr marL="0" indent="0">
              <a:buNone/>
            </a:pPr>
            <a:r>
              <a:rPr lang="en-US" sz="4000" dirty="0"/>
              <a:t>&lt;body&gt;</a:t>
            </a:r>
          </a:p>
          <a:p>
            <a:pPr marL="0" indent="0">
              <a:buNone/>
            </a:pPr>
            <a:r>
              <a:rPr lang="en-US" sz="4000" dirty="0"/>
              <a:t>    &lt;p id="output"&gt;Click the button to change this text.&lt;/p&gt;</a:t>
            </a:r>
          </a:p>
          <a:p>
            <a:pPr marL="0" indent="0">
              <a:buNone/>
            </a:pPr>
            <a:r>
              <a:rPr lang="en-US" sz="4000" dirty="0"/>
              <a:t>    &lt;button id="</a:t>
            </a:r>
            <a:r>
              <a:rPr lang="en-US" sz="4000" dirty="0" err="1"/>
              <a:t>changeButton</a:t>
            </a:r>
            <a:r>
              <a:rPr lang="en-US" sz="4000" dirty="0"/>
              <a:t>"&gt;Change Text&lt;/button&gt;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B937F-2FF8-9FD3-B018-CE2922A3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091821"/>
            <a:ext cx="4895056" cy="469937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600" dirty="0"/>
              <a:t> &lt;</a:t>
            </a:r>
            <a:r>
              <a:rPr lang="en-US" sz="4000" dirty="0"/>
              <a:t>script&gt;</a:t>
            </a:r>
          </a:p>
          <a:p>
            <a:pPr marL="0" indent="0">
              <a:buNone/>
            </a:pPr>
            <a:r>
              <a:rPr lang="en-US" sz="4000" dirty="0"/>
              <a:t>        // Get references to HTML elements</a:t>
            </a:r>
          </a:p>
          <a:p>
            <a:pPr marL="0" indent="0">
              <a:buNone/>
            </a:pPr>
            <a:r>
              <a:rPr lang="en-US" sz="4000" dirty="0"/>
              <a:t>        const </a:t>
            </a:r>
            <a:r>
              <a:rPr lang="en-US" sz="4000" dirty="0" err="1"/>
              <a:t>outputParagraph</a:t>
            </a:r>
            <a:r>
              <a:rPr lang="en-US" sz="4000" dirty="0"/>
              <a:t> = </a:t>
            </a:r>
            <a:r>
              <a:rPr lang="en-US" sz="4000" dirty="0" err="1"/>
              <a:t>document.getElementById</a:t>
            </a:r>
            <a:r>
              <a:rPr lang="en-US" sz="4000" dirty="0"/>
              <a:t>("output");</a:t>
            </a:r>
          </a:p>
          <a:p>
            <a:pPr marL="0" indent="0">
              <a:buNone/>
            </a:pPr>
            <a:r>
              <a:rPr lang="en-US" sz="4000" dirty="0"/>
              <a:t>        const </a:t>
            </a:r>
            <a:r>
              <a:rPr lang="en-US" sz="4000" dirty="0" err="1"/>
              <a:t>changeButton</a:t>
            </a:r>
            <a:r>
              <a:rPr lang="en-US" sz="4000" dirty="0"/>
              <a:t> = </a:t>
            </a:r>
            <a:r>
              <a:rPr lang="en-US" sz="4000" dirty="0" err="1"/>
              <a:t>document.getElementById</a:t>
            </a:r>
            <a:r>
              <a:rPr lang="en-US" sz="4000" dirty="0"/>
              <a:t>("</a:t>
            </a:r>
            <a:r>
              <a:rPr lang="en-US" sz="4000" dirty="0" err="1"/>
              <a:t>changeButton</a:t>
            </a:r>
            <a:r>
              <a:rPr lang="en-US" sz="4000" dirty="0"/>
              <a:t>");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// Define a function to change the text</a:t>
            </a:r>
          </a:p>
          <a:p>
            <a:pPr marL="0" indent="0">
              <a:buNone/>
            </a:pPr>
            <a:r>
              <a:rPr lang="en-US" sz="4000" dirty="0"/>
              <a:t>        function </a:t>
            </a:r>
            <a:r>
              <a:rPr lang="en-US" sz="4000" dirty="0" err="1"/>
              <a:t>changeText</a:t>
            </a:r>
            <a:r>
              <a:rPr lang="en-US" sz="4000" dirty="0"/>
              <a:t>() {</a:t>
            </a:r>
          </a:p>
          <a:p>
            <a:pPr marL="0" indent="0">
              <a:buNone/>
            </a:pPr>
            <a:r>
              <a:rPr lang="en-US" sz="4000" dirty="0"/>
              <a:t>            </a:t>
            </a:r>
            <a:r>
              <a:rPr lang="en-US" sz="4000" dirty="0" err="1"/>
              <a:t>outputParagraph.textContent</a:t>
            </a:r>
            <a:r>
              <a:rPr lang="en-US" sz="4000" dirty="0"/>
              <a:t> = "Text changed by clicking the button!";</a:t>
            </a:r>
          </a:p>
          <a:p>
            <a:pPr marL="0" indent="0">
              <a:buNone/>
            </a:pPr>
            <a:r>
              <a:rPr lang="en-US" sz="4000" dirty="0"/>
              <a:t>      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// Add an event listener to the button</a:t>
            </a:r>
          </a:p>
          <a:p>
            <a:pPr marL="0" indent="0">
              <a:buNone/>
            </a:pPr>
            <a:r>
              <a:rPr lang="en-US" sz="4000" dirty="0"/>
              <a:t>        </a:t>
            </a:r>
            <a:r>
              <a:rPr lang="en-US" sz="4000" dirty="0" err="1"/>
              <a:t>changeButton.addEventListener</a:t>
            </a:r>
            <a:r>
              <a:rPr lang="en-US" sz="4000" dirty="0"/>
              <a:t>("click", </a:t>
            </a:r>
            <a:r>
              <a:rPr lang="en-US" sz="4000" dirty="0" err="1"/>
              <a:t>changeText</a:t>
            </a:r>
            <a:r>
              <a:rPr lang="en-US" sz="4000" dirty="0"/>
              <a:t>);</a:t>
            </a:r>
          </a:p>
          <a:p>
            <a:pPr marL="0" indent="0">
              <a:buNone/>
            </a:pPr>
            <a:r>
              <a:rPr lang="en-US" sz="4000" dirty="0"/>
              <a:t>    &lt;/script&gt;</a:t>
            </a:r>
          </a:p>
          <a:p>
            <a:pPr marL="0" indent="0">
              <a:buNone/>
            </a:pPr>
            <a:r>
              <a:rPr lang="en-US" sz="4000" dirty="0"/>
              <a:t>&lt;/body&gt;</a:t>
            </a:r>
          </a:p>
          <a:p>
            <a:pPr marL="0" indent="0">
              <a:buNone/>
            </a:pPr>
            <a:r>
              <a:rPr lang="en-US" sz="4000" dirty="0"/>
              <a:t>&lt;/html&gt;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416799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EF9D-23FB-D160-31FE-88C7FA4E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0170"/>
          </a:xfrm>
        </p:spPr>
        <p:txBody>
          <a:bodyPr>
            <a:normAutofit fontScale="90000"/>
          </a:bodyPr>
          <a:lstStyle/>
          <a:p>
            <a: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</a:t>
            </a:r>
            <a:b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39F6-E0E1-6AB7-440F-C38E2E9270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try, catch, finally to handle errors gracefully.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// Attempt some operation that may throw an error</a:t>
            </a:r>
          </a:p>
          <a:p>
            <a:pPr marL="0" indent="0">
              <a:buNone/>
            </a:pPr>
            <a:r>
              <a:rPr lang="en-US" dirty="0"/>
              <a:t>  const result = 10 / 0;</a:t>
            </a:r>
          </a:p>
          <a:p>
            <a:pPr marL="0" indent="0">
              <a:buNone/>
            </a:pPr>
            <a:r>
              <a:rPr lang="en-US" dirty="0"/>
              <a:t>  if (!</a:t>
            </a:r>
            <a:r>
              <a:rPr lang="en-US" dirty="0" err="1"/>
              <a:t>Number.isFinite</a:t>
            </a:r>
            <a:r>
              <a:rPr lang="en-US" dirty="0"/>
              <a:t>(result)) {</a:t>
            </a:r>
          </a:p>
          <a:p>
            <a:pPr marL="0" indent="0">
              <a:buNone/>
            </a:pPr>
            <a:r>
              <a:rPr lang="en-US" dirty="0"/>
              <a:t>    throw new Error("Result is not finite.");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BD59C0-F06E-E97B-B8B6-A258CE574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console.log(result);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console.error</a:t>
            </a:r>
            <a:r>
              <a:rPr lang="en-US" dirty="0"/>
              <a:t>(`An error occurred: ${</a:t>
            </a:r>
            <a:r>
              <a:rPr lang="en-US" dirty="0" err="1"/>
              <a:t>error.message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console.log("Execution completed.");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28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FBFA-68EF-30CC-9A9C-C751B7D9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35169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JavaScript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D2DE-2E8D-C19A-1E4A-028A33ED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6913"/>
            <a:ext cx="10018713" cy="4044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Introduction to 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JavaScript is a versatile, high-level programming language used for web development, server-side scripting, game development, and more.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JavaScript in Web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JavaScript is primarily used to make web pages interactive and dynamic.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manipulate the Document Object Model (DOM) to change the content and appearance of web pages.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Example: console.log("Hello, World!");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23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4F6-FDE2-7E9A-7CDE-513E12A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569493"/>
          </a:xfrm>
        </p:spPr>
        <p:txBody>
          <a:bodyPr/>
          <a:lstStyle/>
          <a:p>
            <a:r>
              <a:rPr lang="en-US" dirty="0"/>
              <a:t>First Program in JS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A49D-2CEF-DBCE-CCE7-88DC13E5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0185"/>
            <a:ext cx="10018713" cy="44810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/>
              <a:t>&lt;!DOCTYPE html&gt;</a:t>
            </a:r>
          </a:p>
          <a:p>
            <a:pPr marL="0" indent="0">
              <a:buNone/>
            </a:pPr>
            <a:r>
              <a:rPr lang="en-US" sz="4800" dirty="0"/>
              <a:t>&lt;html&gt;</a:t>
            </a:r>
          </a:p>
          <a:p>
            <a:pPr marL="0" indent="0">
              <a:buNone/>
            </a:pPr>
            <a:r>
              <a:rPr lang="en-US" sz="4800" dirty="0"/>
              <a:t>&lt;head&gt;</a:t>
            </a:r>
          </a:p>
          <a:p>
            <a:pPr marL="0" indent="0">
              <a:buNone/>
            </a:pPr>
            <a:r>
              <a:rPr lang="en-US" sz="4800" dirty="0"/>
              <a:t>    &lt;title&gt;Hello World in JavaScript&lt;/title&gt;</a:t>
            </a:r>
          </a:p>
          <a:p>
            <a:pPr marL="0" indent="0">
              <a:buNone/>
            </a:pPr>
            <a:r>
              <a:rPr lang="en-US" sz="4800" dirty="0"/>
              <a:t>&lt;/head&gt;</a:t>
            </a:r>
          </a:p>
          <a:p>
            <a:pPr marL="0" indent="0">
              <a:buNone/>
            </a:pPr>
            <a:r>
              <a:rPr lang="en-US" sz="4800" dirty="0"/>
              <a:t>&lt;body&gt;</a:t>
            </a:r>
          </a:p>
          <a:p>
            <a:pPr marL="0" indent="0">
              <a:buNone/>
            </a:pPr>
            <a:r>
              <a:rPr lang="en-US" sz="4800" dirty="0"/>
              <a:t>    &lt;script&gt;</a:t>
            </a:r>
          </a:p>
          <a:p>
            <a:pPr marL="0" indent="0">
              <a:buNone/>
            </a:pPr>
            <a:r>
              <a:rPr lang="en-US" sz="4800" dirty="0"/>
              <a:t>        console.log("Hello, World!");</a:t>
            </a:r>
          </a:p>
          <a:p>
            <a:pPr marL="0" indent="0">
              <a:buNone/>
            </a:pPr>
            <a:r>
              <a:rPr lang="en-US" sz="4800" dirty="0"/>
              <a:t>    &lt;/script&gt;</a:t>
            </a:r>
          </a:p>
          <a:p>
            <a:pPr marL="0" indent="0">
              <a:buNone/>
            </a:pPr>
            <a:r>
              <a:rPr lang="en-US" sz="4800" dirty="0"/>
              <a:t>&lt;/body&gt;</a:t>
            </a:r>
          </a:p>
          <a:p>
            <a:pPr marL="0" indent="0">
              <a:buNone/>
            </a:pPr>
            <a:r>
              <a:rPr lang="en-US" sz="4800" dirty="0"/>
              <a:t>&lt;/html&gt;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39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828F-2758-0EB3-F525-ED11F027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36729"/>
            <a:ext cx="10018713" cy="535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&lt;title&gt;Hello World in JavaScript&lt;/title&gt;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</a:t>
            </a:r>
            <a:r>
              <a:rPr lang="en-US" dirty="0" err="1"/>
              <a:t>document.write</a:t>
            </a:r>
            <a:r>
              <a:rPr lang="en-US" dirty="0"/>
              <a:t>("Hello, World!");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95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FE0-1F95-28FF-48A6-65B8ECA3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External JS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B183-1069-9DFC-103E-9C8C3635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978925"/>
            <a:ext cx="4895055" cy="3812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myscript.js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console.log("Hello, World!");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E0529-E75D-F4E9-2FDE-A38CFC026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978925"/>
            <a:ext cx="4895056" cy="3812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&lt;title&gt;Using External JavaScript&lt;/title&gt;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&lt;button onclick="</a:t>
            </a:r>
            <a:r>
              <a:rPr lang="en-US" dirty="0" err="1"/>
              <a:t>sayHello</a:t>
            </a:r>
            <a:r>
              <a:rPr lang="en-US" dirty="0"/>
              <a:t>()"&gt;Click me&lt;/button&gt;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792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7662-BDBC-3E74-D59E-E87847D0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11968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Basic JavaScript Concepts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AD78-C824-80E8-5AE2-C862F9D8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5469"/>
            <a:ext cx="10018713" cy="468573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are used to store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let to declare variables in modern JavaScript.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Data Types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has various data types, including strings, numbers, </a:t>
            </a:r>
            <a:r>
              <a:rPr lang="en-PK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booleans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objects, arrays, and more.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Operators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are used for mathematical, comparison, and logical operations.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+, -, *, /, ==, ===, !=, !==, &amp;&amp;, ||.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6223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D7D-6209-B8C6-101A-F3572000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Control Structures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E441-58F5-4275-B95D-D2FC8580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0436"/>
            <a:ext cx="10018713" cy="418076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Conditional Statements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if, else if, and else for conditional logic.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operator (? :) for concise conditional expressions.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Loops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for, while, and do...while for looping.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for...of for iterating over arrays and other </a:t>
            </a:r>
            <a:r>
              <a:rPr lang="en-PK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71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1C45-20FE-58E9-3C61-CF79BC80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5704"/>
          </a:xfrm>
        </p:spPr>
        <p:txBody>
          <a:bodyPr>
            <a:normAutofit fontScale="90000"/>
          </a:bodyPr>
          <a:lstStyle/>
          <a:p>
            <a: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br>
              <a:rPr lang="en-PK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F7B9-0027-D69A-788F-EF37A3C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073"/>
            <a:ext cx="10018713" cy="43991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are reusable blocks of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functions using function keyword or arrow functions (=&gt;).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and Arguments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are placeholders in function definitions.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Arguments are actual values passed to functions.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Statement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can return values using the return statement.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4681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4C8B-F2AF-423E-60B1-2FE77663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59559"/>
            <a:ext cx="10018713" cy="5231642"/>
          </a:xfrm>
        </p:spPr>
        <p:txBody>
          <a:bodyPr>
            <a:normAutofit/>
          </a:bodyPr>
          <a:lstStyle/>
          <a:p>
            <a:r>
              <a:rPr lang="en-US" dirty="0"/>
              <a:t>// Function declaration</a:t>
            </a:r>
          </a:p>
          <a:p>
            <a:r>
              <a:rPr lang="en-US" dirty="0"/>
              <a:t>function greet(name) {</a:t>
            </a:r>
          </a:p>
          <a:p>
            <a:r>
              <a:rPr lang="en-US" dirty="0"/>
              <a:t>  return `Hello, ${name}!`;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Function expression (using arrow function)</a:t>
            </a:r>
          </a:p>
          <a:p>
            <a:r>
              <a:rPr lang="en-US" dirty="0"/>
              <a:t>const add = (a, b) =&gt; a + b;</a:t>
            </a:r>
          </a:p>
          <a:p>
            <a:endParaRPr lang="en-US" dirty="0"/>
          </a:p>
          <a:p>
            <a:r>
              <a:rPr lang="en-US" dirty="0"/>
              <a:t>console.log(greet("Alice")); // Output: Hello, Alice!</a:t>
            </a:r>
          </a:p>
          <a:p>
            <a:r>
              <a:rPr lang="en-US" dirty="0"/>
              <a:t>console.log(add(3, 5)); // Output: 8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793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182</TotalTime>
  <Words>1034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Söhne</vt:lpstr>
      <vt:lpstr>Parallax</vt:lpstr>
      <vt:lpstr>Web Technology</vt:lpstr>
      <vt:lpstr>JavaScript </vt:lpstr>
      <vt:lpstr>First Program in JS</vt:lpstr>
      <vt:lpstr>PowerPoint Presentation</vt:lpstr>
      <vt:lpstr>External JS</vt:lpstr>
      <vt:lpstr>Basic JavaScript Concepts </vt:lpstr>
      <vt:lpstr>Control Structures </vt:lpstr>
      <vt:lpstr>Functions </vt:lpstr>
      <vt:lpstr>PowerPoint Presentation</vt:lpstr>
      <vt:lpstr>Arrays </vt:lpstr>
      <vt:lpstr>PowerPoint Presentation</vt:lpstr>
      <vt:lpstr>Objects &amp; Methods</vt:lpstr>
      <vt:lpstr>PowerPoint Presentation</vt:lpstr>
      <vt:lpstr>Events and DOM Manipulation </vt:lpstr>
      <vt:lpstr>PowerPoint Presentation</vt:lpstr>
      <vt:lpstr>Error Handling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Bakhtawar Awan</dc:creator>
  <cp:lastModifiedBy>Bakhtawar Awan</cp:lastModifiedBy>
  <cp:revision>7</cp:revision>
  <dcterms:created xsi:type="dcterms:W3CDTF">2023-11-06T16:52:31Z</dcterms:created>
  <dcterms:modified xsi:type="dcterms:W3CDTF">2023-11-06T20:04:26Z</dcterms:modified>
</cp:coreProperties>
</file>