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5283-F4B4-4F03-90DC-74C3CECC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FE89-9C0B-47E1-B005-6759FE81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Madiha Hameed Awan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6C267-917B-4144-9330-A1B4A4D6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05" y="25420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2F21-20CF-8064-2367-6482DC2B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Gradient Boosting Machines (e.g.,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9617-F9BB-902C-4B9A-4DE113CE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Ensemble learning method that builds multiple decision trees sequentially.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Often used in Kaggle competitions due to its effectiveness.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import </a:t>
            </a:r>
            <a:r>
              <a:rPr lang="en-US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xgboost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as </a:t>
            </a:r>
            <a:r>
              <a:rPr lang="en-US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xgb</a:t>
            </a:r>
            <a:endParaRPr lang="en-US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=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xgb.XGBClassifier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()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385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F3E-ADD1-42A5-9E73-7D846972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F4E45-BD6F-434B-B4C8-9826F86BF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Lecture 1</a:t>
            </a:r>
          </a:p>
        </p:txBody>
      </p:sp>
    </p:spTree>
    <p:extLst>
      <p:ext uri="{BB962C8B-B14F-4D97-AF65-F5344CB8AC3E}">
        <p14:creationId xmlns:p14="http://schemas.microsoft.com/office/powerpoint/2010/main" val="9325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C4C-8ABF-47B4-9AFD-F1F0761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C0077-D126-42BD-84E0-C5A22483B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623" y="1846263"/>
            <a:ext cx="6573080" cy="4022725"/>
          </a:xfrm>
        </p:spPr>
      </p:pic>
    </p:spTree>
    <p:extLst>
      <p:ext uri="{BB962C8B-B14F-4D97-AF65-F5344CB8AC3E}">
        <p14:creationId xmlns:p14="http://schemas.microsoft.com/office/powerpoint/2010/main" val="1863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8484-4DCA-67D1-8058-5816FD7A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Classifiers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8C74-C7D6-6A92-D04B-C83AB413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Machine learning models are designed to learn patterns from data and can be used for various tasks, including classification, regression, clustering, and recommendation, among others.</a:t>
            </a:r>
          </a:p>
          <a:p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432205-0278-F5CD-0614-9B8CB13E9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7477"/>
              </p:ext>
            </p:extLst>
          </p:nvPr>
        </p:nvGraphicFramePr>
        <p:xfrm>
          <a:off x="1213135" y="3599344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73132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765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3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Neighbors (KNN)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Machines (e.g.,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6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45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8EC6-585E-7F68-92DE-D43C206A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Logistic Regression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C9C4-7DCF-BE76-9599-C05C334D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 and fast for binary classification.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be extended for multi-class classification.</a:t>
            </a:r>
          </a:p>
          <a:p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sklearn.linear_model</a:t>
            </a:r>
            <a:r>
              <a:rPr lang="en-US" b="1" dirty="0">
                <a:solidFill>
                  <a:srgbClr val="00B0F0"/>
                </a:solidFill>
              </a:rPr>
              <a:t> import </a:t>
            </a:r>
            <a:r>
              <a:rPr lang="en-US" b="1" dirty="0" err="1">
                <a:solidFill>
                  <a:srgbClr val="00B0F0"/>
                </a:solidFill>
              </a:rPr>
              <a:t>LogisticRegression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= </a:t>
            </a:r>
            <a:r>
              <a:rPr lang="en-US" b="1" dirty="0" err="1">
                <a:solidFill>
                  <a:schemeClr val="tx1"/>
                </a:solidFill>
              </a:rPr>
              <a:t>LogisticRegression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83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E647-9CD4-0734-D882-6732F5CB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Decision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7ED1-637A-8865-AB78-35062819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handle both numerical and categorical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Easy to understand and interpret.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sklearn.tree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DecisionTreeClassifier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model = </a:t>
            </a:r>
            <a:r>
              <a:rPr lang="en-US" b="1" dirty="0" err="1"/>
              <a:t>DecisionTreeClassifier</a:t>
            </a:r>
            <a:r>
              <a:rPr lang="en-US" b="1" dirty="0"/>
              <a:t>()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462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FBB8-ADBE-429F-EB27-CD4C0F61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Random Forest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E344-EBC4-6003-422C-3A10D482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Ensemble learning method based on decision trees.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Generally more accurate than individual decision trees.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sklearn.ensemble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RandomForestClassifier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model = </a:t>
            </a:r>
            <a:r>
              <a:rPr lang="en-US" b="1" dirty="0" err="1"/>
              <a:t>RandomForestClassifier</a:t>
            </a:r>
            <a:r>
              <a:rPr lang="en-US" b="1" dirty="0"/>
              <a:t>()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956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2956-F5CE-28A8-84EB-79141EA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 Vector Machines (SVM)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E18E-64D3-3421-E6BE-BB8D8724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Effective for high-dimensional spaces.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handle non-linear decision boundaries.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from </a:t>
            </a:r>
            <a:r>
              <a:rPr lang="en-US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sklearn.svm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 import SVC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= SVC()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5190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A4CB-88D3-98CB-4446-F0191E1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K-Nearest Neighbors (KNN)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25A9-C4A7-781A-1ED1-055DE325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Instance-based learning algorithm.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Classifies a data point based on how its neighbors are classified.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sklearn.neighbors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KNeighborsClassifier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model = </a:t>
            </a:r>
            <a:r>
              <a:rPr lang="en-US" b="1" dirty="0" err="1"/>
              <a:t>KNeighborsClassifier</a:t>
            </a:r>
            <a:r>
              <a:rPr lang="en-US" b="1" dirty="0"/>
              <a:t>(</a:t>
            </a:r>
            <a:r>
              <a:rPr lang="en-US" b="1" dirty="0" err="1"/>
              <a:t>n_neighbors</a:t>
            </a:r>
            <a:r>
              <a:rPr lang="en-US" b="1" dirty="0"/>
              <a:t>=3)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948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53D-7521-20B8-0494-1D46C66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Naive Bayes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24A1-275A-B85A-6991-1F5EC779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Bayes' theorem and assumes independence between features.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Particularly good for text classification tasks.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sklearn.naive_bayes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GaussianNB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model = </a:t>
            </a:r>
            <a:r>
              <a:rPr lang="en-US" b="1" dirty="0" err="1"/>
              <a:t>GaussianNB</a:t>
            </a:r>
            <a:r>
              <a:rPr lang="en-US" b="1" dirty="0"/>
              <a:t>()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5451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299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Wingdings</vt:lpstr>
      <vt:lpstr>Retrospect</vt:lpstr>
      <vt:lpstr>Machine Learning </vt:lpstr>
      <vt:lpstr>Introduction</vt:lpstr>
      <vt:lpstr>ML Classifiers</vt:lpstr>
      <vt:lpstr>Logistic Regression</vt:lpstr>
      <vt:lpstr>Decision Trees</vt:lpstr>
      <vt:lpstr>Random Forest</vt:lpstr>
      <vt:lpstr>Support Vector Machines (SVM)</vt:lpstr>
      <vt:lpstr>K-Nearest Neighbors (KNN)</vt:lpstr>
      <vt:lpstr>Naive Bayes</vt:lpstr>
      <vt:lpstr>Gradient Boosting Machines (e.g., XGBoost, LightGBM)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Madiha Hameed</dc:creator>
  <cp:lastModifiedBy>Bakhtawar Awan</cp:lastModifiedBy>
  <cp:revision>7</cp:revision>
  <dcterms:created xsi:type="dcterms:W3CDTF">2023-09-25T16:36:07Z</dcterms:created>
  <dcterms:modified xsi:type="dcterms:W3CDTF">2023-10-17T16:12:00Z</dcterms:modified>
</cp:coreProperties>
</file>