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5283-F4B4-4F03-90DC-74C3CECC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FE89-9C0B-47E1-B005-6759FE81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Hameed Awan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C267-917B-4144-9330-A1B4A4D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05" y="25420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C4C-8ABF-47B4-9AFD-F1F0761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C0077-D126-42BD-84E0-C5A22483B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623" y="1846263"/>
            <a:ext cx="6573080" cy="4022725"/>
          </a:xfrm>
        </p:spPr>
      </p:pic>
    </p:spTree>
    <p:extLst>
      <p:ext uri="{BB962C8B-B14F-4D97-AF65-F5344CB8AC3E}">
        <p14:creationId xmlns:p14="http://schemas.microsoft.com/office/powerpoint/2010/main" val="1863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764C-3EBC-71C7-7E24-3CB76626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D7B-D5B5-6B13-50AA-72748585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To create an ensemble using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Support Vector Classifier (SVC), Decision Tree (DT), and Linear Regression, with a Multi-Layer Perceptron (MLP) serving as the meta-ensemble. 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Here's a step-by-step guide using scikit-learn: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A meta-ensemble, also known as a second-level or higher-level ensemble, is an ensemble learning technique that combines predictions from multiple base models using a secondary (meta) model.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 primary objective of a meta-ensemble is to further improve predictive performance by learning how to best combine the outputs of the individual models.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99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FEDE-474D-6F96-C7CD-5921BA7C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Ensembles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F7C-4B34-07C9-E32E-32C35FD3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The typical process of creating a meta-ensemble involves the following steps: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Base Models Training: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Train multiple base models independently on the training data. These base models can be of different types or variations of the same type with different hyperparameters.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Each base model provides its own predictions for a given set of input features.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Meta Model Training: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 the predictions from the base models as input features for a meta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meta model is trained to learn how to combine these predictions to make a final prediction or decision.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meta model is trained on a separate dataset or a subset of the original dataset that was not used to train the base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Ensemble Prediction: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To make predictions on new, unseen data, pass the input features through each of the trained base models to obtain their predictions.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 the predictions of the base models as input features for the meta model, and obtain the final prediction or decision from the meta model.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404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190E-0541-9253-2188-41F04CE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AEDD-24C1-32CF-0017-159EBE7B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VotingClassifier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sklearn.neural_network</a:t>
            </a:r>
            <a:r>
              <a:rPr lang="en-US" dirty="0"/>
              <a:t> import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313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7E32-A324-B5BF-4A75-EDA2234D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# Assuming you have your features (X) and target variable (y) loaded</a:t>
            </a:r>
          </a:p>
          <a:p>
            <a:endParaRPr lang="en-US" dirty="0"/>
          </a:p>
          <a:p>
            <a:r>
              <a:rPr lang="en-US" dirty="0"/>
              <a:t># Split the data into training and testing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Define individual models</a:t>
            </a:r>
          </a:p>
          <a:p>
            <a:r>
              <a:rPr lang="en-US" dirty="0" err="1"/>
              <a:t>xgb_model</a:t>
            </a:r>
            <a:r>
              <a:rPr lang="en-US" dirty="0"/>
              <a:t> = </a:t>
            </a:r>
            <a:r>
              <a:rPr lang="en-US" dirty="0" err="1"/>
              <a:t>xgb.XGBClassifier</a:t>
            </a:r>
            <a:r>
              <a:rPr lang="en-US" dirty="0"/>
              <a:t>()</a:t>
            </a:r>
          </a:p>
          <a:p>
            <a:r>
              <a:rPr lang="en-US" dirty="0" err="1"/>
              <a:t>svc_model</a:t>
            </a:r>
            <a:r>
              <a:rPr lang="en-US" dirty="0"/>
              <a:t> = SVC(probability=True)  # probability=True for SVC to enable probability estimates</a:t>
            </a:r>
          </a:p>
          <a:p>
            <a:r>
              <a:rPr lang="en-US" dirty="0" err="1"/>
              <a:t>dt_model</a:t>
            </a:r>
            <a:r>
              <a:rPr lang="en-US" dirty="0"/>
              <a:t>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r>
              <a:rPr lang="en-US" dirty="0" err="1"/>
              <a:t>linear_model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26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BFB0-6FF5-8705-5324-FBEE144B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Define the meta-learner (MLP)</a:t>
            </a:r>
          </a:p>
          <a:p>
            <a:r>
              <a:rPr lang="en-US" dirty="0" err="1"/>
              <a:t>mlp_meta_learner</a:t>
            </a:r>
            <a:r>
              <a:rPr lang="en-US" dirty="0"/>
              <a:t> = </a:t>
            </a:r>
            <a:r>
              <a:rPr lang="en-US" dirty="0" err="1"/>
              <a:t>MLPClassifier</a:t>
            </a:r>
            <a:r>
              <a:rPr lang="en-US" dirty="0"/>
              <a:t>(</a:t>
            </a:r>
            <a:r>
              <a:rPr lang="en-US" dirty="0" err="1"/>
              <a:t>hidden_layer_sizes</a:t>
            </a:r>
            <a:r>
              <a:rPr lang="en-US" dirty="0"/>
              <a:t>=(10,))</a:t>
            </a:r>
          </a:p>
          <a:p>
            <a:r>
              <a:rPr lang="en-US" dirty="0"/>
              <a:t># Create the ensemble model</a:t>
            </a:r>
          </a:p>
          <a:p>
            <a:r>
              <a:rPr lang="en-US" dirty="0" err="1"/>
              <a:t>ensemble_model</a:t>
            </a:r>
            <a:r>
              <a:rPr lang="en-US" dirty="0"/>
              <a:t> = </a:t>
            </a:r>
            <a:r>
              <a:rPr lang="en-US" dirty="0" err="1"/>
              <a:t>VotingClassifier</a:t>
            </a:r>
            <a:r>
              <a:rPr lang="en-US" dirty="0"/>
              <a:t>(</a:t>
            </a:r>
          </a:p>
          <a:p>
            <a:r>
              <a:rPr lang="en-US" dirty="0"/>
              <a:t>    estimators=[</a:t>
            </a:r>
          </a:p>
          <a:p>
            <a:r>
              <a:rPr lang="en-US" dirty="0"/>
              <a:t>        ('</a:t>
            </a:r>
            <a:r>
              <a:rPr lang="en-US" dirty="0" err="1"/>
              <a:t>xgb</a:t>
            </a:r>
            <a:r>
              <a:rPr lang="en-US" dirty="0"/>
              <a:t>', </a:t>
            </a:r>
            <a:r>
              <a:rPr lang="en-US" dirty="0" err="1"/>
              <a:t>xgb_model</a:t>
            </a:r>
            <a:r>
              <a:rPr lang="en-US" dirty="0"/>
              <a:t>),</a:t>
            </a:r>
          </a:p>
          <a:p>
            <a:r>
              <a:rPr lang="en-US" dirty="0"/>
              <a:t>        ('svc', </a:t>
            </a:r>
            <a:r>
              <a:rPr lang="en-US" dirty="0" err="1"/>
              <a:t>svc_model</a:t>
            </a:r>
            <a:r>
              <a:rPr lang="en-US" dirty="0"/>
              <a:t>),</a:t>
            </a:r>
          </a:p>
          <a:p>
            <a:r>
              <a:rPr lang="en-US" dirty="0"/>
              <a:t>        ('dt', </a:t>
            </a:r>
            <a:r>
              <a:rPr lang="en-US" dirty="0" err="1"/>
              <a:t>dt_model</a:t>
            </a:r>
            <a:r>
              <a:rPr lang="en-US" dirty="0"/>
              <a:t>),</a:t>
            </a:r>
          </a:p>
          <a:p>
            <a:r>
              <a:rPr lang="en-US" dirty="0"/>
              <a:t>        ('linear', </a:t>
            </a:r>
            <a:r>
              <a:rPr lang="en-US" dirty="0" err="1"/>
              <a:t>linear_model</a:t>
            </a:r>
            <a:r>
              <a:rPr lang="en-US" dirty="0"/>
              <a:t>)</a:t>
            </a:r>
          </a:p>
          <a:p>
            <a:r>
              <a:rPr lang="en-US" dirty="0"/>
              <a:t>    ],</a:t>
            </a:r>
          </a:p>
          <a:p>
            <a:r>
              <a:rPr lang="en-US" dirty="0"/>
              <a:t>    voting='soft'  # 'soft' for probability-based voting</a:t>
            </a:r>
          </a:p>
          <a:p>
            <a:r>
              <a:rPr lang="en-US" dirty="0"/>
              <a:t>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6989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A6B5-5042-6FD0-CEA6-3EC49CFD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4BF2-7B04-9605-9FF9-CD89E4C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# Train the ensemble model</a:t>
            </a:r>
          </a:p>
          <a:p>
            <a:r>
              <a:rPr lang="en-US" dirty="0" err="1"/>
              <a:t>ensemble_model.fit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Make predictions on the test set</a:t>
            </a:r>
          </a:p>
          <a:p>
            <a:r>
              <a:rPr lang="en-US" dirty="0" err="1"/>
              <a:t>ensemble_predictions</a:t>
            </a:r>
            <a:r>
              <a:rPr lang="en-US" dirty="0"/>
              <a:t> = </a:t>
            </a:r>
            <a:r>
              <a:rPr lang="en-US" dirty="0" err="1"/>
              <a:t>ensemble_model.predict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Evaluate the ensemble model</a:t>
            </a:r>
          </a:p>
          <a:p>
            <a:r>
              <a:rPr lang="en-US" dirty="0"/>
              <a:t>accuracy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ensemble_predictions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f'Ensemble</a:t>
            </a:r>
            <a:r>
              <a:rPr lang="en-US" dirty="0"/>
              <a:t> Accuracy: {accuracy:.2f}')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897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605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Söhne</vt:lpstr>
      <vt:lpstr>Retrospect</vt:lpstr>
      <vt:lpstr>Machine Learning </vt:lpstr>
      <vt:lpstr>Introduction</vt:lpstr>
      <vt:lpstr>Ensemble</vt:lpstr>
      <vt:lpstr>Meta Ensembles </vt:lpstr>
      <vt:lpstr>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Madiha Hameed</dc:creator>
  <cp:lastModifiedBy>Bakhtawar Awan</cp:lastModifiedBy>
  <cp:revision>10</cp:revision>
  <dcterms:created xsi:type="dcterms:W3CDTF">2023-09-25T16:36:07Z</dcterms:created>
  <dcterms:modified xsi:type="dcterms:W3CDTF">2023-11-18T15:31:55Z</dcterms:modified>
</cp:coreProperties>
</file>