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53" d="100"/>
          <a:sy n="53" d="100"/>
        </p:scale>
        <p:origin x="-96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2460625"/>
          </a:xfrm>
        </p:spPr>
        <p:txBody>
          <a:bodyPr>
            <a:normAutofit fontScale="90000"/>
          </a:bodyPr>
          <a:lstStyle/>
          <a:p>
            <a:r>
              <a:rPr lang="en-US" b="1" i="1" cap="all" dirty="0"/>
              <a:t>Intern CRM PROJECT</a:t>
            </a:r>
            <a:r>
              <a:rPr lang="en-ZA" b="1" cap="all" dirty="0"/>
              <a:t/>
            </a:r>
            <a:br>
              <a:rPr lang="en-ZA" b="1" cap="all" dirty="0"/>
            </a:br>
            <a:r>
              <a:rPr lang="en-US" b="1" cap="all" dirty="0"/>
              <a:t>Non-Functional Requirements DEFINITION</a:t>
            </a:r>
            <a:r>
              <a:rPr lang="en-ZA" b="1" cap="all" dirty="0"/>
              <a:t/>
            </a:r>
            <a:br>
              <a:rPr lang="en-ZA" b="1" cap="all" dirty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4574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an Insurance Company that will be used to determine the needs of the Customer when an Agent interacts with a Customer.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details will be captured with the help of this system. Sales team will use it as leads for follow-up calls.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850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cap="all" dirty="0"/>
              <a:t>Functional Requirements</a:t>
            </a:r>
            <a:r>
              <a:rPr lang="en-ZA" b="1" cap="all" dirty="0"/>
              <a:t/>
            </a:r>
            <a:br>
              <a:rPr lang="en-ZA" b="1" cap="all" dirty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ZA" dirty="0"/>
              <a:t>Customer phones agent with an insurance </a:t>
            </a:r>
            <a:r>
              <a:rPr lang="en-ZA" dirty="0" smtClean="0"/>
              <a:t>enquiry</a:t>
            </a:r>
            <a:endParaRPr lang="en-ZA" dirty="0"/>
          </a:p>
          <a:p>
            <a:pPr lvl="0"/>
            <a:r>
              <a:rPr lang="en-ZA" dirty="0"/>
              <a:t>Agent captures Customer contact details</a:t>
            </a:r>
          </a:p>
          <a:p>
            <a:pPr lvl="0"/>
            <a:r>
              <a:rPr lang="en-ZA" dirty="0"/>
              <a:t>Agent determines insurance requirement of Customer</a:t>
            </a:r>
          </a:p>
          <a:p>
            <a:pPr lvl="0"/>
            <a:r>
              <a:rPr lang="en-ZA" dirty="0"/>
              <a:t>Agent determines product based on requirements gathered from Customer</a:t>
            </a:r>
          </a:p>
          <a:p>
            <a:pPr lvl="0"/>
            <a:r>
              <a:rPr lang="en-ZA" dirty="0"/>
              <a:t>An Agent should be able to look up an existing customer</a:t>
            </a:r>
          </a:p>
          <a:p>
            <a:pPr lvl="0"/>
            <a:r>
              <a:rPr lang="en-ZA" dirty="0"/>
              <a:t>The following reports should be generated from the </a:t>
            </a:r>
            <a:r>
              <a:rPr lang="en-ZA" dirty="0" smtClean="0"/>
              <a:t>system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389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143000"/>
          </a:xfrm>
        </p:spPr>
        <p:txBody>
          <a:bodyPr/>
          <a:lstStyle/>
          <a:p>
            <a:r>
              <a:rPr lang="en-US" dirty="0"/>
              <a:t>Non-Functional Requirements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b="1" cap="all" dirty="0"/>
              <a:t>Software </a:t>
            </a:r>
            <a:r>
              <a:rPr lang="en-US" b="1" cap="all" dirty="0" smtClean="0"/>
              <a:t>Requirements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b="1" cap="all" dirty="0"/>
              <a:t>Performance Requirements</a:t>
            </a:r>
            <a:r>
              <a:rPr lang="en-US" dirty="0" smtClean="0"/>
              <a:t>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b="1" cap="all" dirty="0"/>
              <a:t>Supportability </a:t>
            </a:r>
            <a:r>
              <a:rPr lang="en-US" b="1" cap="all" dirty="0" smtClean="0"/>
              <a:t>Requirements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b="1" cap="all" dirty="0"/>
              <a:t>Security </a:t>
            </a:r>
            <a:r>
              <a:rPr lang="en-US" b="1" cap="all" dirty="0" smtClean="0"/>
              <a:t>Requirements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b="1" cap="all" dirty="0"/>
              <a:t>Availability </a:t>
            </a:r>
            <a:r>
              <a:rPr lang="en-US" b="1" cap="all" dirty="0" smtClean="0"/>
              <a:t>Requirements</a:t>
            </a:r>
            <a:endParaRPr lang="en-ZA" b="1" cap="all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633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762000"/>
          </a:xfrm>
        </p:spPr>
        <p:txBody>
          <a:bodyPr>
            <a:noAutofit/>
          </a:bodyPr>
          <a:lstStyle/>
          <a:p>
            <a:r>
              <a:rPr lang="en-ZA" sz="16600" dirty="0" smtClean="0"/>
              <a:t>?</a:t>
            </a:r>
            <a:endParaRPr lang="en-ZA" sz="16600" dirty="0"/>
          </a:p>
        </p:txBody>
      </p:sp>
    </p:spTree>
    <p:extLst>
      <p:ext uri="{BB962C8B-B14F-4D97-AF65-F5344CB8AC3E}">
        <p14:creationId xmlns:p14="http://schemas.microsoft.com/office/powerpoint/2010/main" val="22096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113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Intern CRM PROJECT Non-Functional Requirements DEFINITION </vt:lpstr>
      <vt:lpstr>INTRODUCTION</vt:lpstr>
      <vt:lpstr>Functional Requirements </vt:lpstr>
      <vt:lpstr>Non-Functional Requirements</vt:lpstr>
      <vt:lpstr>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 CRM PROJECT Non-Functional Requirements DEFINITION </dc:title>
  <dc:creator>Administrator</dc:creator>
  <cp:lastModifiedBy>Admin</cp:lastModifiedBy>
  <cp:revision>3</cp:revision>
  <dcterms:created xsi:type="dcterms:W3CDTF">2006-08-16T00:00:00Z</dcterms:created>
  <dcterms:modified xsi:type="dcterms:W3CDTF">2017-05-21T12:29:31Z</dcterms:modified>
</cp:coreProperties>
</file>