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79" r:id="rId7"/>
    <p:sldId id="269" r:id="rId8"/>
    <p:sldId id="271" r:id="rId9"/>
    <p:sldId id="277" r:id="rId10"/>
    <p:sldId id="280" r:id="rId11"/>
    <p:sldId id="267" r:id="rId12"/>
    <p:sldId id="281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F5C1F-4BA9-4F82-9DDE-C01D16A56B3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3392-0D4B-447F-AA8D-B04BDD532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7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983392-0D4B-447F-AA8D-B04BDD5323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9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E69D4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293108" y="565644"/>
            <a:ext cx="397510" cy="121285"/>
          </a:xfrm>
          <a:custGeom>
            <a:avLst/>
            <a:gdLst/>
            <a:ahLst/>
            <a:cxnLst/>
            <a:rect l="l" t="t" r="r" b="b"/>
            <a:pathLst>
              <a:path w="397509" h="121284">
                <a:moveTo>
                  <a:pt x="397344" y="92100"/>
                </a:moveTo>
                <a:lnTo>
                  <a:pt x="0" y="92100"/>
                </a:lnTo>
                <a:lnTo>
                  <a:pt x="0" y="121094"/>
                </a:lnTo>
                <a:lnTo>
                  <a:pt x="397344" y="121094"/>
                </a:lnTo>
                <a:lnTo>
                  <a:pt x="397344" y="92100"/>
                </a:lnTo>
                <a:close/>
              </a:path>
              <a:path w="397509" h="121284">
                <a:moveTo>
                  <a:pt x="397344" y="0"/>
                </a:moveTo>
                <a:lnTo>
                  <a:pt x="0" y="0"/>
                </a:lnTo>
                <a:lnTo>
                  <a:pt x="0" y="28994"/>
                </a:lnTo>
                <a:lnTo>
                  <a:pt x="397344" y="28994"/>
                </a:lnTo>
                <a:lnTo>
                  <a:pt x="397344" y="0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4747259"/>
            <a:ext cx="12191999" cy="553973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7413524" y="9425394"/>
            <a:ext cx="875030" cy="861694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8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2364" y="1362737"/>
            <a:ext cx="3844290" cy="702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1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72318" y="2059546"/>
            <a:ext cx="8867775" cy="526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E69D4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64"/>
            <a:ext cx="18288000" cy="10702636"/>
            <a:chOff x="34636" y="274687"/>
            <a:chExt cx="18287999" cy="10286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36" y="274687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105062"/>
              <a:ext cx="17259299" cy="55435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11435" y="5128819"/>
              <a:ext cx="12587605" cy="3653790"/>
            </a:xfrm>
            <a:custGeom>
              <a:avLst/>
              <a:gdLst/>
              <a:ahLst/>
              <a:cxnLst/>
              <a:rect l="l" t="t" r="r" b="b"/>
              <a:pathLst>
                <a:path w="12587605" h="3653790">
                  <a:moveTo>
                    <a:pt x="12587016" y="3653374"/>
                  </a:moveTo>
                  <a:lnTo>
                    <a:pt x="0" y="3653374"/>
                  </a:lnTo>
                  <a:lnTo>
                    <a:pt x="0" y="0"/>
                  </a:lnTo>
                  <a:lnTo>
                    <a:pt x="12587016" y="0"/>
                  </a:lnTo>
                  <a:lnTo>
                    <a:pt x="12587016" y="3653374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28800" y="2061709"/>
            <a:ext cx="157776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4000" dirty="0">
                <a:solidFill>
                  <a:schemeClr val="bg2"/>
                </a:solidFill>
              </a:rPr>
              <a:t>How to Host and Manage Websites Using Microsoft </a:t>
            </a:r>
            <a:r>
              <a:rPr lang="en-GB" sz="4000" dirty="0" smtClean="0">
                <a:solidFill>
                  <a:schemeClr val="bg2"/>
                </a:solidFill>
              </a:rPr>
              <a:t>Resources:</a:t>
            </a:r>
            <a:endParaRPr sz="3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71600" y="720861"/>
            <a:ext cx="15697200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GB" sz="6600" dirty="0" smtClean="0">
                <a:solidFill>
                  <a:srgbClr val="FFC000"/>
                </a:solidFill>
              </a:rPr>
              <a:t>Mastering </a:t>
            </a:r>
            <a:r>
              <a:rPr lang="en-GB" sz="6600" dirty="0">
                <a:solidFill>
                  <a:srgbClr val="FFC000"/>
                </a:solidFill>
              </a:rPr>
              <a:t>Website Hosting with Azure</a:t>
            </a:r>
            <a:endParaRPr sz="6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8907" y="5125496"/>
            <a:ext cx="11515497" cy="48573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9600" marR="30480" indent="-571500">
              <a:lnSpc>
                <a:spcPct val="128000"/>
              </a:lnSpc>
              <a:spcBef>
                <a:spcPts val="275"/>
              </a:spcBef>
              <a:buFont typeface="Wingdings" panose="05000000000000000000" pitchFamily="2" charset="2"/>
              <a:buChar char="q"/>
              <a:tabLst>
                <a:tab pos="4663440" algn="l"/>
              </a:tabLst>
            </a:pP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Host: </a:t>
            </a:r>
            <a:r>
              <a:rPr lang="en-US" sz="3950" spc="10" dirty="0" err="1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Madin</a:t>
            </a:r>
            <a:r>
              <a:rPr lang="en-US" sz="3950" spc="10" dirty="0" err="1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950" spc="10" dirty="0" err="1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Javed</a:t>
            </a: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Iqbal </a:t>
            </a:r>
            <a:b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</a:b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           (Frontend Developer, Alpha MLSA)</a:t>
            </a:r>
          </a:p>
          <a:p>
            <a:pPr marL="609600" marR="30480" indent="-571500">
              <a:lnSpc>
                <a:spcPct val="128000"/>
              </a:lnSpc>
              <a:spcBef>
                <a:spcPts val="275"/>
              </a:spcBef>
              <a:buFont typeface="Wingdings" panose="05000000000000000000" pitchFamily="2" charset="2"/>
              <a:buChar char="q"/>
              <a:tabLst>
                <a:tab pos="4663440" algn="l"/>
              </a:tabLst>
            </a:pP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Co-Host: Abu Bakar </a:t>
            </a:r>
            <a:r>
              <a:rPr lang="en-US" sz="3950" spc="10" dirty="0" err="1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Sattar</a:t>
            </a:r>
            <a:endParaRPr lang="en-US" sz="3950" spc="10" dirty="0" smtClean="0">
              <a:solidFill>
                <a:srgbClr val="FFCA28"/>
              </a:solidFill>
              <a:latin typeface="Verdana" panose="020B0604030504040204"/>
              <a:cs typeface="Verdana" panose="020B0604030504040204"/>
            </a:endParaRPr>
          </a:p>
          <a:p>
            <a:pPr marL="38100" marR="30480">
              <a:lnSpc>
                <a:spcPct val="128000"/>
              </a:lnSpc>
              <a:spcBef>
                <a:spcPts val="275"/>
              </a:spcBef>
              <a:tabLst>
                <a:tab pos="4663440" algn="l"/>
              </a:tabLst>
            </a:pP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                 (Python Developer, Beta MLSA)</a:t>
            </a:r>
          </a:p>
          <a:p>
            <a:pPr marL="38100" marR="30480">
              <a:lnSpc>
                <a:spcPct val="128000"/>
              </a:lnSpc>
              <a:spcBef>
                <a:spcPts val="275"/>
              </a:spcBef>
              <a:tabLst>
                <a:tab pos="4663440" algn="l"/>
              </a:tabLst>
            </a:pPr>
            <a:r>
              <a:rPr lang="en-US" sz="3950" spc="10" dirty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lang="en-US" sz="3950" spc="10" dirty="0" smtClean="0">
                <a:solidFill>
                  <a:srgbClr val="FFCA28"/>
                </a:solidFill>
                <a:latin typeface="Verdana" panose="020B0604030504040204"/>
                <a:cs typeface="Verdana" panose="020B0604030504040204"/>
              </a:rPr>
              <a:t>                               </a:t>
            </a:r>
            <a:endParaRPr lang="en-US" sz="3950" spc="-285" dirty="0">
              <a:solidFill>
                <a:srgbClr val="FFCA28"/>
              </a:solidFill>
              <a:latin typeface="Verdana" panose="020B0604030504040204"/>
              <a:cs typeface="Verdana" panose="020B0604030504040204"/>
            </a:endParaRPr>
          </a:p>
          <a:p>
            <a:pPr marL="38100" marR="30480">
              <a:lnSpc>
                <a:spcPct val="128000"/>
              </a:lnSpc>
              <a:spcBef>
                <a:spcPts val="275"/>
              </a:spcBef>
              <a:tabLst>
                <a:tab pos="4663440" algn="l"/>
              </a:tabLst>
            </a:pPr>
            <a:r>
              <a:rPr lang="en-US" sz="3950" dirty="0" smtClean="0">
                <a:latin typeface="Verdana" panose="020B0604030504040204"/>
                <a:cs typeface="Verdana" panose="020B0604030504040204"/>
              </a:rPr>
              <a:t>     </a:t>
            </a:r>
            <a:endParaRPr sz="3950" dirty="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2209800" y="2755585"/>
            <a:ext cx="13311911" cy="45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2199" y="1560836"/>
            <a:ext cx="7428896" cy="7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295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DevOps Integration</a:t>
            </a:r>
            <a:endParaRPr spc="295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 flipV="1">
            <a:off x="7180885" y="2628900"/>
            <a:ext cx="4419599" cy="64917"/>
          </a:xfrm>
          <a:custGeom>
            <a:avLst/>
            <a:gdLst/>
            <a:ahLst/>
            <a:cxnLst/>
            <a:rect l="l" t="t" r="r" b="b"/>
            <a:pathLst>
              <a:path w="1421765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390900"/>
            <a:ext cx="807720" cy="670696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3289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590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01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084" y="4948451"/>
            <a:ext cx="731520" cy="502061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16192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02</a:t>
            </a:r>
            <a:endParaRPr sz="22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6485856"/>
            <a:ext cx="807720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03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249" y="3475671"/>
            <a:ext cx="15368551" cy="19695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>
              <a:lnSpc>
                <a:spcPct val="117000"/>
              </a:lnSpc>
              <a:spcBef>
                <a:spcPts val="95"/>
              </a:spcBef>
            </a:pPr>
            <a:r>
              <a:rPr lang="en-GB" sz="3600" dirty="0">
                <a:solidFill>
                  <a:schemeClr val="bg1"/>
                </a:solidFill>
              </a:rPr>
              <a:t>Automate deployment with Azure Pipelines for continuous integration and delivery.</a:t>
            </a:r>
          </a:p>
          <a:p>
            <a:pPr marL="12700" marR="5080">
              <a:lnSpc>
                <a:spcPct val="117000"/>
              </a:lnSpc>
              <a:spcBef>
                <a:spcPts val="95"/>
              </a:spcBef>
            </a:pP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8933" y="4905889"/>
            <a:ext cx="16131691" cy="6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>
              <a:lnSpc>
                <a:spcPct val="115000"/>
              </a:lnSpc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</a:rPr>
              <a:t>Collaborate with teams using Azure Repos and Boards</a:t>
            </a:r>
            <a:r>
              <a:rPr lang="en-GB" sz="3600" dirty="0" smtClean="0">
                <a:solidFill>
                  <a:schemeClr val="bg1"/>
                </a:solidFill>
              </a:rPr>
              <a:t>.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4885" y="6441163"/>
            <a:ext cx="9139202" cy="124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>
              <a:lnSpc>
                <a:spcPct val="115000"/>
              </a:lnSpc>
              <a:spcBef>
                <a:spcPts val="100"/>
              </a:spcBef>
            </a:pPr>
            <a:r>
              <a:rPr lang="en-US" sz="3600" dirty="0">
                <a:solidFill>
                  <a:schemeClr val="bg1"/>
                </a:solidFill>
              </a:rPr>
              <a:t>Monitor changes and maintain version control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5000"/>
              </a:lnSpc>
              <a:spcBef>
                <a:spcPts val="100"/>
              </a:spcBef>
            </a:pP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11811000" y="7657321"/>
            <a:ext cx="6504709" cy="2629679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6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1562100"/>
            <a:ext cx="12102921" cy="14914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</a:rPr>
              <a:t>Q&amp;A and Next Steps</a:t>
            </a:r>
            <a:endParaRPr sz="13800" dirty="0">
              <a:solidFill>
                <a:schemeClr val="accent6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3924300"/>
            <a:ext cx="7010400" cy="42205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7679" y="3575122"/>
            <a:ext cx="10452735" cy="21310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800" dirty="0">
                <a:solidFill>
                  <a:srgbClr val="E69D4A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sz="13800" spc="-70" dirty="0">
                <a:solidFill>
                  <a:srgbClr val="E69D4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800" spc="5" dirty="0">
                <a:solidFill>
                  <a:srgbClr val="E69D4A"/>
                </a:solidFill>
                <a:latin typeface="Arial" panose="020B0604020202020204"/>
                <a:cs typeface="Arial" panose="020B0604020202020204"/>
              </a:rPr>
              <a:t>YOU</a:t>
            </a:r>
            <a:endParaRPr sz="13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9297" y="1366207"/>
            <a:ext cx="1200150" cy="119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4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35381" y="786953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35381" y="879056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030200" y="7277100"/>
            <a:ext cx="5257800" cy="3009900"/>
          </a:xfrm>
          <a:custGeom>
            <a:avLst/>
            <a:gdLst/>
            <a:ahLst/>
            <a:cxnLst/>
            <a:rect l="l" t="t" r="r" b="b"/>
            <a:pathLst>
              <a:path w="668655" h="659129">
                <a:moveTo>
                  <a:pt x="668633" y="658794"/>
                </a:moveTo>
                <a:lnTo>
                  <a:pt x="0" y="658794"/>
                </a:lnTo>
                <a:lnTo>
                  <a:pt x="668633" y="0"/>
                </a:lnTo>
                <a:lnTo>
                  <a:pt x="668633" y="658794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flipV="1">
            <a:off x="9206345" y="3089430"/>
            <a:ext cx="4762049" cy="535160"/>
          </a:xfrm>
          <a:custGeom>
            <a:avLst/>
            <a:gdLst/>
            <a:ahLst/>
            <a:cxnLst/>
            <a:rect l="l" t="t" r="r" b="b"/>
            <a:pathLst>
              <a:path w="1421765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80643"/>
            <a:ext cx="4085324" cy="411368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30553" y="2418704"/>
            <a:ext cx="5651696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400" dirty="0"/>
              <a:t>What is </a:t>
            </a:r>
            <a:r>
              <a:rPr lang="en-US" sz="5400" dirty="0">
                <a:solidFill>
                  <a:srgbClr val="FFC000"/>
                </a:solidFill>
              </a:rPr>
              <a:t>Azure</a:t>
            </a:r>
            <a:r>
              <a:rPr lang="en-US" sz="5400" dirty="0"/>
              <a:t>?</a:t>
            </a:r>
            <a:endParaRPr sz="5400" spc="220" dirty="0">
              <a:solidFill>
                <a:srgbClr val="FFC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5001" y="4295316"/>
            <a:ext cx="12217388" cy="286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155" marR="267335" indent="-457200" algn="just">
              <a:lnSpc>
                <a:spcPct val="115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bg1"/>
                </a:solidFill>
              </a:rPr>
              <a:t> Microsoft’s </a:t>
            </a:r>
            <a:r>
              <a:rPr lang="en-US" sz="4000" dirty="0">
                <a:solidFill>
                  <a:schemeClr val="bg1"/>
                </a:solidFill>
              </a:rPr>
              <a:t>cloud computing </a:t>
            </a:r>
            <a:r>
              <a:rPr lang="en-US" sz="4000" dirty="0" smtClean="0">
                <a:solidFill>
                  <a:schemeClr val="bg1"/>
                </a:solidFill>
              </a:rPr>
              <a:t>platform.</a:t>
            </a:r>
          </a:p>
          <a:p>
            <a:pPr marL="732155" marR="267335" indent="-457200" algn="just">
              <a:lnSpc>
                <a:spcPct val="115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GB" sz="4000" dirty="0" smtClean="0">
                <a:solidFill>
                  <a:schemeClr val="bg1"/>
                </a:solidFill>
              </a:rPr>
              <a:t> Provides </a:t>
            </a:r>
            <a:r>
              <a:rPr lang="en-GB" sz="4000" dirty="0">
                <a:solidFill>
                  <a:schemeClr val="bg1"/>
                </a:solidFill>
              </a:rPr>
              <a:t>a comprehensive suite of services for hosting websites, applications, and </a:t>
            </a:r>
            <a:r>
              <a:rPr lang="en-GB" sz="4000" dirty="0" smtClean="0">
                <a:solidFill>
                  <a:schemeClr val="bg1"/>
                </a:solidFill>
              </a:rPr>
              <a:t>databases.</a:t>
            </a:r>
          </a:p>
          <a:p>
            <a:pPr marL="732155" marR="267335" indent="-457200" algn="just">
              <a:lnSpc>
                <a:spcPct val="115000"/>
              </a:lnSpc>
              <a:spcBef>
                <a:spcPts val="95"/>
              </a:spcBef>
              <a:buFont typeface="Wingdings" panose="05000000000000000000" pitchFamily="2" charset="2"/>
              <a:buChar char="v"/>
            </a:pPr>
            <a:r>
              <a:rPr lang="en-GB" sz="4000" dirty="0" smtClean="0">
                <a:solidFill>
                  <a:schemeClr val="bg1"/>
                </a:solidFill>
              </a:rPr>
              <a:t> Offers </a:t>
            </a:r>
            <a:r>
              <a:rPr lang="en-GB" sz="4000" dirty="0">
                <a:solidFill>
                  <a:schemeClr val="bg1"/>
                </a:solidFill>
              </a:rPr>
              <a:t>scalability, security, and global </a:t>
            </a:r>
            <a:r>
              <a:rPr lang="en-GB" sz="4000" dirty="0" smtClean="0">
                <a:solidFill>
                  <a:schemeClr val="bg1"/>
                </a:solidFill>
              </a:rPr>
              <a:t>reach.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83586" y="7767686"/>
            <a:ext cx="6004414" cy="2519402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81710" y="1283580"/>
            <a:ext cx="12162890" cy="683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lang="en-GB" dirty="0" smtClean="0">
                <a:solidFill>
                  <a:srgbClr val="FFC000"/>
                </a:solidFill>
              </a:rPr>
              <a:t>Why </a:t>
            </a:r>
            <a:r>
              <a:rPr lang="en-GB" dirty="0">
                <a:solidFill>
                  <a:srgbClr val="FFC000"/>
                </a:solidFill>
              </a:rPr>
              <a:t>Use Azure for Hosting</a:t>
            </a:r>
            <a:r>
              <a:rPr lang="en-GB" dirty="0" smtClean="0">
                <a:solidFill>
                  <a:srgbClr val="FFC000"/>
                </a:solidFill>
              </a:rPr>
              <a:t>?</a:t>
            </a:r>
            <a:endParaRPr spc="280" dirty="0">
              <a:solidFill>
                <a:srgbClr val="FFC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 flipV="1">
            <a:off x="1650115" y="1562862"/>
            <a:ext cx="10633471" cy="558308"/>
          </a:xfrm>
          <a:custGeom>
            <a:avLst/>
            <a:gdLst/>
            <a:ahLst/>
            <a:cxnLst/>
            <a:rect l="l" t="t" r="r" b="b"/>
            <a:pathLst>
              <a:path w="1421764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115" y="3948613"/>
            <a:ext cx="807720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114" y="5807229"/>
            <a:ext cx="807721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0533" y="5743268"/>
            <a:ext cx="1271192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solidFill>
                  <a:schemeClr val="accent6"/>
                </a:solidFill>
              </a:rPr>
              <a:t>Global data </a:t>
            </a:r>
            <a:r>
              <a:rPr lang="en-GB" sz="4000" b="1" dirty="0" err="1" smtClean="0">
                <a:solidFill>
                  <a:schemeClr val="accent6"/>
                </a:solidFill>
              </a:rPr>
              <a:t>center</a:t>
            </a:r>
            <a:r>
              <a:rPr lang="en-GB" sz="4000" dirty="0" smtClean="0">
                <a:solidFill>
                  <a:schemeClr val="accent6"/>
                </a:solidFill>
              </a:rPr>
              <a:t>: </a:t>
            </a:r>
            <a:r>
              <a:rPr lang="en-GB" sz="4000" dirty="0">
                <a:solidFill>
                  <a:schemeClr val="bg1"/>
                </a:solidFill>
              </a:rPr>
              <a:t>Fast performance for users </a:t>
            </a:r>
            <a:r>
              <a:rPr lang="en-GB" sz="4000" dirty="0" smtClean="0">
                <a:solidFill>
                  <a:schemeClr val="bg1"/>
                </a:solidFill>
              </a:rPr>
              <a:t>worldwide.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43200" y="3948613"/>
            <a:ext cx="12736964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000" b="1" dirty="0" smtClean="0">
                <a:solidFill>
                  <a:schemeClr val="accent6"/>
                </a:solidFill>
              </a:rPr>
              <a:t>Scalability: </a:t>
            </a:r>
            <a:r>
              <a:rPr lang="en-GB" sz="4000" dirty="0" smtClean="0">
                <a:solidFill>
                  <a:schemeClr val="bg1"/>
                </a:solidFill>
              </a:rPr>
              <a:t>Adjust </a:t>
            </a:r>
            <a:r>
              <a:rPr lang="en-GB" sz="4000" dirty="0">
                <a:solidFill>
                  <a:schemeClr val="bg1"/>
                </a:solidFill>
              </a:rPr>
              <a:t>resources based on traffic </a:t>
            </a:r>
            <a:r>
              <a:rPr lang="en-GB" sz="4000" dirty="0" smtClean="0">
                <a:solidFill>
                  <a:schemeClr val="bg1"/>
                </a:solidFill>
              </a:rPr>
              <a:t>needs. 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1643187" y="7383396"/>
            <a:ext cx="807721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endParaRPr sz="2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0533" y="7240407"/>
            <a:ext cx="142926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solidFill>
                  <a:schemeClr val="accent6"/>
                </a:solidFill>
              </a:rPr>
              <a:t>Built-in security</a:t>
            </a:r>
            <a:r>
              <a:rPr lang="en-GB" sz="4000" dirty="0">
                <a:solidFill>
                  <a:schemeClr val="accent6"/>
                </a:solidFill>
              </a:rPr>
              <a:t>: </a:t>
            </a:r>
            <a:r>
              <a:rPr lang="en-GB" sz="4000" dirty="0">
                <a:solidFill>
                  <a:schemeClr val="bg1"/>
                </a:solidFill>
              </a:rPr>
              <a:t>Compliant with industry standards and </a:t>
            </a:r>
            <a:r>
              <a:rPr lang="en-GB" sz="4000" dirty="0" smtClean="0">
                <a:solidFill>
                  <a:schemeClr val="bg1"/>
                </a:solidFill>
              </a:rPr>
              <a:t>regulations.</a:t>
            </a:r>
            <a:endParaRPr lang="en-GB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11000" y="7657321"/>
            <a:ext cx="6504709" cy="2629679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4173" y="3061545"/>
            <a:ext cx="1421765" cy="0"/>
          </a:xfrm>
          <a:custGeom>
            <a:avLst/>
            <a:gdLst/>
            <a:ahLst/>
            <a:cxnLst/>
            <a:rect l="l" t="t" r="r" b="b"/>
            <a:pathLst>
              <a:path w="1421764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842686" y="3969207"/>
            <a:ext cx="1311275" cy="1311275"/>
            <a:chOff x="854553" y="3663624"/>
            <a:chExt cx="1311275" cy="1311275"/>
          </a:xfrm>
        </p:grpSpPr>
        <p:sp>
          <p:nvSpPr>
            <p:cNvPr id="9" name="object 9"/>
            <p:cNvSpPr/>
            <p:nvPr/>
          </p:nvSpPr>
          <p:spPr>
            <a:xfrm>
              <a:off x="854553" y="3663624"/>
              <a:ext cx="1311275" cy="1311275"/>
            </a:xfrm>
            <a:custGeom>
              <a:avLst/>
              <a:gdLst/>
              <a:ahLst/>
              <a:cxnLst/>
              <a:rect l="l" t="t" r="r" b="b"/>
              <a:pathLst>
                <a:path w="1311275" h="1311275">
                  <a:moveTo>
                    <a:pt x="655396" y="1310791"/>
                  </a:moveTo>
                  <a:lnTo>
                    <a:pt x="606482" y="1308993"/>
                  </a:lnTo>
                  <a:lnTo>
                    <a:pt x="558546" y="1303685"/>
                  </a:lnTo>
                  <a:lnTo>
                    <a:pt x="511712" y="1294992"/>
                  </a:lnTo>
                  <a:lnTo>
                    <a:pt x="466108" y="1283042"/>
                  </a:lnTo>
                  <a:lnTo>
                    <a:pt x="421861" y="1267962"/>
                  </a:lnTo>
                  <a:lnTo>
                    <a:pt x="379097" y="1249877"/>
                  </a:lnTo>
                  <a:lnTo>
                    <a:pt x="337943" y="1228915"/>
                  </a:lnTo>
                  <a:lnTo>
                    <a:pt x="298525" y="1205203"/>
                  </a:lnTo>
                  <a:lnTo>
                    <a:pt x="260971" y="1178867"/>
                  </a:lnTo>
                  <a:lnTo>
                    <a:pt x="225408" y="1150034"/>
                  </a:lnTo>
                  <a:lnTo>
                    <a:pt x="191960" y="1118830"/>
                  </a:lnTo>
                  <a:lnTo>
                    <a:pt x="160757" y="1085383"/>
                  </a:lnTo>
                  <a:lnTo>
                    <a:pt x="131924" y="1049819"/>
                  </a:lnTo>
                  <a:lnTo>
                    <a:pt x="105588" y="1012265"/>
                  </a:lnTo>
                  <a:lnTo>
                    <a:pt x="81875" y="972848"/>
                  </a:lnTo>
                  <a:lnTo>
                    <a:pt x="60914" y="931694"/>
                  </a:lnTo>
                  <a:lnTo>
                    <a:pt x="42829" y="888930"/>
                  </a:lnTo>
                  <a:lnTo>
                    <a:pt x="27748" y="844682"/>
                  </a:lnTo>
                  <a:lnTo>
                    <a:pt x="15798" y="799078"/>
                  </a:lnTo>
                  <a:lnTo>
                    <a:pt x="7103" y="752221"/>
                  </a:lnTo>
                  <a:lnTo>
                    <a:pt x="1797" y="704308"/>
                  </a:lnTo>
                  <a:lnTo>
                    <a:pt x="0" y="655395"/>
                  </a:lnTo>
                  <a:lnTo>
                    <a:pt x="1797" y="606482"/>
                  </a:lnTo>
                  <a:lnTo>
                    <a:pt x="7107" y="558546"/>
                  </a:lnTo>
                  <a:lnTo>
                    <a:pt x="15798" y="511712"/>
                  </a:lnTo>
                  <a:lnTo>
                    <a:pt x="27748" y="466108"/>
                  </a:lnTo>
                  <a:lnTo>
                    <a:pt x="42829" y="421861"/>
                  </a:lnTo>
                  <a:lnTo>
                    <a:pt x="60914" y="379097"/>
                  </a:lnTo>
                  <a:lnTo>
                    <a:pt x="81875" y="337943"/>
                  </a:lnTo>
                  <a:lnTo>
                    <a:pt x="105588" y="298525"/>
                  </a:lnTo>
                  <a:lnTo>
                    <a:pt x="131924" y="260971"/>
                  </a:lnTo>
                  <a:lnTo>
                    <a:pt x="160757" y="225407"/>
                  </a:lnTo>
                  <a:lnTo>
                    <a:pt x="191960" y="191960"/>
                  </a:lnTo>
                  <a:lnTo>
                    <a:pt x="225408" y="160757"/>
                  </a:lnTo>
                  <a:lnTo>
                    <a:pt x="260971" y="131924"/>
                  </a:lnTo>
                  <a:lnTo>
                    <a:pt x="298525" y="105588"/>
                  </a:lnTo>
                  <a:lnTo>
                    <a:pt x="337943" y="81875"/>
                  </a:lnTo>
                  <a:lnTo>
                    <a:pt x="379097" y="60914"/>
                  </a:lnTo>
                  <a:lnTo>
                    <a:pt x="421861" y="42829"/>
                  </a:lnTo>
                  <a:lnTo>
                    <a:pt x="466108" y="27748"/>
                  </a:lnTo>
                  <a:lnTo>
                    <a:pt x="511712" y="15798"/>
                  </a:lnTo>
                  <a:lnTo>
                    <a:pt x="558546" y="7106"/>
                  </a:lnTo>
                  <a:lnTo>
                    <a:pt x="606482" y="1797"/>
                  </a:lnTo>
                  <a:lnTo>
                    <a:pt x="655393" y="0"/>
                  </a:lnTo>
                  <a:lnTo>
                    <a:pt x="655395" y="262158"/>
                  </a:lnTo>
                  <a:lnTo>
                    <a:pt x="606069" y="265222"/>
                  </a:lnTo>
                  <a:lnTo>
                    <a:pt x="558570" y="274168"/>
                  </a:lnTo>
                  <a:lnTo>
                    <a:pt x="513269" y="288627"/>
                  </a:lnTo>
                  <a:lnTo>
                    <a:pt x="470532" y="308232"/>
                  </a:lnTo>
                  <a:lnTo>
                    <a:pt x="430730" y="332613"/>
                  </a:lnTo>
                  <a:lnTo>
                    <a:pt x="394231" y="361402"/>
                  </a:lnTo>
                  <a:lnTo>
                    <a:pt x="361402" y="394231"/>
                  </a:lnTo>
                  <a:lnTo>
                    <a:pt x="332613" y="430730"/>
                  </a:lnTo>
                  <a:lnTo>
                    <a:pt x="308232" y="470532"/>
                  </a:lnTo>
                  <a:lnTo>
                    <a:pt x="288627" y="513268"/>
                  </a:lnTo>
                  <a:lnTo>
                    <a:pt x="274171" y="558570"/>
                  </a:lnTo>
                  <a:lnTo>
                    <a:pt x="265222" y="606068"/>
                  </a:lnTo>
                  <a:lnTo>
                    <a:pt x="262158" y="655395"/>
                  </a:lnTo>
                  <a:lnTo>
                    <a:pt x="265222" y="704722"/>
                  </a:lnTo>
                  <a:lnTo>
                    <a:pt x="274175" y="752245"/>
                  </a:lnTo>
                  <a:lnTo>
                    <a:pt x="288627" y="797522"/>
                  </a:lnTo>
                  <a:lnTo>
                    <a:pt x="308232" y="840258"/>
                  </a:lnTo>
                  <a:lnTo>
                    <a:pt x="332613" y="880060"/>
                  </a:lnTo>
                  <a:lnTo>
                    <a:pt x="361402" y="916560"/>
                  </a:lnTo>
                  <a:lnTo>
                    <a:pt x="394231" y="949389"/>
                  </a:lnTo>
                  <a:lnTo>
                    <a:pt x="430730" y="978178"/>
                  </a:lnTo>
                  <a:lnTo>
                    <a:pt x="470532" y="1002559"/>
                  </a:lnTo>
                  <a:lnTo>
                    <a:pt x="513269" y="1022164"/>
                  </a:lnTo>
                  <a:lnTo>
                    <a:pt x="558570" y="1036623"/>
                  </a:lnTo>
                  <a:lnTo>
                    <a:pt x="606069" y="1045569"/>
                  </a:lnTo>
                  <a:lnTo>
                    <a:pt x="655395" y="1048633"/>
                  </a:lnTo>
                  <a:lnTo>
                    <a:pt x="1179699" y="1048633"/>
                  </a:lnTo>
                  <a:lnTo>
                    <a:pt x="1178867" y="1049819"/>
                  </a:lnTo>
                  <a:lnTo>
                    <a:pt x="1150034" y="1085383"/>
                  </a:lnTo>
                  <a:lnTo>
                    <a:pt x="1118830" y="1118830"/>
                  </a:lnTo>
                  <a:lnTo>
                    <a:pt x="1085383" y="1150034"/>
                  </a:lnTo>
                  <a:lnTo>
                    <a:pt x="1049819" y="1178867"/>
                  </a:lnTo>
                  <a:lnTo>
                    <a:pt x="1012265" y="1205203"/>
                  </a:lnTo>
                  <a:lnTo>
                    <a:pt x="972848" y="1228915"/>
                  </a:lnTo>
                  <a:lnTo>
                    <a:pt x="931694" y="1249877"/>
                  </a:lnTo>
                  <a:lnTo>
                    <a:pt x="888930" y="1267962"/>
                  </a:lnTo>
                  <a:lnTo>
                    <a:pt x="844682" y="1283042"/>
                  </a:lnTo>
                  <a:lnTo>
                    <a:pt x="799079" y="1294992"/>
                  </a:lnTo>
                  <a:lnTo>
                    <a:pt x="752245" y="1303685"/>
                  </a:lnTo>
                  <a:lnTo>
                    <a:pt x="704308" y="1308993"/>
                  </a:lnTo>
                  <a:lnTo>
                    <a:pt x="655396" y="1310791"/>
                  </a:lnTo>
                  <a:close/>
                </a:path>
                <a:path w="1311275" h="1311275">
                  <a:moveTo>
                    <a:pt x="1179699" y="1048633"/>
                  </a:moveTo>
                  <a:lnTo>
                    <a:pt x="655395" y="1048633"/>
                  </a:lnTo>
                  <a:lnTo>
                    <a:pt x="704722" y="1045569"/>
                  </a:lnTo>
                  <a:lnTo>
                    <a:pt x="752221" y="1036623"/>
                  </a:lnTo>
                  <a:lnTo>
                    <a:pt x="797522" y="1022164"/>
                  </a:lnTo>
                  <a:lnTo>
                    <a:pt x="840258" y="1002559"/>
                  </a:lnTo>
                  <a:lnTo>
                    <a:pt x="880060" y="978178"/>
                  </a:lnTo>
                  <a:lnTo>
                    <a:pt x="916560" y="949389"/>
                  </a:lnTo>
                  <a:lnTo>
                    <a:pt x="949389" y="916560"/>
                  </a:lnTo>
                  <a:lnTo>
                    <a:pt x="978178" y="880060"/>
                  </a:lnTo>
                  <a:lnTo>
                    <a:pt x="1002559" y="840258"/>
                  </a:lnTo>
                  <a:lnTo>
                    <a:pt x="1022164" y="797522"/>
                  </a:lnTo>
                  <a:lnTo>
                    <a:pt x="1036620" y="752221"/>
                  </a:lnTo>
                  <a:lnTo>
                    <a:pt x="1045569" y="704722"/>
                  </a:lnTo>
                  <a:lnTo>
                    <a:pt x="1048633" y="655395"/>
                  </a:lnTo>
                  <a:lnTo>
                    <a:pt x="1045569" y="606068"/>
                  </a:lnTo>
                  <a:lnTo>
                    <a:pt x="1036615" y="558546"/>
                  </a:lnTo>
                  <a:lnTo>
                    <a:pt x="1022164" y="513268"/>
                  </a:lnTo>
                  <a:lnTo>
                    <a:pt x="1002559" y="470532"/>
                  </a:lnTo>
                  <a:lnTo>
                    <a:pt x="978178" y="430730"/>
                  </a:lnTo>
                  <a:lnTo>
                    <a:pt x="949389" y="394231"/>
                  </a:lnTo>
                  <a:lnTo>
                    <a:pt x="916560" y="361402"/>
                  </a:lnTo>
                  <a:lnTo>
                    <a:pt x="880060" y="332613"/>
                  </a:lnTo>
                  <a:lnTo>
                    <a:pt x="840258" y="308232"/>
                  </a:lnTo>
                  <a:lnTo>
                    <a:pt x="797522" y="288627"/>
                  </a:lnTo>
                  <a:lnTo>
                    <a:pt x="752221" y="274168"/>
                  </a:lnTo>
                  <a:lnTo>
                    <a:pt x="704722" y="265222"/>
                  </a:lnTo>
                  <a:lnTo>
                    <a:pt x="655395" y="262158"/>
                  </a:lnTo>
                  <a:lnTo>
                    <a:pt x="655395" y="0"/>
                  </a:lnTo>
                  <a:lnTo>
                    <a:pt x="704308" y="1797"/>
                  </a:lnTo>
                  <a:lnTo>
                    <a:pt x="752245" y="7106"/>
                  </a:lnTo>
                  <a:lnTo>
                    <a:pt x="799079" y="15798"/>
                  </a:lnTo>
                  <a:lnTo>
                    <a:pt x="844682" y="27748"/>
                  </a:lnTo>
                  <a:lnTo>
                    <a:pt x="888930" y="42829"/>
                  </a:lnTo>
                  <a:lnTo>
                    <a:pt x="931694" y="60914"/>
                  </a:lnTo>
                  <a:lnTo>
                    <a:pt x="972848" y="81875"/>
                  </a:lnTo>
                  <a:lnTo>
                    <a:pt x="1012265" y="105588"/>
                  </a:lnTo>
                  <a:lnTo>
                    <a:pt x="1049819" y="131924"/>
                  </a:lnTo>
                  <a:lnTo>
                    <a:pt x="1085383" y="160757"/>
                  </a:lnTo>
                  <a:lnTo>
                    <a:pt x="1118830" y="191960"/>
                  </a:lnTo>
                  <a:lnTo>
                    <a:pt x="1150034" y="225407"/>
                  </a:lnTo>
                  <a:lnTo>
                    <a:pt x="1178867" y="260971"/>
                  </a:lnTo>
                  <a:lnTo>
                    <a:pt x="1205203" y="298525"/>
                  </a:lnTo>
                  <a:lnTo>
                    <a:pt x="1228915" y="337943"/>
                  </a:lnTo>
                  <a:lnTo>
                    <a:pt x="1249877" y="379097"/>
                  </a:lnTo>
                  <a:lnTo>
                    <a:pt x="1267962" y="421861"/>
                  </a:lnTo>
                  <a:lnTo>
                    <a:pt x="1283042" y="466108"/>
                  </a:lnTo>
                  <a:lnTo>
                    <a:pt x="1294992" y="511712"/>
                  </a:lnTo>
                  <a:lnTo>
                    <a:pt x="1303688" y="558570"/>
                  </a:lnTo>
                  <a:lnTo>
                    <a:pt x="1308994" y="606482"/>
                  </a:lnTo>
                  <a:lnTo>
                    <a:pt x="1310791" y="655395"/>
                  </a:lnTo>
                  <a:lnTo>
                    <a:pt x="1308994" y="704308"/>
                  </a:lnTo>
                  <a:lnTo>
                    <a:pt x="1303683" y="752245"/>
                  </a:lnTo>
                  <a:lnTo>
                    <a:pt x="1294992" y="799078"/>
                  </a:lnTo>
                  <a:lnTo>
                    <a:pt x="1283042" y="844682"/>
                  </a:lnTo>
                  <a:lnTo>
                    <a:pt x="1267962" y="888930"/>
                  </a:lnTo>
                  <a:lnTo>
                    <a:pt x="1249877" y="931694"/>
                  </a:lnTo>
                  <a:lnTo>
                    <a:pt x="1228915" y="972848"/>
                  </a:lnTo>
                  <a:lnTo>
                    <a:pt x="1205203" y="1012265"/>
                  </a:lnTo>
                  <a:lnTo>
                    <a:pt x="1179699" y="1048633"/>
                  </a:lnTo>
                  <a:close/>
                </a:path>
              </a:pathLst>
            </a:custGeom>
            <a:solidFill>
              <a:srgbClr val="40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4834" y="3663624"/>
              <a:ext cx="1310640" cy="1310640"/>
            </a:xfrm>
            <a:custGeom>
              <a:avLst/>
              <a:gdLst/>
              <a:ahLst/>
              <a:cxnLst/>
              <a:rect l="l" t="t" r="r" b="b"/>
              <a:pathLst>
                <a:path w="1310639" h="1310639">
                  <a:moveTo>
                    <a:pt x="1179358" y="1048287"/>
                  </a:moveTo>
                  <a:lnTo>
                    <a:pt x="638495" y="1048287"/>
                  </a:lnTo>
                  <a:lnTo>
                    <a:pt x="685967" y="1047420"/>
                  </a:lnTo>
                  <a:lnTo>
                    <a:pt x="732991" y="1040850"/>
                  </a:lnTo>
                  <a:lnTo>
                    <a:pt x="779024" y="1028620"/>
                  </a:lnTo>
                  <a:lnTo>
                    <a:pt x="823526" y="1010771"/>
                  </a:lnTo>
                  <a:lnTo>
                    <a:pt x="865956" y="987347"/>
                  </a:lnTo>
                  <a:lnTo>
                    <a:pt x="905773" y="958390"/>
                  </a:lnTo>
                  <a:lnTo>
                    <a:pt x="941678" y="924704"/>
                  </a:lnTo>
                  <a:lnTo>
                    <a:pt x="972638" y="887415"/>
                  </a:lnTo>
                  <a:lnTo>
                    <a:pt x="998510" y="847046"/>
                  </a:lnTo>
                  <a:lnTo>
                    <a:pt x="1019149" y="804119"/>
                  </a:lnTo>
                  <a:lnTo>
                    <a:pt x="1034414" y="759160"/>
                  </a:lnTo>
                  <a:lnTo>
                    <a:pt x="1044161" y="712691"/>
                  </a:lnTo>
                  <a:lnTo>
                    <a:pt x="1048247" y="665236"/>
                  </a:lnTo>
                  <a:lnTo>
                    <a:pt x="1046528" y="617319"/>
                  </a:lnTo>
                  <a:lnTo>
                    <a:pt x="1038861" y="569463"/>
                  </a:lnTo>
                  <a:lnTo>
                    <a:pt x="1025104" y="522191"/>
                  </a:lnTo>
                  <a:lnTo>
                    <a:pt x="1005572" y="476998"/>
                  </a:lnTo>
                  <a:lnTo>
                    <a:pt x="980974" y="435237"/>
                  </a:lnTo>
                  <a:lnTo>
                    <a:pt x="951755" y="397220"/>
                  </a:lnTo>
                  <a:lnTo>
                    <a:pt x="918358" y="363260"/>
                  </a:lnTo>
                  <a:lnTo>
                    <a:pt x="881228" y="333668"/>
                  </a:lnTo>
                  <a:lnTo>
                    <a:pt x="840808" y="308757"/>
                  </a:lnTo>
                  <a:lnTo>
                    <a:pt x="797542" y="288838"/>
                  </a:lnTo>
                  <a:lnTo>
                    <a:pt x="751876" y="274224"/>
                  </a:lnTo>
                  <a:lnTo>
                    <a:pt x="704251" y="265226"/>
                  </a:lnTo>
                  <a:lnTo>
                    <a:pt x="655114" y="262158"/>
                  </a:lnTo>
                  <a:lnTo>
                    <a:pt x="655114" y="0"/>
                  </a:lnTo>
                  <a:lnTo>
                    <a:pt x="703551" y="1781"/>
                  </a:lnTo>
                  <a:lnTo>
                    <a:pt x="751221" y="7057"/>
                  </a:lnTo>
                  <a:lnTo>
                    <a:pt x="797973" y="15719"/>
                  </a:lnTo>
                  <a:lnTo>
                    <a:pt x="843657" y="27664"/>
                  </a:lnTo>
                  <a:lnTo>
                    <a:pt x="888121" y="42784"/>
                  </a:lnTo>
                  <a:lnTo>
                    <a:pt x="931215" y="60973"/>
                  </a:lnTo>
                  <a:lnTo>
                    <a:pt x="972790" y="82127"/>
                  </a:lnTo>
                  <a:lnTo>
                    <a:pt x="1012692" y="106139"/>
                  </a:lnTo>
                  <a:lnTo>
                    <a:pt x="1050774" y="132903"/>
                  </a:lnTo>
                  <a:lnTo>
                    <a:pt x="1086883" y="162313"/>
                  </a:lnTo>
                  <a:lnTo>
                    <a:pt x="1120868" y="194264"/>
                  </a:lnTo>
                  <a:lnTo>
                    <a:pt x="1152581" y="228649"/>
                  </a:lnTo>
                  <a:lnTo>
                    <a:pt x="1181760" y="265226"/>
                  </a:lnTo>
                  <a:lnTo>
                    <a:pt x="1208581" y="304300"/>
                  </a:lnTo>
                  <a:lnTo>
                    <a:pt x="1232569" y="345353"/>
                  </a:lnTo>
                  <a:lnTo>
                    <a:pt x="1253679" y="388418"/>
                  </a:lnTo>
                  <a:lnTo>
                    <a:pt x="1271764" y="433388"/>
                  </a:lnTo>
                  <a:lnTo>
                    <a:pt x="1286494" y="479565"/>
                  </a:lnTo>
                  <a:lnTo>
                    <a:pt x="1297679" y="526204"/>
                  </a:lnTo>
                  <a:lnTo>
                    <a:pt x="1305365" y="573126"/>
                  </a:lnTo>
                  <a:lnTo>
                    <a:pt x="1309601" y="620155"/>
                  </a:lnTo>
                  <a:lnTo>
                    <a:pt x="1310437" y="667112"/>
                  </a:lnTo>
                  <a:lnTo>
                    <a:pt x="1307920" y="713820"/>
                  </a:lnTo>
                  <a:lnTo>
                    <a:pt x="1302100" y="760102"/>
                  </a:lnTo>
                  <a:lnTo>
                    <a:pt x="1293024" y="805780"/>
                  </a:lnTo>
                  <a:lnTo>
                    <a:pt x="1280742" y="850676"/>
                  </a:lnTo>
                  <a:lnTo>
                    <a:pt x="1265302" y="894612"/>
                  </a:lnTo>
                  <a:lnTo>
                    <a:pt x="1246753" y="937412"/>
                  </a:lnTo>
                  <a:lnTo>
                    <a:pt x="1225142" y="978897"/>
                  </a:lnTo>
                  <a:lnTo>
                    <a:pt x="1200520" y="1018889"/>
                  </a:lnTo>
                  <a:lnTo>
                    <a:pt x="1179358" y="1048287"/>
                  </a:lnTo>
                  <a:close/>
                </a:path>
                <a:path w="1310639" h="1310639">
                  <a:moveTo>
                    <a:pt x="636733" y="1310541"/>
                  </a:moveTo>
                  <a:lnTo>
                    <a:pt x="590181" y="1307586"/>
                  </a:lnTo>
                  <a:lnTo>
                    <a:pt x="543828" y="1301306"/>
                  </a:lnTo>
                  <a:lnTo>
                    <a:pt x="497859" y="1291686"/>
                  </a:lnTo>
                  <a:lnTo>
                    <a:pt x="452457" y="1278712"/>
                  </a:lnTo>
                  <a:lnTo>
                    <a:pt x="407806" y="1262370"/>
                  </a:lnTo>
                  <a:lnTo>
                    <a:pt x="364089" y="1242645"/>
                  </a:lnTo>
                  <a:lnTo>
                    <a:pt x="321491" y="1219522"/>
                  </a:lnTo>
                  <a:lnTo>
                    <a:pt x="280706" y="1193332"/>
                  </a:lnTo>
                  <a:lnTo>
                    <a:pt x="242360" y="1164525"/>
                  </a:lnTo>
                  <a:lnTo>
                    <a:pt x="206528" y="1133270"/>
                  </a:lnTo>
                  <a:lnTo>
                    <a:pt x="173286" y="1099734"/>
                  </a:lnTo>
                  <a:lnTo>
                    <a:pt x="142711" y="1064086"/>
                  </a:lnTo>
                  <a:lnTo>
                    <a:pt x="114877" y="1026492"/>
                  </a:lnTo>
                  <a:lnTo>
                    <a:pt x="89860" y="987121"/>
                  </a:lnTo>
                  <a:lnTo>
                    <a:pt x="67737" y="946141"/>
                  </a:lnTo>
                  <a:lnTo>
                    <a:pt x="48583" y="903719"/>
                  </a:lnTo>
                  <a:lnTo>
                    <a:pt x="32474" y="860024"/>
                  </a:lnTo>
                  <a:lnTo>
                    <a:pt x="19485" y="815222"/>
                  </a:lnTo>
                  <a:lnTo>
                    <a:pt x="9692" y="769483"/>
                  </a:lnTo>
                  <a:lnTo>
                    <a:pt x="3172" y="722973"/>
                  </a:lnTo>
                  <a:lnTo>
                    <a:pt x="0" y="675860"/>
                  </a:lnTo>
                  <a:lnTo>
                    <a:pt x="251" y="628313"/>
                  </a:lnTo>
                  <a:lnTo>
                    <a:pt x="4001" y="580499"/>
                  </a:lnTo>
                  <a:lnTo>
                    <a:pt x="11327" y="532586"/>
                  </a:lnTo>
                  <a:lnTo>
                    <a:pt x="268842" y="581710"/>
                  </a:lnTo>
                  <a:lnTo>
                    <a:pt x="262649" y="630552"/>
                  </a:lnTo>
                  <a:lnTo>
                    <a:pt x="262563" y="679018"/>
                  </a:lnTo>
                  <a:lnTo>
                    <a:pt x="268361" y="726615"/>
                  </a:lnTo>
                  <a:lnTo>
                    <a:pt x="279820" y="772846"/>
                  </a:lnTo>
                  <a:lnTo>
                    <a:pt x="296716" y="817218"/>
                  </a:lnTo>
                  <a:lnTo>
                    <a:pt x="318826" y="859236"/>
                  </a:lnTo>
                  <a:lnTo>
                    <a:pt x="345927" y="898405"/>
                  </a:lnTo>
                  <a:lnTo>
                    <a:pt x="377795" y="934230"/>
                  </a:lnTo>
                  <a:lnTo>
                    <a:pt x="414207" y="966217"/>
                  </a:lnTo>
                  <a:lnTo>
                    <a:pt x="454940" y="993871"/>
                  </a:lnTo>
                  <a:lnTo>
                    <a:pt x="498797" y="1016243"/>
                  </a:lnTo>
                  <a:lnTo>
                    <a:pt x="544369" y="1032741"/>
                  </a:lnTo>
                  <a:lnTo>
                    <a:pt x="591115" y="1043408"/>
                  </a:lnTo>
                  <a:lnTo>
                    <a:pt x="638495" y="1048287"/>
                  </a:lnTo>
                  <a:lnTo>
                    <a:pt x="1179358" y="1048287"/>
                  </a:lnTo>
                  <a:lnTo>
                    <a:pt x="1172934" y="1057212"/>
                  </a:lnTo>
                  <a:lnTo>
                    <a:pt x="1142432" y="1093688"/>
                  </a:lnTo>
                  <a:lnTo>
                    <a:pt x="1109065" y="1128139"/>
                  </a:lnTo>
                  <a:lnTo>
                    <a:pt x="1072879" y="1160387"/>
                  </a:lnTo>
                  <a:lnTo>
                    <a:pt x="1034422" y="1189888"/>
                  </a:lnTo>
                  <a:lnTo>
                    <a:pt x="994329" y="1216210"/>
                  </a:lnTo>
                  <a:lnTo>
                    <a:pt x="952784" y="1239336"/>
                  </a:lnTo>
                  <a:lnTo>
                    <a:pt x="909971" y="1259252"/>
                  </a:lnTo>
                  <a:lnTo>
                    <a:pt x="866073" y="1275945"/>
                  </a:lnTo>
                  <a:lnTo>
                    <a:pt x="821273" y="1289399"/>
                  </a:lnTo>
                  <a:lnTo>
                    <a:pt x="775756" y="1299600"/>
                  </a:lnTo>
                  <a:lnTo>
                    <a:pt x="729705" y="1306534"/>
                  </a:lnTo>
                  <a:lnTo>
                    <a:pt x="683302" y="1310186"/>
                  </a:lnTo>
                  <a:lnTo>
                    <a:pt x="636733" y="1310541"/>
                  </a:lnTo>
                  <a:close/>
                </a:path>
              </a:pathLst>
            </a:custGeom>
            <a:solidFill>
              <a:srgbClr val="E69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42686" y="6346047"/>
            <a:ext cx="1311275" cy="1311275"/>
            <a:chOff x="854553" y="5555440"/>
            <a:chExt cx="1311275" cy="1311275"/>
          </a:xfrm>
        </p:grpSpPr>
        <p:sp>
          <p:nvSpPr>
            <p:cNvPr id="13" name="object 13"/>
            <p:cNvSpPr/>
            <p:nvPr/>
          </p:nvSpPr>
          <p:spPr>
            <a:xfrm>
              <a:off x="854553" y="5555440"/>
              <a:ext cx="1311275" cy="1311275"/>
            </a:xfrm>
            <a:custGeom>
              <a:avLst/>
              <a:gdLst/>
              <a:ahLst/>
              <a:cxnLst/>
              <a:rect l="l" t="t" r="r" b="b"/>
              <a:pathLst>
                <a:path w="1311275" h="1311275">
                  <a:moveTo>
                    <a:pt x="655409" y="1310791"/>
                  </a:moveTo>
                  <a:lnTo>
                    <a:pt x="606482" y="1308994"/>
                  </a:lnTo>
                  <a:lnTo>
                    <a:pt x="558546" y="1303686"/>
                  </a:lnTo>
                  <a:lnTo>
                    <a:pt x="511712" y="1294993"/>
                  </a:lnTo>
                  <a:lnTo>
                    <a:pt x="466108" y="1283043"/>
                  </a:lnTo>
                  <a:lnTo>
                    <a:pt x="421861" y="1267962"/>
                  </a:lnTo>
                  <a:lnTo>
                    <a:pt x="379097" y="1249878"/>
                  </a:lnTo>
                  <a:lnTo>
                    <a:pt x="337943" y="1228916"/>
                  </a:lnTo>
                  <a:lnTo>
                    <a:pt x="298525" y="1205203"/>
                  </a:lnTo>
                  <a:lnTo>
                    <a:pt x="260971" y="1178867"/>
                  </a:lnTo>
                  <a:lnTo>
                    <a:pt x="225408" y="1150034"/>
                  </a:lnTo>
                  <a:lnTo>
                    <a:pt x="191960" y="1118831"/>
                  </a:lnTo>
                  <a:lnTo>
                    <a:pt x="160757" y="1085384"/>
                  </a:lnTo>
                  <a:lnTo>
                    <a:pt x="131924" y="1049820"/>
                  </a:lnTo>
                  <a:lnTo>
                    <a:pt x="105588" y="1012266"/>
                  </a:lnTo>
                  <a:lnTo>
                    <a:pt x="81875" y="972848"/>
                  </a:lnTo>
                  <a:lnTo>
                    <a:pt x="60914" y="931694"/>
                  </a:lnTo>
                  <a:lnTo>
                    <a:pt x="42829" y="888930"/>
                  </a:lnTo>
                  <a:lnTo>
                    <a:pt x="27748" y="844683"/>
                  </a:lnTo>
                  <a:lnTo>
                    <a:pt x="15798" y="799079"/>
                  </a:lnTo>
                  <a:lnTo>
                    <a:pt x="7103" y="752221"/>
                  </a:lnTo>
                  <a:lnTo>
                    <a:pt x="1797" y="704308"/>
                  </a:lnTo>
                  <a:lnTo>
                    <a:pt x="0" y="655395"/>
                  </a:lnTo>
                  <a:lnTo>
                    <a:pt x="1797" y="606482"/>
                  </a:lnTo>
                  <a:lnTo>
                    <a:pt x="7107" y="558546"/>
                  </a:lnTo>
                  <a:lnTo>
                    <a:pt x="15798" y="511712"/>
                  </a:lnTo>
                  <a:lnTo>
                    <a:pt x="27748" y="466108"/>
                  </a:lnTo>
                  <a:lnTo>
                    <a:pt x="42829" y="421861"/>
                  </a:lnTo>
                  <a:lnTo>
                    <a:pt x="60914" y="379097"/>
                  </a:lnTo>
                  <a:lnTo>
                    <a:pt x="81875" y="337943"/>
                  </a:lnTo>
                  <a:lnTo>
                    <a:pt x="105588" y="298525"/>
                  </a:lnTo>
                  <a:lnTo>
                    <a:pt x="131924" y="260971"/>
                  </a:lnTo>
                  <a:lnTo>
                    <a:pt x="160757" y="225407"/>
                  </a:lnTo>
                  <a:lnTo>
                    <a:pt x="191960" y="191960"/>
                  </a:lnTo>
                  <a:lnTo>
                    <a:pt x="225408" y="160757"/>
                  </a:lnTo>
                  <a:lnTo>
                    <a:pt x="260971" y="131924"/>
                  </a:lnTo>
                  <a:lnTo>
                    <a:pt x="298525" y="105588"/>
                  </a:lnTo>
                  <a:lnTo>
                    <a:pt x="337943" y="81875"/>
                  </a:lnTo>
                  <a:lnTo>
                    <a:pt x="379097" y="60914"/>
                  </a:lnTo>
                  <a:lnTo>
                    <a:pt x="421861" y="42829"/>
                  </a:lnTo>
                  <a:lnTo>
                    <a:pt x="466108" y="27748"/>
                  </a:lnTo>
                  <a:lnTo>
                    <a:pt x="511712" y="15798"/>
                  </a:lnTo>
                  <a:lnTo>
                    <a:pt x="558546" y="7106"/>
                  </a:lnTo>
                  <a:lnTo>
                    <a:pt x="606482" y="1797"/>
                  </a:lnTo>
                  <a:lnTo>
                    <a:pt x="655395" y="0"/>
                  </a:lnTo>
                  <a:lnTo>
                    <a:pt x="655395" y="262158"/>
                  </a:lnTo>
                  <a:lnTo>
                    <a:pt x="606069" y="265222"/>
                  </a:lnTo>
                  <a:lnTo>
                    <a:pt x="558570" y="274168"/>
                  </a:lnTo>
                  <a:lnTo>
                    <a:pt x="513269" y="288628"/>
                  </a:lnTo>
                  <a:lnTo>
                    <a:pt x="470532" y="308232"/>
                  </a:lnTo>
                  <a:lnTo>
                    <a:pt x="430730" y="332613"/>
                  </a:lnTo>
                  <a:lnTo>
                    <a:pt x="394231" y="361402"/>
                  </a:lnTo>
                  <a:lnTo>
                    <a:pt x="361402" y="394231"/>
                  </a:lnTo>
                  <a:lnTo>
                    <a:pt x="332613" y="430731"/>
                  </a:lnTo>
                  <a:lnTo>
                    <a:pt x="308232" y="470533"/>
                  </a:lnTo>
                  <a:lnTo>
                    <a:pt x="288627" y="513269"/>
                  </a:lnTo>
                  <a:lnTo>
                    <a:pt x="274171" y="558570"/>
                  </a:lnTo>
                  <a:lnTo>
                    <a:pt x="265222" y="606069"/>
                  </a:lnTo>
                  <a:lnTo>
                    <a:pt x="262158" y="655395"/>
                  </a:lnTo>
                  <a:lnTo>
                    <a:pt x="265222" y="704722"/>
                  </a:lnTo>
                  <a:lnTo>
                    <a:pt x="274175" y="752245"/>
                  </a:lnTo>
                  <a:lnTo>
                    <a:pt x="288627" y="797522"/>
                  </a:lnTo>
                  <a:lnTo>
                    <a:pt x="308232" y="840259"/>
                  </a:lnTo>
                  <a:lnTo>
                    <a:pt x="332613" y="880061"/>
                  </a:lnTo>
                  <a:lnTo>
                    <a:pt x="361402" y="916560"/>
                  </a:lnTo>
                  <a:lnTo>
                    <a:pt x="394231" y="949389"/>
                  </a:lnTo>
                  <a:lnTo>
                    <a:pt x="430730" y="978178"/>
                  </a:lnTo>
                  <a:lnTo>
                    <a:pt x="470532" y="1002559"/>
                  </a:lnTo>
                  <a:lnTo>
                    <a:pt x="513269" y="1022164"/>
                  </a:lnTo>
                  <a:lnTo>
                    <a:pt x="558570" y="1036623"/>
                  </a:lnTo>
                  <a:lnTo>
                    <a:pt x="606069" y="1045569"/>
                  </a:lnTo>
                  <a:lnTo>
                    <a:pt x="655395" y="1048633"/>
                  </a:lnTo>
                  <a:lnTo>
                    <a:pt x="1179699" y="1048633"/>
                  </a:lnTo>
                  <a:lnTo>
                    <a:pt x="1178867" y="1049820"/>
                  </a:lnTo>
                  <a:lnTo>
                    <a:pt x="1150034" y="1085384"/>
                  </a:lnTo>
                  <a:lnTo>
                    <a:pt x="1118830" y="1118831"/>
                  </a:lnTo>
                  <a:lnTo>
                    <a:pt x="1085383" y="1150034"/>
                  </a:lnTo>
                  <a:lnTo>
                    <a:pt x="1049819" y="1178867"/>
                  </a:lnTo>
                  <a:lnTo>
                    <a:pt x="1012265" y="1205203"/>
                  </a:lnTo>
                  <a:lnTo>
                    <a:pt x="972848" y="1228916"/>
                  </a:lnTo>
                  <a:lnTo>
                    <a:pt x="931694" y="1249878"/>
                  </a:lnTo>
                  <a:lnTo>
                    <a:pt x="888930" y="1267962"/>
                  </a:lnTo>
                  <a:lnTo>
                    <a:pt x="844682" y="1283043"/>
                  </a:lnTo>
                  <a:lnTo>
                    <a:pt x="799079" y="1294993"/>
                  </a:lnTo>
                  <a:lnTo>
                    <a:pt x="752245" y="1303686"/>
                  </a:lnTo>
                  <a:lnTo>
                    <a:pt x="704308" y="1308994"/>
                  </a:lnTo>
                  <a:lnTo>
                    <a:pt x="655409" y="1310791"/>
                  </a:lnTo>
                  <a:close/>
                </a:path>
                <a:path w="1311275" h="1311275">
                  <a:moveTo>
                    <a:pt x="1179699" y="1048633"/>
                  </a:moveTo>
                  <a:lnTo>
                    <a:pt x="655395" y="1048633"/>
                  </a:lnTo>
                  <a:lnTo>
                    <a:pt x="704722" y="1045569"/>
                  </a:lnTo>
                  <a:lnTo>
                    <a:pt x="752221" y="1036623"/>
                  </a:lnTo>
                  <a:lnTo>
                    <a:pt x="797522" y="1022164"/>
                  </a:lnTo>
                  <a:lnTo>
                    <a:pt x="840258" y="1002559"/>
                  </a:lnTo>
                  <a:lnTo>
                    <a:pt x="880060" y="978178"/>
                  </a:lnTo>
                  <a:lnTo>
                    <a:pt x="916560" y="949389"/>
                  </a:lnTo>
                  <a:lnTo>
                    <a:pt x="949389" y="916560"/>
                  </a:lnTo>
                  <a:lnTo>
                    <a:pt x="978178" y="880061"/>
                  </a:lnTo>
                  <a:lnTo>
                    <a:pt x="1002559" y="840259"/>
                  </a:lnTo>
                  <a:lnTo>
                    <a:pt x="1022164" y="797522"/>
                  </a:lnTo>
                  <a:lnTo>
                    <a:pt x="1036620" y="752221"/>
                  </a:lnTo>
                  <a:lnTo>
                    <a:pt x="1045569" y="704722"/>
                  </a:lnTo>
                  <a:lnTo>
                    <a:pt x="1048633" y="655395"/>
                  </a:lnTo>
                  <a:lnTo>
                    <a:pt x="1045569" y="606069"/>
                  </a:lnTo>
                  <a:lnTo>
                    <a:pt x="1036615" y="558546"/>
                  </a:lnTo>
                  <a:lnTo>
                    <a:pt x="1022164" y="513269"/>
                  </a:lnTo>
                  <a:lnTo>
                    <a:pt x="1002559" y="470533"/>
                  </a:lnTo>
                  <a:lnTo>
                    <a:pt x="978178" y="430731"/>
                  </a:lnTo>
                  <a:lnTo>
                    <a:pt x="949389" y="394231"/>
                  </a:lnTo>
                  <a:lnTo>
                    <a:pt x="916560" y="361402"/>
                  </a:lnTo>
                  <a:lnTo>
                    <a:pt x="880060" y="332613"/>
                  </a:lnTo>
                  <a:lnTo>
                    <a:pt x="840258" y="308232"/>
                  </a:lnTo>
                  <a:lnTo>
                    <a:pt x="797522" y="288628"/>
                  </a:lnTo>
                  <a:lnTo>
                    <a:pt x="752221" y="274168"/>
                  </a:lnTo>
                  <a:lnTo>
                    <a:pt x="704722" y="265222"/>
                  </a:lnTo>
                  <a:lnTo>
                    <a:pt x="655395" y="262158"/>
                  </a:lnTo>
                  <a:lnTo>
                    <a:pt x="655395" y="0"/>
                  </a:lnTo>
                  <a:lnTo>
                    <a:pt x="704308" y="1797"/>
                  </a:lnTo>
                  <a:lnTo>
                    <a:pt x="752245" y="7106"/>
                  </a:lnTo>
                  <a:lnTo>
                    <a:pt x="799079" y="15798"/>
                  </a:lnTo>
                  <a:lnTo>
                    <a:pt x="844682" y="27748"/>
                  </a:lnTo>
                  <a:lnTo>
                    <a:pt x="888930" y="42829"/>
                  </a:lnTo>
                  <a:lnTo>
                    <a:pt x="931694" y="60914"/>
                  </a:lnTo>
                  <a:lnTo>
                    <a:pt x="972848" y="81875"/>
                  </a:lnTo>
                  <a:lnTo>
                    <a:pt x="1012265" y="105588"/>
                  </a:lnTo>
                  <a:lnTo>
                    <a:pt x="1049819" y="131924"/>
                  </a:lnTo>
                  <a:lnTo>
                    <a:pt x="1085383" y="160757"/>
                  </a:lnTo>
                  <a:lnTo>
                    <a:pt x="1118830" y="191960"/>
                  </a:lnTo>
                  <a:lnTo>
                    <a:pt x="1150034" y="225407"/>
                  </a:lnTo>
                  <a:lnTo>
                    <a:pt x="1178867" y="260971"/>
                  </a:lnTo>
                  <a:lnTo>
                    <a:pt x="1205203" y="298525"/>
                  </a:lnTo>
                  <a:lnTo>
                    <a:pt x="1228915" y="337943"/>
                  </a:lnTo>
                  <a:lnTo>
                    <a:pt x="1249877" y="379097"/>
                  </a:lnTo>
                  <a:lnTo>
                    <a:pt x="1267962" y="421861"/>
                  </a:lnTo>
                  <a:lnTo>
                    <a:pt x="1283042" y="466108"/>
                  </a:lnTo>
                  <a:lnTo>
                    <a:pt x="1294992" y="511712"/>
                  </a:lnTo>
                  <a:lnTo>
                    <a:pt x="1303688" y="558570"/>
                  </a:lnTo>
                  <a:lnTo>
                    <a:pt x="1308994" y="606482"/>
                  </a:lnTo>
                  <a:lnTo>
                    <a:pt x="1310791" y="655395"/>
                  </a:lnTo>
                  <a:lnTo>
                    <a:pt x="1308994" y="704308"/>
                  </a:lnTo>
                  <a:lnTo>
                    <a:pt x="1303683" y="752245"/>
                  </a:lnTo>
                  <a:lnTo>
                    <a:pt x="1294992" y="799079"/>
                  </a:lnTo>
                  <a:lnTo>
                    <a:pt x="1283042" y="844683"/>
                  </a:lnTo>
                  <a:lnTo>
                    <a:pt x="1267962" y="888930"/>
                  </a:lnTo>
                  <a:lnTo>
                    <a:pt x="1249877" y="931694"/>
                  </a:lnTo>
                  <a:lnTo>
                    <a:pt x="1228915" y="972848"/>
                  </a:lnTo>
                  <a:lnTo>
                    <a:pt x="1205203" y="1012266"/>
                  </a:lnTo>
                  <a:lnTo>
                    <a:pt x="1179699" y="1048633"/>
                  </a:lnTo>
                  <a:close/>
                </a:path>
              </a:pathLst>
            </a:custGeom>
            <a:solidFill>
              <a:srgbClr val="40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621" y="5555440"/>
              <a:ext cx="1229995" cy="1311275"/>
            </a:xfrm>
            <a:custGeom>
              <a:avLst/>
              <a:gdLst/>
              <a:ahLst/>
              <a:cxnLst/>
              <a:rect l="l" t="t" r="r" b="b"/>
              <a:pathLst>
                <a:path w="1229995" h="1311275">
                  <a:moveTo>
                    <a:pt x="1098219" y="1048600"/>
                  </a:moveTo>
                  <a:lnTo>
                    <a:pt x="566155" y="1048600"/>
                  </a:lnTo>
                  <a:lnTo>
                    <a:pt x="612047" y="1046870"/>
                  </a:lnTo>
                  <a:lnTo>
                    <a:pt x="658026" y="1039647"/>
                  </a:lnTo>
                  <a:lnTo>
                    <a:pt x="703650" y="1026760"/>
                  </a:lnTo>
                  <a:lnTo>
                    <a:pt x="747410" y="1008520"/>
                  </a:lnTo>
                  <a:lnTo>
                    <a:pt x="787930" y="985622"/>
                  </a:lnTo>
                  <a:lnTo>
                    <a:pt x="824970" y="958471"/>
                  </a:lnTo>
                  <a:lnTo>
                    <a:pt x="858289" y="927474"/>
                  </a:lnTo>
                  <a:lnTo>
                    <a:pt x="887647" y="893039"/>
                  </a:lnTo>
                  <a:lnTo>
                    <a:pt x="912803" y="855570"/>
                  </a:lnTo>
                  <a:lnTo>
                    <a:pt x="933518" y="815474"/>
                  </a:lnTo>
                  <a:lnTo>
                    <a:pt x="949551" y="773158"/>
                  </a:lnTo>
                  <a:lnTo>
                    <a:pt x="960662" y="729027"/>
                  </a:lnTo>
                  <a:lnTo>
                    <a:pt x="966610" y="683489"/>
                  </a:lnTo>
                  <a:lnTo>
                    <a:pt x="967156" y="636950"/>
                  </a:lnTo>
                  <a:lnTo>
                    <a:pt x="962058" y="589816"/>
                  </a:lnTo>
                  <a:lnTo>
                    <a:pt x="951371" y="543627"/>
                  </a:lnTo>
                  <a:lnTo>
                    <a:pt x="935551" y="499855"/>
                  </a:lnTo>
                  <a:lnTo>
                    <a:pt x="914958" y="458807"/>
                  </a:lnTo>
                  <a:lnTo>
                    <a:pt x="889952" y="420785"/>
                  </a:lnTo>
                  <a:lnTo>
                    <a:pt x="860894" y="386095"/>
                  </a:lnTo>
                  <a:lnTo>
                    <a:pt x="828146" y="355042"/>
                  </a:lnTo>
                  <a:lnTo>
                    <a:pt x="792066" y="327931"/>
                  </a:lnTo>
                  <a:lnTo>
                    <a:pt x="753016" y="305065"/>
                  </a:lnTo>
                  <a:lnTo>
                    <a:pt x="711357" y="286751"/>
                  </a:lnTo>
                  <a:lnTo>
                    <a:pt x="667449" y="273291"/>
                  </a:lnTo>
                  <a:lnTo>
                    <a:pt x="621652" y="264992"/>
                  </a:lnTo>
                  <a:lnTo>
                    <a:pt x="574327" y="262158"/>
                  </a:lnTo>
                  <a:lnTo>
                    <a:pt x="574327" y="0"/>
                  </a:lnTo>
                  <a:lnTo>
                    <a:pt x="621924" y="1712"/>
                  </a:lnTo>
                  <a:lnTo>
                    <a:pt x="668690" y="6777"/>
                  </a:lnTo>
                  <a:lnTo>
                    <a:pt x="714496" y="15084"/>
                  </a:lnTo>
                  <a:lnTo>
                    <a:pt x="759213" y="26524"/>
                  </a:lnTo>
                  <a:lnTo>
                    <a:pt x="802710" y="40987"/>
                  </a:lnTo>
                  <a:lnTo>
                    <a:pt x="844857" y="58363"/>
                  </a:lnTo>
                  <a:lnTo>
                    <a:pt x="885526" y="78543"/>
                  </a:lnTo>
                  <a:lnTo>
                    <a:pt x="924585" y="101416"/>
                  </a:lnTo>
                  <a:lnTo>
                    <a:pt x="961906" y="126874"/>
                  </a:lnTo>
                  <a:lnTo>
                    <a:pt x="997358" y="154807"/>
                  </a:lnTo>
                  <a:lnTo>
                    <a:pt x="1030811" y="185104"/>
                  </a:lnTo>
                  <a:lnTo>
                    <a:pt x="1062137" y="217656"/>
                  </a:lnTo>
                  <a:lnTo>
                    <a:pt x="1091204" y="252354"/>
                  </a:lnTo>
                  <a:lnTo>
                    <a:pt x="1117883" y="289088"/>
                  </a:lnTo>
                  <a:lnTo>
                    <a:pt x="1142045" y="327747"/>
                  </a:lnTo>
                  <a:lnTo>
                    <a:pt x="1163559" y="368223"/>
                  </a:lnTo>
                  <a:lnTo>
                    <a:pt x="1182296" y="410406"/>
                  </a:lnTo>
                  <a:lnTo>
                    <a:pt x="1198126" y="454185"/>
                  </a:lnTo>
                  <a:lnTo>
                    <a:pt x="1210919" y="499452"/>
                  </a:lnTo>
                  <a:lnTo>
                    <a:pt x="1220545" y="546096"/>
                  </a:lnTo>
                  <a:lnTo>
                    <a:pt x="1226794" y="593312"/>
                  </a:lnTo>
                  <a:lnTo>
                    <a:pt x="1229599" y="640267"/>
                  </a:lnTo>
                  <a:lnTo>
                    <a:pt x="1229048" y="686818"/>
                  </a:lnTo>
                  <a:lnTo>
                    <a:pt x="1225225" y="732816"/>
                  </a:lnTo>
                  <a:lnTo>
                    <a:pt x="1218219" y="778115"/>
                  </a:lnTo>
                  <a:lnTo>
                    <a:pt x="1208115" y="822571"/>
                  </a:lnTo>
                  <a:lnTo>
                    <a:pt x="1195000" y="866035"/>
                  </a:lnTo>
                  <a:lnTo>
                    <a:pt x="1178961" y="908362"/>
                  </a:lnTo>
                  <a:lnTo>
                    <a:pt x="1160083" y="949405"/>
                  </a:lnTo>
                  <a:lnTo>
                    <a:pt x="1138454" y="989019"/>
                  </a:lnTo>
                  <a:lnTo>
                    <a:pt x="1114160" y="1027057"/>
                  </a:lnTo>
                  <a:lnTo>
                    <a:pt x="1098219" y="1048600"/>
                  </a:lnTo>
                  <a:close/>
                </a:path>
                <a:path w="1229995" h="1311275">
                  <a:moveTo>
                    <a:pt x="560707" y="1310736"/>
                  </a:moveTo>
                  <a:lnTo>
                    <a:pt x="515189" y="1308187"/>
                  </a:lnTo>
                  <a:lnTo>
                    <a:pt x="470147" y="1302504"/>
                  </a:lnTo>
                  <a:lnTo>
                    <a:pt x="425737" y="1293748"/>
                  </a:lnTo>
                  <a:lnTo>
                    <a:pt x="382121" y="1281980"/>
                  </a:lnTo>
                  <a:lnTo>
                    <a:pt x="339454" y="1267260"/>
                  </a:lnTo>
                  <a:lnTo>
                    <a:pt x="297898" y="1249650"/>
                  </a:lnTo>
                  <a:lnTo>
                    <a:pt x="257610" y="1229210"/>
                  </a:lnTo>
                  <a:lnTo>
                    <a:pt x="218748" y="1206001"/>
                  </a:lnTo>
                  <a:lnTo>
                    <a:pt x="181472" y="1180085"/>
                  </a:lnTo>
                  <a:lnTo>
                    <a:pt x="145941" y="1151522"/>
                  </a:lnTo>
                  <a:lnTo>
                    <a:pt x="112312" y="1120373"/>
                  </a:lnTo>
                  <a:lnTo>
                    <a:pt x="80745" y="1086699"/>
                  </a:lnTo>
                  <a:lnTo>
                    <a:pt x="51398" y="1050560"/>
                  </a:lnTo>
                  <a:lnTo>
                    <a:pt x="24430" y="1012019"/>
                  </a:lnTo>
                  <a:lnTo>
                    <a:pt x="0" y="971135"/>
                  </a:lnTo>
                  <a:lnTo>
                    <a:pt x="229731" y="844839"/>
                  </a:lnTo>
                  <a:lnTo>
                    <a:pt x="255013" y="884945"/>
                  </a:lnTo>
                  <a:lnTo>
                    <a:pt x="284348" y="921078"/>
                  </a:lnTo>
                  <a:lnTo>
                    <a:pt x="317295" y="953071"/>
                  </a:lnTo>
                  <a:lnTo>
                    <a:pt x="353414" y="980755"/>
                  </a:lnTo>
                  <a:lnTo>
                    <a:pt x="392264" y="1003959"/>
                  </a:lnTo>
                  <a:lnTo>
                    <a:pt x="433404" y="1022514"/>
                  </a:lnTo>
                  <a:lnTo>
                    <a:pt x="476392" y="1036252"/>
                  </a:lnTo>
                  <a:lnTo>
                    <a:pt x="520790" y="1045004"/>
                  </a:lnTo>
                  <a:lnTo>
                    <a:pt x="566155" y="1048600"/>
                  </a:lnTo>
                  <a:lnTo>
                    <a:pt x="1098219" y="1048600"/>
                  </a:lnTo>
                  <a:lnTo>
                    <a:pt x="1087288" y="1063372"/>
                  </a:lnTo>
                  <a:lnTo>
                    <a:pt x="1057923" y="1097819"/>
                  </a:lnTo>
                  <a:lnTo>
                    <a:pt x="1026154" y="1130251"/>
                  </a:lnTo>
                  <a:lnTo>
                    <a:pt x="992065" y="1160521"/>
                  </a:lnTo>
                  <a:lnTo>
                    <a:pt x="955744" y="1188484"/>
                  </a:lnTo>
                  <a:lnTo>
                    <a:pt x="917277" y="1213994"/>
                  </a:lnTo>
                  <a:lnTo>
                    <a:pt x="876750" y="1236903"/>
                  </a:lnTo>
                  <a:lnTo>
                    <a:pt x="834251" y="1257066"/>
                  </a:lnTo>
                  <a:lnTo>
                    <a:pt x="789865" y="1274336"/>
                  </a:lnTo>
                  <a:lnTo>
                    <a:pt x="744353" y="1288372"/>
                  </a:lnTo>
                  <a:lnTo>
                    <a:pt x="698523" y="1298968"/>
                  </a:lnTo>
                  <a:lnTo>
                    <a:pt x="652532" y="1306188"/>
                  </a:lnTo>
                  <a:lnTo>
                    <a:pt x="606541" y="1310090"/>
                  </a:lnTo>
                  <a:lnTo>
                    <a:pt x="560707" y="1310736"/>
                  </a:lnTo>
                  <a:close/>
                </a:path>
              </a:pathLst>
            </a:custGeom>
            <a:solidFill>
              <a:srgbClr val="E69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1932651"/>
            <a:ext cx="13004800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5400" dirty="0">
                <a:solidFill>
                  <a:srgbClr val="FFC000"/>
                </a:solidFill>
              </a:rPr>
              <a:t>Azure Services for Website Hosting</a:t>
            </a:r>
            <a:r>
              <a:rPr sz="5400" spc="-275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37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07264" y="4209852"/>
            <a:ext cx="369353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solidFill>
                  <a:schemeClr val="bg1"/>
                </a:solidFill>
              </a:rPr>
              <a:t>Azure App Service</a:t>
            </a:r>
            <a:endParaRPr sz="360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2937" y="6413091"/>
            <a:ext cx="4110709" cy="606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34205" marR="5080" indent="-4422140">
              <a:lnSpc>
                <a:spcPct val="117000"/>
              </a:lnSpc>
              <a:spcBef>
                <a:spcPts val="95"/>
              </a:spcBef>
            </a:pP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CDN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8"/>
          <p:cNvGrpSpPr/>
          <p:nvPr/>
        </p:nvGrpSpPr>
        <p:grpSpPr>
          <a:xfrm>
            <a:off x="10134600" y="3944327"/>
            <a:ext cx="1311275" cy="1311275"/>
            <a:chOff x="854553" y="3663624"/>
            <a:chExt cx="1311275" cy="1311275"/>
          </a:xfrm>
        </p:grpSpPr>
        <p:sp>
          <p:nvSpPr>
            <p:cNvPr id="19" name="object 9"/>
            <p:cNvSpPr/>
            <p:nvPr/>
          </p:nvSpPr>
          <p:spPr>
            <a:xfrm>
              <a:off x="854553" y="3663624"/>
              <a:ext cx="1311275" cy="1311275"/>
            </a:xfrm>
            <a:custGeom>
              <a:avLst/>
              <a:gdLst/>
              <a:ahLst/>
              <a:cxnLst/>
              <a:rect l="l" t="t" r="r" b="b"/>
              <a:pathLst>
                <a:path w="1311275" h="1311275">
                  <a:moveTo>
                    <a:pt x="655396" y="1310791"/>
                  </a:moveTo>
                  <a:lnTo>
                    <a:pt x="606482" y="1308993"/>
                  </a:lnTo>
                  <a:lnTo>
                    <a:pt x="558546" y="1303685"/>
                  </a:lnTo>
                  <a:lnTo>
                    <a:pt x="511712" y="1294992"/>
                  </a:lnTo>
                  <a:lnTo>
                    <a:pt x="466108" y="1283042"/>
                  </a:lnTo>
                  <a:lnTo>
                    <a:pt x="421861" y="1267962"/>
                  </a:lnTo>
                  <a:lnTo>
                    <a:pt x="379097" y="1249877"/>
                  </a:lnTo>
                  <a:lnTo>
                    <a:pt x="337943" y="1228915"/>
                  </a:lnTo>
                  <a:lnTo>
                    <a:pt x="298525" y="1205203"/>
                  </a:lnTo>
                  <a:lnTo>
                    <a:pt x="260971" y="1178867"/>
                  </a:lnTo>
                  <a:lnTo>
                    <a:pt x="225408" y="1150034"/>
                  </a:lnTo>
                  <a:lnTo>
                    <a:pt x="191960" y="1118830"/>
                  </a:lnTo>
                  <a:lnTo>
                    <a:pt x="160757" y="1085383"/>
                  </a:lnTo>
                  <a:lnTo>
                    <a:pt x="131924" y="1049819"/>
                  </a:lnTo>
                  <a:lnTo>
                    <a:pt x="105588" y="1012265"/>
                  </a:lnTo>
                  <a:lnTo>
                    <a:pt x="81875" y="972848"/>
                  </a:lnTo>
                  <a:lnTo>
                    <a:pt x="60914" y="931694"/>
                  </a:lnTo>
                  <a:lnTo>
                    <a:pt x="42829" y="888930"/>
                  </a:lnTo>
                  <a:lnTo>
                    <a:pt x="27748" y="844682"/>
                  </a:lnTo>
                  <a:lnTo>
                    <a:pt x="15798" y="799078"/>
                  </a:lnTo>
                  <a:lnTo>
                    <a:pt x="7103" y="752221"/>
                  </a:lnTo>
                  <a:lnTo>
                    <a:pt x="1797" y="704308"/>
                  </a:lnTo>
                  <a:lnTo>
                    <a:pt x="0" y="655395"/>
                  </a:lnTo>
                  <a:lnTo>
                    <a:pt x="1797" y="606482"/>
                  </a:lnTo>
                  <a:lnTo>
                    <a:pt x="7107" y="558546"/>
                  </a:lnTo>
                  <a:lnTo>
                    <a:pt x="15798" y="511712"/>
                  </a:lnTo>
                  <a:lnTo>
                    <a:pt x="27748" y="466108"/>
                  </a:lnTo>
                  <a:lnTo>
                    <a:pt x="42829" y="421861"/>
                  </a:lnTo>
                  <a:lnTo>
                    <a:pt x="60914" y="379097"/>
                  </a:lnTo>
                  <a:lnTo>
                    <a:pt x="81875" y="337943"/>
                  </a:lnTo>
                  <a:lnTo>
                    <a:pt x="105588" y="298525"/>
                  </a:lnTo>
                  <a:lnTo>
                    <a:pt x="131924" y="260971"/>
                  </a:lnTo>
                  <a:lnTo>
                    <a:pt x="160757" y="225407"/>
                  </a:lnTo>
                  <a:lnTo>
                    <a:pt x="191960" y="191960"/>
                  </a:lnTo>
                  <a:lnTo>
                    <a:pt x="225408" y="160757"/>
                  </a:lnTo>
                  <a:lnTo>
                    <a:pt x="260971" y="131924"/>
                  </a:lnTo>
                  <a:lnTo>
                    <a:pt x="298525" y="105588"/>
                  </a:lnTo>
                  <a:lnTo>
                    <a:pt x="337943" y="81875"/>
                  </a:lnTo>
                  <a:lnTo>
                    <a:pt x="379097" y="60914"/>
                  </a:lnTo>
                  <a:lnTo>
                    <a:pt x="421861" y="42829"/>
                  </a:lnTo>
                  <a:lnTo>
                    <a:pt x="466108" y="27748"/>
                  </a:lnTo>
                  <a:lnTo>
                    <a:pt x="511712" y="15798"/>
                  </a:lnTo>
                  <a:lnTo>
                    <a:pt x="558546" y="7106"/>
                  </a:lnTo>
                  <a:lnTo>
                    <a:pt x="606482" y="1797"/>
                  </a:lnTo>
                  <a:lnTo>
                    <a:pt x="655393" y="0"/>
                  </a:lnTo>
                  <a:lnTo>
                    <a:pt x="655395" y="262158"/>
                  </a:lnTo>
                  <a:lnTo>
                    <a:pt x="606069" y="265222"/>
                  </a:lnTo>
                  <a:lnTo>
                    <a:pt x="558570" y="274168"/>
                  </a:lnTo>
                  <a:lnTo>
                    <a:pt x="513269" y="288627"/>
                  </a:lnTo>
                  <a:lnTo>
                    <a:pt x="470532" y="308232"/>
                  </a:lnTo>
                  <a:lnTo>
                    <a:pt x="430730" y="332613"/>
                  </a:lnTo>
                  <a:lnTo>
                    <a:pt x="394231" y="361402"/>
                  </a:lnTo>
                  <a:lnTo>
                    <a:pt x="361402" y="394231"/>
                  </a:lnTo>
                  <a:lnTo>
                    <a:pt x="332613" y="430730"/>
                  </a:lnTo>
                  <a:lnTo>
                    <a:pt x="308232" y="470532"/>
                  </a:lnTo>
                  <a:lnTo>
                    <a:pt x="288627" y="513268"/>
                  </a:lnTo>
                  <a:lnTo>
                    <a:pt x="274171" y="558570"/>
                  </a:lnTo>
                  <a:lnTo>
                    <a:pt x="265222" y="606068"/>
                  </a:lnTo>
                  <a:lnTo>
                    <a:pt x="262158" y="655395"/>
                  </a:lnTo>
                  <a:lnTo>
                    <a:pt x="265222" y="704722"/>
                  </a:lnTo>
                  <a:lnTo>
                    <a:pt x="274175" y="752245"/>
                  </a:lnTo>
                  <a:lnTo>
                    <a:pt x="288627" y="797522"/>
                  </a:lnTo>
                  <a:lnTo>
                    <a:pt x="308232" y="840258"/>
                  </a:lnTo>
                  <a:lnTo>
                    <a:pt x="332613" y="880060"/>
                  </a:lnTo>
                  <a:lnTo>
                    <a:pt x="361402" y="916560"/>
                  </a:lnTo>
                  <a:lnTo>
                    <a:pt x="394231" y="949389"/>
                  </a:lnTo>
                  <a:lnTo>
                    <a:pt x="430730" y="978178"/>
                  </a:lnTo>
                  <a:lnTo>
                    <a:pt x="470532" y="1002559"/>
                  </a:lnTo>
                  <a:lnTo>
                    <a:pt x="513269" y="1022164"/>
                  </a:lnTo>
                  <a:lnTo>
                    <a:pt x="558570" y="1036623"/>
                  </a:lnTo>
                  <a:lnTo>
                    <a:pt x="606069" y="1045569"/>
                  </a:lnTo>
                  <a:lnTo>
                    <a:pt x="655395" y="1048633"/>
                  </a:lnTo>
                  <a:lnTo>
                    <a:pt x="1179699" y="1048633"/>
                  </a:lnTo>
                  <a:lnTo>
                    <a:pt x="1178867" y="1049819"/>
                  </a:lnTo>
                  <a:lnTo>
                    <a:pt x="1150034" y="1085383"/>
                  </a:lnTo>
                  <a:lnTo>
                    <a:pt x="1118830" y="1118830"/>
                  </a:lnTo>
                  <a:lnTo>
                    <a:pt x="1085383" y="1150034"/>
                  </a:lnTo>
                  <a:lnTo>
                    <a:pt x="1049819" y="1178867"/>
                  </a:lnTo>
                  <a:lnTo>
                    <a:pt x="1012265" y="1205203"/>
                  </a:lnTo>
                  <a:lnTo>
                    <a:pt x="972848" y="1228915"/>
                  </a:lnTo>
                  <a:lnTo>
                    <a:pt x="931694" y="1249877"/>
                  </a:lnTo>
                  <a:lnTo>
                    <a:pt x="888930" y="1267962"/>
                  </a:lnTo>
                  <a:lnTo>
                    <a:pt x="844682" y="1283042"/>
                  </a:lnTo>
                  <a:lnTo>
                    <a:pt x="799079" y="1294992"/>
                  </a:lnTo>
                  <a:lnTo>
                    <a:pt x="752245" y="1303685"/>
                  </a:lnTo>
                  <a:lnTo>
                    <a:pt x="704308" y="1308993"/>
                  </a:lnTo>
                  <a:lnTo>
                    <a:pt x="655396" y="1310791"/>
                  </a:lnTo>
                  <a:close/>
                </a:path>
                <a:path w="1311275" h="1311275">
                  <a:moveTo>
                    <a:pt x="1179699" y="1048633"/>
                  </a:moveTo>
                  <a:lnTo>
                    <a:pt x="655395" y="1048633"/>
                  </a:lnTo>
                  <a:lnTo>
                    <a:pt x="704722" y="1045569"/>
                  </a:lnTo>
                  <a:lnTo>
                    <a:pt x="752221" y="1036623"/>
                  </a:lnTo>
                  <a:lnTo>
                    <a:pt x="797522" y="1022164"/>
                  </a:lnTo>
                  <a:lnTo>
                    <a:pt x="840258" y="1002559"/>
                  </a:lnTo>
                  <a:lnTo>
                    <a:pt x="880060" y="978178"/>
                  </a:lnTo>
                  <a:lnTo>
                    <a:pt x="916560" y="949389"/>
                  </a:lnTo>
                  <a:lnTo>
                    <a:pt x="949389" y="916560"/>
                  </a:lnTo>
                  <a:lnTo>
                    <a:pt x="978178" y="880060"/>
                  </a:lnTo>
                  <a:lnTo>
                    <a:pt x="1002559" y="840258"/>
                  </a:lnTo>
                  <a:lnTo>
                    <a:pt x="1022164" y="797522"/>
                  </a:lnTo>
                  <a:lnTo>
                    <a:pt x="1036620" y="752221"/>
                  </a:lnTo>
                  <a:lnTo>
                    <a:pt x="1045569" y="704722"/>
                  </a:lnTo>
                  <a:lnTo>
                    <a:pt x="1048633" y="655395"/>
                  </a:lnTo>
                  <a:lnTo>
                    <a:pt x="1045569" y="606068"/>
                  </a:lnTo>
                  <a:lnTo>
                    <a:pt x="1036615" y="558546"/>
                  </a:lnTo>
                  <a:lnTo>
                    <a:pt x="1022164" y="513268"/>
                  </a:lnTo>
                  <a:lnTo>
                    <a:pt x="1002559" y="470532"/>
                  </a:lnTo>
                  <a:lnTo>
                    <a:pt x="978178" y="430730"/>
                  </a:lnTo>
                  <a:lnTo>
                    <a:pt x="949389" y="394231"/>
                  </a:lnTo>
                  <a:lnTo>
                    <a:pt x="916560" y="361402"/>
                  </a:lnTo>
                  <a:lnTo>
                    <a:pt x="880060" y="332613"/>
                  </a:lnTo>
                  <a:lnTo>
                    <a:pt x="840258" y="308232"/>
                  </a:lnTo>
                  <a:lnTo>
                    <a:pt x="797522" y="288627"/>
                  </a:lnTo>
                  <a:lnTo>
                    <a:pt x="752221" y="274168"/>
                  </a:lnTo>
                  <a:lnTo>
                    <a:pt x="704722" y="265222"/>
                  </a:lnTo>
                  <a:lnTo>
                    <a:pt x="655395" y="262158"/>
                  </a:lnTo>
                  <a:lnTo>
                    <a:pt x="655395" y="0"/>
                  </a:lnTo>
                  <a:lnTo>
                    <a:pt x="704308" y="1797"/>
                  </a:lnTo>
                  <a:lnTo>
                    <a:pt x="752245" y="7106"/>
                  </a:lnTo>
                  <a:lnTo>
                    <a:pt x="799079" y="15798"/>
                  </a:lnTo>
                  <a:lnTo>
                    <a:pt x="844682" y="27748"/>
                  </a:lnTo>
                  <a:lnTo>
                    <a:pt x="888930" y="42829"/>
                  </a:lnTo>
                  <a:lnTo>
                    <a:pt x="931694" y="60914"/>
                  </a:lnTo>
                  <a:lnTo>
                    <a:pt x="972848" y="81875"/>
                  </a:lnTo>
                  <a:lnTo>
                    <a:pt x="1012265" y="105588"/>
                  </a:lnTo>
                  <a:lnTo>
                    <a:pt x="1049819" y="131924"/>
                  </a:lnTo>
                  <a:lnTo>
                    <a:pt x="1085383" y="160757"/>
                  </a:lnTo>
                  <a:lnTo>
                    <a:pt x="1118830" y="191960"/>
                  </a:lnTo>
                  <a:lnTo>
                    <a:pt x="1150034" y="225407"/>
                  </a:lnTo>
                  <a:lnTo>
                    <a:pt x="1178867" y="260971"/>
                  </a:lnTo>
                  <a:lnTo>
                    <a:pt x="1205203" y="298525"/>
                  </a:lnTo>
                  <a:lnTo>
                    <a:pt x="1228915" y="337943"/>
                  </a:lnTo>
                  <a:lnTo>
                    <a:pt x="1249877" y="379097"/>
                  </a:lnTo>
                  <a:lnTo>
                    <a:pt x="1267962" y="421861"/>
                  </a:lnTo>
                  <a:lnTo>
                    <a:pt x="1283042" y="466108"/>
                  </a:lnTo>
                  <a:lnTo>
                    <a:pt x="1294992" y="511712"/>
                  </a:lnTo>
                  <a:lnTo>
                    <a:pt x="1303688" y="558570"/>
                  </a:lnTo>
                  <a:lnTo>
                    <a:pt x="1308994" y="606482"/>
                  </a:lnTo>
                  <a:lnTo>
                    <a:pt x="1310791" y="655395"/>
                  </a:lnTo>
                  <a:lnTo>
                    <a:pt x="1308994" y="704308"/>
                  </a:lnTo>
                  <a:lnTo>
                    <a:pt x="1303683" y="752245"/>
                  </a:lnTo>
                  <a:lnTo>
                    <a:pt x="1294992" y="799078"/>
                  </a:lnTo>
                  <a:lnTo>
                    <a:pt x="1283042" y="844682"/>
                  </a:lnTo>
                  <a:lnTo>
                    <a:pt x="1267962" y="888930"/>
                  </a:lnTo>
                  <a:lnTo>
                    <a:pt x="1249877" y="931694"/>
                  </a:lnTo>
                  <a:lnTo>
                    <a:pt x="1228915" y="972848"/>
                  </a:lnTo>
                  <a:lnTo>
                    <a:pt x="1205203" y="1012265"/>
                  </a:lnTo>
                  <a:lnTo>
                    <a:pt x="1179699" y="1048633"/>
                  </a:lnTo>
                  <a:close/>
                </a:path>
              </a:pathLst>
            </a:custGeom>
            <a:solidFill>
              <a:srgbClr val="40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854834" y="3663624"/>
              <a:ext cx="1310640" cy="1310640"/>
            </a:xfrm>
            <a:custGeom>
              <a:avLst/>
              <a:gdLst/>
              <a:ahLst/>
              <a:cxnLst/>
              <a:rect l="l" t="t" r="r" b="b"/>
              <a:pathLst>
                <a:path w="1310639" h="1310639">
                  <a:moveTo>
                    <a:pt x="1179358" y="1048287"/>
                  </a:moveTo>
                  <a:lnTo>
                    <a:pt x="638495" y="1048287"/>
                  </a:lnTo>
                  <a:lnTo>
                    <a:pt x="685967" y="1047420"/>
                  </a:lnTo>
                  <a:lnTo>
                    <a:pt x="732991" y="1040850"/>
                  </a:lnTo>
                  <a:lnTo>
                    <a:pt x="779024" y="1028620"/>
                  </a:lnTo>
                  <a:lnTo>
                    <a:pt x="823526" y="1010771"/>
                  </a:lnTo>
                  <a:lnTo>
                    <a:pt x="865956" y="987347"/>
                  </a:lnTo>
                  <a:lnTo>
                    <a:pt x="905773" y="958390"/>
                  </a:lnTo>
                  <a:lnTo>
                    <a:pt x="941678" y="924704"/>
                  </a:lnTo>
                  <a:lnTo>
                    <a:pt x="972638" y="887415"/>
                  </a:lnTo>
                  <a:lnTo>
                    <a:pt x="998510" y="847046"/>
                  </a:lnTo>
                  <a:lnTo>
                    <a:pt x="1019149" y="804119"/>
                  </a:lnTo>
                  <a:lnTo>
                    <a:pt x="1034414" y="759160"/>
                  </a:lnTo>
                  <a:lnTo>
                    <a:pt x="1044161" y="712691"/>
                  </a:lnTo>
                  <a:lnTo>
                    <a:pt x="1048247" y="665236"/>
                  </a:lnTo>
                  <a:lnTo>
                    <a:pt x="1046528" y="617319"/>
                  </a:lnTo>
                  <a:lnTo>
                    <a:pt x="1038861" y="569463"/>
                  </a:lnTo>
                  <a:lnTo>
                    <a:pt x="1025104" y="522191"/>
                  </a:lnTo>
                  <a:lnTo>
                    <a:pt x="1005572" y="476998"/>
                  </a:lnTo>
                  <a:lnTo>
                    <a:pt x="980974" y="435237"/>
                  </a:lnTo>
                  <a:lnTo>
                    <a:pt x="951755" y="397220"/>
                  </a:lnTo>
                  <a:lnTo>
                    <a:pt x="918358" y="363260"/>
                  </a:lnTo>
                  <a:lnTo>
                    <a:pt x="881228" y="333668"/>
                  </a:lnTo>
                  <a:lnTo>
                    <a:pt x="840808" y="308757"/>
                  </a:lnTo>
                  <a:lnTo>
                    <a:pt x="797542" y="288838"/>
                  </a:lnTo>
                  <a:lnTo>
                    <a:pt x="751876" y="274224"/>
                  </a:lnTo>
                  <a:lnTo>
                    <a:pt x="704251" y="265226"/>
                  </a:lnTo>
                  <a:lnTo>
                    <a:pt x="655114" y="262158"/>
                  </a:lnTo>
                  <a:lnTo>
                    <a:pt x="655114" y="0"/>
                  </a:lnTo>
                  <a:lnTo>
                    <a:pt x="703551" y="1781"/>
                  </a:lnTo>
                  <a:lnTo>
                    <a:pt x="751221" y="7057"/>
                  </a:lnTo>
                  <a:lnTo>
                    <a:pt x="797973" y="15719"/>
                  </a:lnTo>
                  <a:lnTo>
                    <a:pt x="843657" y="27664"/>
                  </a:lnTo>
                  <a:lnTo>
                    <a:pt x="888121" y="42784"/>
                  </a:lnTo>
                  <a:lnTo>
                    <a:pt x="931215" y="60973"/>
                  </a:lnTo>
                  <a:lnTo>
                    <a:pt x="972790" y="82127"/>
                  </a:lnTo>
                  <a:lnTo>
                    <a:pt x="1012692" y="106139"/>
                  </a:lnTo>
                  <a:lnTo>
                    <a:pt x="1050774" y="132903"/>
                  </a:lnTo>
                  <a:lnTo>
                    <a:pt x="1086883" y="162313"/>
                  </a:lnTo>
                  <a:lnTo>
                    <a:pt x="1120868" y="194264"/>
                  </a:lnTo>
                  <a:lnTo>
                    <a:pt x="1152581" y="228649"/>
                  </a:lnTo>
                  <a:lnTo>
                    <a:pt x="1181760" y="265226"/>
                  </a:lnTo>
                  <a:lnTo>
                    <a:pt x="1208581" y="304300"/>
                  </a:lnTo>
                  <a:lnTo>
                    <a:pt x="1232569" y="345353"/>
                  </a:lnTo>
                  <a:lnTo>
                    <a:pt x="1253679" y="388418"/>
                  </a:lnTo>
                  <a:lnTo>
                    <a:pt x="1271764" y="433388"/>
                  </a:lnTo>
                  <a:lnTo>
                    <a:pt x="1286494" y="479565"/>
                  </a:lnTo>
                  <a:lnTo>
                    <a:pt x="1297679" y="526204"/>
                  </a:lnTo>
                  <a:lnTo>
                    <a:pt x="1305365" y="573126"/>
                  </a:lnTo>
                  <a:lnTo>
                    <a:pt x="1309601" y="620155"/>
                  </a:lnTo>
                  <a:lnTo>
                    <a:pt x="1310437" y="667112"/>
                  </a:lnTo>
                  <a:lnTo>
                    <a:pt x="1307920" y="713820"/>
                  </a:lnTo>
                  <a:lnTo>
                    <a:pt x="1302100" y="760102"/>
                  </a:lnTo>
                  <a:lnTo>
                    <a:pt x="1293024" y="805780"/>
                  </a:lnTo>
                  <a:lnTo>
                    <a:pt x="1280742" y="850676"/>
                  </a:lnTo>
                  <a:lnTo>
                    <a:pt x="1265302" y="894612"/>
                  </a:lnTo>
                  <a:lnTo>
                    <a:pt x="1246753" y="937412"/>
                  </a:lnTo>
                  <a:lnTo>
                    <a:pt x="1225142" y="978897"/>
                  </a:lnTo>
                  <a:lnTo>
                    <a:pt x="1200520" y="1018889"/>
                  </a:lnTo>
                  <a:lnTo>
                    <a:pt x="1179358" y="1048287"/>
                  </a:lnTo>
                  <a:close/>
                </a:path>
                <a:path w="1310639" h="1310639">
                  <a:moveTo>
                    <a:pt x="636733" y="1310541"/>
                  </a:moveTo>
                  <a:lnTo>
                    <a:pt x="590181" y="1307586"/>
                  </a:lnTo>
                  <a:lnTo>
                    <a:pt x="543828" y="1301306"/>
                  </a:lnTo>
                  <a:lnTo>
                    <a:pt x="497859" y="1291686"/>
                  </a:lnTo>
                  <a:lnTo>
                    <a:pt x="452457" y="1278712"/>
                  </a:lnTo>
                  <a:lnTo>
                    <a:pt x="407806" y="1262370"/>
                  </a:lnTo>
                  <a:lnTo>
                    <a:pt x="364089" y="1242645"/>
                  </a:lnTo>
                  <a:lnTo>
                    <a:pt x="321491" y="1219522"/>
                  </a:lnTo>
                  <a:lnTo>
                    <a:pt x="280706" y="1193332"/>
                  </a:lnTo>
                  <a:lnTo>
                    <a:pt x="242360" y="1164525"/>
                  </a:lnTo>
                  <a:lnTo>
                    <a:pt x="206528" y="1133270"/>
                  </a:lnTo>
                  <a:lnTo>
                    <a:pt x="173286" y="1099734"/>
                  </a:lnTo>
                  <a:lnTo>
                    <a:pt x="142711" y="1064086"/>
                  </a:lnTo>
                  <a:lnTo>
                    <a:pt x="114877" y="1026492"/>
                  </a:lnTo>
                  <a:lnTo>
                    <a:pt x="89860" y="987121"/>
                  </a:lnTo>
                  <a:lnTo>
                    <a:pt x="67737" y="946141"/>
                  </a:lnTo>
                  <a:lnTo>
                    <a:pt x="48583" y="903719"/>
                  </a:lnTo>
                  <a:lnTo>
                    <a:pt x="32474" y="860024"/>
                  </a:lnTo>
                  <a:lnTo>
                    <a:pt x="19485" y="815222"/>
                  </a:lnTo>
                  <a:lnTo>
                    <a:pt x="9692" y="769483"/>
                  </a:lnTo>
                  <a:lnTo>
                    <a:pt x="3172" y="722973"/>
                  </a:lnTo>
                  <a:lnTo>
                    <a:pt x="0" y="675860"/>
                  </a:lnTo>
                  <a:lnTo>
                    <a:pt x="251" y="628313"/>
                  </a:lnTo>
                  <a:lnTo>
                    <a:pt x="4001" y="580499"/>
                  </a:lnTo>
                  <a:lnTo>
                    <a:pt x="11327" y="532586"/>
                  </a:lnTo>
                  <a:lnTo>
                    <a:pt x="268842" y="581710"/>
                  </a:lnTo>
                  <a:lnTo>
                    <a:pt x="262649" y="630552"/>
                  </a:lnTo>
                  <a:lnTo>
                    <a:pt x="262563" y="679018"/>
                  </a:lnTo>
                  <a:lnTo>
                    <a:pt x="268361" y="726615"/>
                  </a:lnTo>
                  <a:lnTo>
                    <a:pt x="279820" y="772846"/>
                  </a:lnTo>
                  <a:lnTo>
                    <a:pt x="296716" y="817218"/>
                  </a:lnTo>
                  <a:lnTo>
                    <a:pt x="318826" y="859236"/>
                  </a:lnTo>
                  <a:lnTo>
                    <a:pt x="345927" y="898405"/>
                  </a:lnTo>
                  <a:lnTo>
                    <a:pt x="377795" y="934230"/>
                  </a:lnTo>
                  <a:lnTo>
                    <a:pt x="414207" y="966217"/>
                  </a:lnTo>
                  <a:lnTo>
                    <a:pt x="454940" y="993871"/>
                  </a:lnTo>
                  <a:lnTo>
                    <a:pt x="498797" y="1016243"/>
                  </a:lnTo>
                  <a:lnTo>
                    <a:pt x="544369" y="1032741"/>
                  </a:lnTo>
                  <a:lnTo>
                    <a:pt x="591115" y="1043408"/>
                  </a:lnTo>
                  <a:lnTo>
                    <a:pt x="638495" y="1048287"/>
                  </a:lnTo>
                  <a:lnTo>
                    <a:pt x="1179358" y="1048287"/>
                  </a:lnTo>
                  <a:lnTo>
                    <a:pt x="1172934" y="1057212"/>
                  </a:lnTo>
                  <a:lnTo>
                    <a:pt x="1142432" y="1093688"/>
                  </a:lnTo>
                  <a:lnTo>
                    <a:pt x="1109065" y="1128139"/>
                  </a:lnTo>
                  <a:lnTo>
                    <a:pt x="1072879" y="1160387"/>
                  </a:lnTo>
                  <a:lnTo>
                    <a:pt x="1034422" y="1189888"/>
                  </a:lnTo>
                  <a:lnTo>
                    <a:pt x="994329" y="1216210"/>
                  </a:lnTo>
                  <a:lnTo>
                    <a:pt x="952784" y="1239336"/>
                  </a:lnTo>
                  <a:lnTo>
                    <a:pt x="909971" y="1259252"/>
                  </a:lnTo>
                  <a:lnTo>
                    <a:pt x="866073" y="1275945"/>
                  </a:lnTo>
                  <a:lnTo>
                    <a:pt x="821273" y="1289399"/>
                  </a:lnTo>
                  <a:lnTo>
                    <a:pt x="775756" y="1299600"/>
                  </a:lnTo>
                  <a:lnTo>
                    <a:pt x="729705" y="1306534"/>
                  </a:lnTo>
                  <a:lnTo>
                    <a:pt x="683302" y="1310186"/>
                  </a:lnTo>
                  <a:lnTo>
                    <a:pt x="636733" y="1310541"/>
                  </a:lnTo>
                  <a:close/>
                </a:path>
              </a:pathLst>
            </a:custGeom>
            <a:solidFill>
              <a:srgbClr val="E69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12"/>
          <p:cNvGrpSpPr/>
          <p:nvPr/>
        </p:nvGrpSpPr>
        <p:grpSpPr>
          <a:xfrm>
            <a:off x="10198519" y="6346046"/>
            <a:ext cx="1311275" cy="1311275"/>
            <a:chOff x="854553" y="5555440"/>
            <a:chExt cx="1311275" cy="1311275"/>
          </a:xfrm>
        </p:grpSpPr>
        <p:sp>
          <p:nvSpPr>
            <p:cNvPr id="22" name="object 13"/>
            <p:cNvSpPr/>
            <p:nvPr/>
          </p:nvSpPr>
          <p:spPr>
            <a:xfrm>
              <a:off x="854553" y="5555440"/>
              <a:ext cx="1311275" cy="1311275"/>
            </a:xfrm>
            <a:custGeom>
              <a:avLst/>
              <a:gdLst/>
              <a:ahLst/>
              <a:cxnLst/>
              <a:rect l="l" t="t" r="r" b="b"/>
              <a:pathLst>
                <a:path w="1311275" h="1311275">
                  <a:moveTo>
                    <a:pt x="655409" y="1310791"/>
                  </a:moveTo>
                  <a:lnTo>
                    <a:pt x="606482" y="1308994"/>
                  </a:lnTo>
                  <a:lnTo>
                    <a:pt x="558546" y="1303686"/>
                  </a:lnTo>
                  <a:lnTo>
                    <a:pt x="511712" y="1294993"/>
                  </a:lnTo>
                  <a:lnTo>
                    <a:pt x="466108" y="1283043"/>
                  </a:lnTo>
                  <a:lnTo>
                    <a:pt x="421861" y="1267962"/>
                  </a:lnTo>
                  <a:lnTo>
                    <a:pt x="379097" y="1249878"/>
                  </a:lnTo>
                  <a:lnTo>
                    <a:pt x="337943" y="1228916"/>
                  </a:lnTo>
                  <a:lnTo>
                    <a:pt x="298525" y="1205203"/>
                  </a:lnTo>
                  <a:lnTo>
                    <a:pt x="260971" y="1178867"/>
                  </a:lnTo>
                  <a:lnTo>
                    <a:pt x="225408" y="1150034"/>
                  </a:lnTo>
                  <a:lnTo>
                    <a:pt x="191960" y="1118831"/>
                  </a:lnTo>
                  <a:lnTo>
                    <a:pt x="160757" y="1085384"/>
                  </a:lnTo>
                  <a:lnTo>
                    <a:pt x="131924" y="1049820"/>
                  </a:lnTo>
                  <a:lnTo>
                    <a:pt x="105588" y="1012266"/>
                  </a:lnTo>
                  <a:lnTo>
                    <a:pt x="81875" y="972848"/>
                  </a:lnTo>
                  <a:lnTo>
                    <a:pt x="60914" y="931694"/>
                  </a:lnTo>
                  <a:lnTo>
                    <a:pt x="42829" y="888930"/>
                  </a:lnTo>
                  <a:lnTo>
                    <a:pt x="27748" y="844683"/>
                  </a:lnTo>
                  <a:lnTo>
                    <a:pt x="15798" y="799079"/>
                  </a:lnTo>
                  <a:lnTo>
                    <a:pt x="7103" y="752221"/>
                  </a:lnTo>
                  <a:lnTo>
                    <a:pt x="1797" y="704308"/>
                  </a:lnTo>
                  <a:lnTo>
                    <a:pt x="0" y="655395"/>
                  </a:lnTo>
                  <a:lnTo>
                    <a:pt x="1797" y="606482"/>
                  </a:lnTo>
                  <a:lnTo>
                    <a:pt x="7107" y="558546"/>
                  </a:lnTo>
                  <a:lnTo>
                    <a:pt x="15798" y="511712"/>
                  </a:lnTo>
                  <a:lnTo>
                    <a:pt x="27748" y="466108"/>
                  </a:lnTo>
                  <a:lnTo>
                    <a:pt x="42829" y="421861"/>
                  </a:lnTo>
                  <a:lnTo>
                    <a:pt x="60914" y="379097"/>
                  </a:lnTo>
                  <a:lnTo>
                    <a:pt x="81875" y="337943"/>
                  </a:lnTo>
                  <a:lnTo>
                    <a:pt x="105588" y="298525"/>
                  </a:lnTo>
                  <a:lnTo>
                    <a:pt x="131924" y="260971"/>
                  </a:lnTo>
                  <a:lnTo>
                    <a:pt x="160757" y="225407"/>
                  </a:lnTo>
                  <a:lnTo>
                    <a:pt x="191960" y="191960"/>
                  </a:lnTo>
                  <a:lnTo>
                    <a:pt x="225408" y="160757"/>
                  </a:lnTo>
                  <a:lnTo>
                    <a:pt x="260971" y="131924"/>
                  </a:lnTo>
                  <a:lnTo>
                    <a:pt x="298525" y="105588"/>
                  </a:lnTo>
                  <a:lnTo>
                    <a:pt x="337943" y="81875"/>
                  </a:lnTo>
                  <a:lnTo>
                    <a:pt x="379097" y="60914"/>
                  </a:lnTo>
                  <a:lnTo>
                    <a:pt x="421861" y="42829"/>
                  </a:lnTo>
                  <a:lnTo>
                    <a:pt x="466108" y="27748"/>
                  </a:lnTo>
                  <a:lnTo>
                    <a:pt x="511712" y="15798"/>
                  </a:lnTo>
                  <a:lnTo>
                    <a:pt x="558546" y="7106"/>
                  </a:lnTo>
                  <a:lnTo>
                    <a:pt x="606482" y="1797"/>
                  </a:lnTo>
                  <a:lnTo>
                    <a:pt x="655395" y="0"/>
                  </a:lnTo>
                  <a:lnTo>
                    <a:pt x="655395" y="262158"/>
                  </a:lnTo>
                  <a:lnTo>
                    <a:pt x="606069" y="265222"/>
                  </a:lnTo>
                  <a:lnTo>
                    <a:pt x="558570" y="274168"/>
                  </a:lnTo>
                  <a:lnTo>
                    <a:pt x="513269" y="288628"/>
                  </a:lnTo>
                  <a:lnTo>
                    <a:pt x="470532" y="308232"/>
                  </a:lnTo>
                  <a:lnTo>
                    <a:pt x="430730" y="332613"/>
                  </a:lnTo>
                  <a:lnTo>
                    <a:pt x="394231" y="361402"/>
                  </a:lnTo>
                  <a:lnTo>
                    <a:pt x="361402" y="394231"/>
                  </a:lnTo>
                  <a:lnTo>
                    <a:pt x="332613" y="430731"/>
                  </a:lnTo>
                  <a:lnTo>
                    <a:pt x="308232" y="470533"/>
                  </a:lnTo>
                  <a:lnTo>
                    <a:pt x="288627" y="513269"/>
                  </a:lnTo>
                  <a:lnTo>
                    <a:pt x="274171" y="558570"/>
                  </a:lnTo>
                  <a:lnTo>
                    <a:pt x="265222" y="606069"/>
                  </a:lnTo>
                  <a:lnTo>
                    <a:pt x="262158" y="655395"/>
                  </a:lnTo>
                  <a:lnTo>
                    <a:pt x="265222" y="704722"/>
                  </a:lnTo>
                  <a:lnTo>
                    <a:pt x="274175" y="752245"/>
                  </a:lnTo>
                  <a:lnTo>
                    <a:pt x="288627" y="797522"/>
                  </a:lnTo>
                  <a:lnTo>
                    <a:pt x="308232" y="840259"/>
                  </a:lnTo>
                  <a:lnTo>
                    <a:pt x="332613" y="880061"/>
                  </a:lnTo>
                  <a:lnTo>
                    <a:pt x="361402" y="916560"/>
                  </a:lnTo>
                  <a:lnTo>
                    <a:pt x="394231" y="949389"/>
                  </a:lnTo>
                  <a:lnTo>
                    <a:pt x="430730" y="978178"/>
                  </a:lnTo>
                  <a:lnTo>
                    <a:pt x="470532" y="1002559"/>
                  </a:lnTo>
                  <a:lnTo>
                    <a:pt x="513269" y="1022164"/>
                  </a:lnTo>
                  <a:lnTo>
                    <a:pt x="558570" y="1036623"/>
                  </a:lnTo>
                  <a:lnTo>
                    <a:pt x="606069" y="1045569"/>
                  </a:lnTo>
                  <a:lnTo>
                    <a:pt x="655395" y="1048633"/>
                  </a:lnTo>
                  <a:lnTo>
                    <a:pt x="1179699" y="1048633"/>
                  </a:lnTo>
                  <a:lnTo>
                    <a:pt x="1178867" y="1049820"/>
                  </a:lnTo>
                  <a:lnTo>
                    <a:pt x="1150034" y="1085384"/>
                  </a:lnTo>
                  <a:lnTo>
                    <a:pt x="1118830" y="1118831"/>
                  </a:lnTo>
                  <a:lnTo>
                    <a:pt x="1085383" y="1150034"/>
                  </a:lnTo>
                  <a:lnTo>
                    <a:pt x="1049819" y="1178867"/>
                  </a:lnTo>
                  <a:lnTo>
                    <a:pt x="1012265" y="1205203"/>
                  </a:lnTo>
                  <a:lnTo>
                    <a:pt x="972848" y="1228916"/>
                  </a:lnTo>
                  <a:lnTo>
                    <a:pt x="931694" y="1249878"/>
                  </a:lnTo>
                  <a:lnTo>
                    <a:pt x="888930" y="1267962"/>
                  </a:lnTo>
                  <a:lnTo>
                    <a:pt x="844682" y="1283043"/>
                  </a:lnTo>
                  <a:lnTo>
                    <a:pt x="799079" y="1294993"/>
                  </a:lnTo>
                  <a:lnTo>
                    <a:pt x="752245" y="1303686"/>
                  </a:lnTo>
                  <a:lnTo>
                    <a:pt x="704308" y="1308994"/>
                  </a:lnTo>
                  <a:lnTo>
                    <a:pt x="655409" y="1310791"/>
                  </a:lnTo>
                  <a:close/>
                </a:path>
                <a:path w="1311275" h="1311275">
                  <a:moveTo>
                    <a:pt x="1179699" y="1048633"/>
                  </a:moveTo>
                  <a:lnTo>
                    <a:pt x="655395" y="1048633"/>
                  </a:lnTo>
                  <a:lnTo>
                    <a:pt x="704722" y="1045569"/>
                  </a:lnTo>
                  <a:lnTo>
                    <a:pt x="752221" y="1036623"/>
                  </a:lnTo>
                  <a:lnTo>
                    <a:pt x="797522" y="1022164"/>
                  </a:lnTo>
                  <a:lnTo>
                    <a:pt x="840258" y="1002559"/>
                  </a:lnTo>
                  <a:lnTo>
                    <a:pt x="880060" y="978178"/>
                  </a:lnTo>
                  <a:lnTo>
                    <a:pt x="916560" y="949389"/>
                  </a:lnTo>
                  <a:lnTo>
                    <a:pt x="949389" y="916560"/>
                  </a:lnTo>
                  <a:lnTo>
                    <a:pt x="978178" y="880061"/>
                  </a:lnTo>
                  <a:lnTo>
                    <a:pt x="1002559" y="840259"/>
                  </a:lnTo>
                  <a:lnTo>
                    <a:pt x="1022164" y="797522"/>
                  </a:lnTo>
                  <a:lnTo>
                    <a:pt x="1036620" y="752221"/>
                  </a:lnTo>
                  <a:lnTo>
                    <a:pt x="1045569" y="704722"/>
                  </a:lnTo>
                  <a:lnTo>
                    <a:pt x="1048633" y="655395"/>
                  </a:lnTo>
                  <a:lnTo>
                    <a:pt x="1045569" y="606069"/>
                  </a:lnTo>
                  <a:lnTo>
                    <a:pt x="1036615" y="558546"/>
                  </a:lnTo>
                  <a:lnTo>
                    <a:pt x="1022164" y="513269"/>
                  </a:lnTo>
                  <a:lnTo>
                    <a:pt x="1002559" y="470533"/>
                  </a:lnTo>
                  <a:lnTo>
                    <a:pt x="978178" y="430731"/>
                  </a:lnTo>
                  <a:lnTo>
                    <a:pt x="949389" y="394231"/>
                  </a:lnTo>
                  <a:lnTo>
                    <a:pt x="916560" y="361402"/>
                  </a:lnTo>
                  <a:lnTo>
                    <a:pt x="880060" y="332613"/>
                  </a:lnTo>
                  <a:lnTo>
                    <a:pt x="840258" y="308232"/>
                  </a:lnTo>
                  <a:lnTo>
                    <a:pt x="797522" y="288628"/>
                  </a:lnTo>
                  <a:lnTo>
                    <a:pt x="752221" y="274168"/>
                  </a:lnTo>
                  <a:lnTo>
                    <a:pt x="704722" y="265222"/>
                  </a:lnTo>
                  <a:lnTo>
                    <a:pt x="655395" y="262158"/>
                  </a:lnTo>
                  <a:lnTo>
                    <a:pt x="655395" y="0"/>
                  </a:lnTo>
                  <a:lnTo>
                    <a:pt x="704308" y="1797"/>
                  </a:lnTo>
                  <a:lnTo>
                    <a:pt x="752245" y="7106"/>
                  </a:lnTo>
                  <a:lnTo>
                    <a:pt x="799079" y="15798"/>
                  </a:lnTo>
                  <a:lnTo>
                    <a:pt x="844682" y="27748"/>
                  </a:lnTo>
                  <a:lnTo>
                    <a:pt x="888930" y="42829"/>
                  </a:lnTo>
                  <a:lnTo>
                    <a:pt x="931694" y="60914"/>
                  </a:lnTo>
                  <a:lnTo>
                    <a:pt x="972848" y="81875"/>
                  </a:lnTo>
                  <a:lnTo>
                    <a:pt x="1012265" y="105588"/>
                  </a:lnTo>
                  <a:lnTo>
                    <a:pt x="1049819" y="131924"/>
                  </a:lnTo>
                  <a:lnTo>
                    <a:pt x="1085383" y="160757"/>
                  </a:lnTo>
                  <a:lnTo>
                    <a:pt x="1118830" y="191960"/>
                  </a:lnTo>
                  <a:lnTo>
                    <a:pt x="1150034" y="225407"/>
                  </a:lnTo>
                  <a:lnTo>
                    <a:pt x="1178867" y="260971"/>
                  </a:lnTo>
                  <a:lnTo>
                    <a:pt x="1205203" y="298525"/>
                  </a:lnTo>
                  <a:lnTo>
                    <a:pt x="1228915" y="337943"/>
                  </a:lnTo>
                  <a:lnTo>
                    <a:pt x="1249877" y="379097"/>
                  </a:lnTo>
                  <a:lnTo>
                    <a:pt x="1267962" y="421861"/>
                  </a:lnTo>
                  <a:lnTo>
                    <a:pt x="1283042" y="466108"/>
                  </a:lnTo>
                  <a:lnTo>
                    <a:pt x="1294992" y="511712"/>
                  </a:lnTo>
                  <a:lnTo>
                    <a:pt x="1303688" y="558570"/>
                  </a:lnTo>
                  <a:lnTo>
                    <a:pt x="1308994" y="606482"/>
                  </a:lnTo>
                  <a:lnTo>
                    <a:pt x="1310791" y="655395"/>
                  </a:lnTo>
                  <a:lnTo>
                    <a:pt x="1308994" y="704308"/>
                  </a:lnTo>
                  <a:lnTo>
                    <a:pt x="1303683" y="752245"/>
                  </a:lnTo>
                  <a:lnTo>
                    <a:pt x="1294992" y="799079"/>
                  </a:lnTo>
                  <a:lnTo>
                    <a:pt x="1283042" y="844683"/>
                  </a:lnTo>
                  <a:lnTo>
                    <a:pt x="1267962" y="888930"/>
                  </a:lnTo>
                  <a:lnTo>
                    <a:pt x="1249877" y="931694"/>
                  </a:lnTo>
                  <a:lnTo>
                    <a:pt x="1228915" y="972848"/>
                  </a:lnTo>
                  <a:lnTo>
                    <a:pt x="1205203" y="1012266"/>
                  </a:lnTo>
                  <a:lnTo>
                    <a:pt x="1179699" y="1048633"/>
                  </a:lnTo>
                  <a:close/>
                </a:path>
              </a:pathLst>
            </a:custGeom>
            <a:solidFill>
              <a:srgbClr val="40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935621" y="5555440"/>
              <a:ext cx="1229995" cy="1311275"/>
            </a:xfrm>
            <a:custGeom>
              <a:avLst/>
              <a:gdLst/>
              <a:ahLst/>
              <a:cxnLst/>
              <a:rect l="l" t="t" r="r" b="b"/>
              <a:pathLst>
                <a:path w="1229995" h="1311275">
                  <a:moveTo>
                    <a:pt x="1098219" y="1048600"/>
                  </a:moveTo>
                  <a:lnTo>
                    <a:pt x="566155" y="1048600"/>
                  </a:lnTo>
                  <a:lnTo>
                    <a:pt x="612047" y="1046870"/>
                  </a:lnTo>
                  <a:lnTo>
                    <a:pt x="658026" y="1039647"/>
                  </a:lnTo>
                  <a:lnTo>
                    <a:pt x="703650" y="1026760"/>
                  </a:lnTo>
                  <a:lnTo>
                    <a:pt x="747410" y="1008520"/>
                  </a:lnTo>
                  <a:lnTo>
                    <a:pt x="787930" y="985622"/>
                  </a:lnTo>
                  <a:lnTo>
                    <a:pt x="824970" y="958471"/>
                  </a:lnTo>
                  <a:lnTo>
                    <a:pt x="858289" y="927474"/>
                  </a:lnTo>
                  <a:lnTo>
                    <a:pt x="887647" y="893039"/>
                  </a:lnTo>
                  <a:lnTo>
                    <a:pt x="912803" y="855570"/>
                  </a:lnTo>
                  <a:lnTo>
                    <a:pt x="933518" y="815474"/>
                  </a:lnTo>
                  <a:lnTo>
                    <a:pt x="949551" y="773158"/>
                  </a:lnTo>
                  <a:lnTo>
                    <a:pt x="960662" y="729027"/>
                  </a:lnTo>
                  <a:lnTo>
                    <a:pt x="966610" y="683489"/>
                  </a:lnTo>
                  <a:lnTo>
                    <a:pt x="967156" y="636950"/>
                  </a:lnTo>
                  <a:lnTo>
                    <a:pt x="962058" y="589816"/>
                  </a:lnTo>
                  <a:lnTo>
                    <a:pt x="951371" y="543627"/>
                  </a:lnTo>
                  <a:lnTo>
                    <a:pt x="935551" y="499855"/>
                  </a:lnTo>
                  <a:lnTo>
                    <a:pt x="914958" y="458807"/>
                  </a:lnTo>
                  <a:lnTo>
                    <a:pt x="889952" y="420785"/>
                  </a:lnTo>
                  <a:lnTo>
                    <a:pt x="860894" y="386095"/>
                  </a:lnTo>
                  <a:lnTo>
                    <a:pt x="828146" y="355042"/>
                  </a:lnTo>
                  <a:lnTo>
                    <a:pt x="792066" y="327931"/>
                  </a:lnTo>
                  <a:lnTo>
                    <a:pt x="753016" y="305065"/>
                  </a:lnTo>
                  <a:lnTo>
                    <a:pt x="711357" y="286751"/>
                  </a:lnTo>
                  <a:lnTo>
                    <a:pt x="667449" y="273291"/>
                  </a:lnTo>
                  <a:lnTo>
                    <a:pt x="621652" y="264992"/>
                  </a:lnTo>
                  <a:lnTo>
                    <a:pt x="574327" y="262158"/>
                  </a:lnTo>
                  <a:lnTo>
                    <a:pt x="574327" y="0"/>
                  </a:lnTo>
                  <a:lnTo>
                    <a:pt x="621924" y="1712"/>
                  </a:lnTo>
                  <a:lnTo>
                    <a:pt x="668690" y="6777"/>
                  </a:lnTo>
                  <a:lnTo>
                    <a:pt x="714496" y="15084"/>
                  </a:lnTo>
                  <a:lnTo>
                    <a:pt x="759213" y="26524"/>
                  </a:lnTo>
                  <a:lnTo>
                    <a:pt x="802710" y="40987"/>
                  </a:lnTo>
                  <a:lnTo>
                    <a:pt x="844857" y="58363"/>
                  </a:lnTo>
                  <a:lnTo>
                    <a:pt x="885526" y="78543"/>
                  </a:lnTo>
                  <a:lnTo>
                    <a:pt x="924585" y="101416"/>
                  </a:lnTo>
                  <a:lnTo>
                    <a:pt x="961906" y="126874"/>
                  </a:lnTo>
                  <a:lnTo>
                    <a:pt x="997358" y="154807"/>
                  </a:lnTo>
                  <a:lnTo>
                    <a:pt x="1030811" y="185104"/>
                  </a:lnTo>
                  <a:lnTo>
                    <a:pt x="1062137" y="217656"/>
                  </a:lnTo>
                  <a:lnTo>
                    <a:pt x="1091204" y="252354"/>
                  </a:lnTo>
                  <a:lnTo>
                    <a:pt x="1117883" y="289088"/>
                  </a:lnTo>
                  <a:lnTo>
                    <a:pt x="1142045" y="327747"/>
                  </a:lnTo>
                  <a:lnTo>
                    <a:pt x="1163559" y="368223"/>
                  </a:lnTo>
                  <a:lnTo>
                    <a:pt x="1182296" y="410406"/>
                  </a:lnTo>
                  <a:lnTo>
                    <a:pt x="1198126" y="454185"/>
                  </a:lnTo>
                  <a:lnTo>
                    <a:pt x="1210919" y="499452"/>
                  </a:lnTo>
                  <a:lnTo>
                    <a:pt x="1220545" y="546096"/>
                  </a:lnTo>
                  <a:lnTo>
                    <a:pt x="1226794" y="593312"/>
                  </a:lnTo>
                  <a:lnTo>
                    <a:pt x="1229599" y="640267"/>
                  </a:lnTo>
                  <a:lnTo>
                    <a:pt x="1229048" y="686818"/>
                  </a:lnTo>
                  <a:lnTo>
                    <a:pt x="1225225" y="732816"/>
                  </a:lnTo>
                  <a:lnTo>
                    <a:pt x="1218219" y="778115"/>
                  </a:lnTo>
                  <a:lnTo>
                    <a:pt x="1208115" y="822571"/>
                  </a:lnTo>
                  <a:lnTo>
                    <a:pt x="1195000" y="866035"/>
                  </a:lnTo>
                  <a:lnTo>
                    <a:pt x="1178961" y="908362"/>
                  </a:lnTo>
                  <a:lnTo>
                    <a:pt x="1160083" y="949405"/>
                  </a:lnTo>
                  <a:lnTo>
                    <a:pt x="1138454" y="989019"/>
                  </a:lnTo>
                  <a:lnTo>
                    <a:pt x="1114160" y="1027057"/>
                  </a:lnTo>
                  <a:lnTo>
                    <a:pt x="1098219" y="1048600"/>
                  </a:lnTo>
                  <a:close/>
                </a:path>
                <a:path w="1229995" h="1311275">
                  <a:moveTo>
                    <a:pt x="560707" y="1310736"/>
                  </a:moveTo>
                  <a:lnTo>
                    <a:pt x="515189" y="1308187"/>
                  </a:lnTo>
                  <a:lnTo>
                    <a:pt x="470147" y="1302504"/>
                  </a:lnTo>
                  <a:lnTo>
                    <a:pt x="425737" y="1293748"/>
                  </a:lnTo>
                  <a:lnTo>
                    <a:pt x="382121" y="1281980"/>
                  </a:lnTo>
                  <a:lnTo>
                    <a:pt x="339454" y="1267260"/>
                  </a:lnTo>
                  <a:lnTo>
                    <a:pt x="297898" y="1249650"/>
                  </a:lnTo>
                  <a:lnTo>
                    <a:pt x="257610" y="1229210"/>
                  </a:lnTo>
                  <a:lnTo>
                    <a:pt x="218748" y="1206001"/>
                  </a:lnTo>
                  <a:lnTo>
                    <a:pt x="181472" y="1180085"/>
                  </a:lnTo>
                  <a:lnTo>
                    <a:pt x="145941" y="1151522"/>
                  </a:lnTo>
                  <a:lnTo>
                    <a:pt x="112312" y="1120373"/>
                  </a:lnTo>
                  <a:lnTo>
                    <a:pt x="80745" y="1086699"/>
                  </a:lnTo>
                  <a:lnTo>
                    <a:pt x="51398" y="1050560"/>
                  </a:lnTo>
                  <a:lnTo>
                    <a:pt x="24430" y="1012019"/>
                  </a:lnTo>
                  <a:lnTo>
                    <a:pt x="0" y="971135"/>
                  </a:lnTo>
                  <a:lnTo>
                    <a:pt x="229731" y="844839"/>
                  </a:lnTo>
                  <a:lnTo>
                    <a:pt x="255013" y="884945"/>
                  </a:lnTo>
                  <a:lnTo>
                    <a:pt x="284348" y="921078"/>
                  </a:lnTo>
                  <a:lnTo>
                    <a:pt x="317295" y="953071"/>
                  </a:lnTo>
                  <a:lnTo>
                    <a:pt x="353414" y="980755"/>
                  </a:lnTo>
                  <a:lnTo>
                    <a:pt x="392264" y="1003959"/>
                  </a:lnTo>
                  <a:lnTo>
                    <a:pt x="433404" y="1022514"/>
                  </a:lnTo>
                  <a:lnTo>
                    <a:pt x="476392" y="1036252"/>
                  </a:lnTo>
                  <a:lnTo>
                    <a:pt x="520790" y="1045004"/>
                  </a:lnTo>
                  <a:lnTo>
                    <a:pt x="566155" y="1048600"/>
                  </a:lnTo>
                  <a:lnTo>
                    <a:pt x="1098219" y="1048600"/>
                  </a:lnTo>
                  <a:lnTo>
                    <a:pt x="1087288" y="1063372"/>
                  </a:lnTo>
                  <a:lnTo>
                    <a:pt x="1057923" y="1097819"/>
                  </a:lnTo>
                  <a:lnTo>
                    <a:pt x="1026154" y="1130251"/>
                  </a:lnTo>
                  <a:lnTo>
                    <a:pt x="992065" y="1160521"/>
                  </a:lnTo>
                  <a:lnTo>
                    <a:pt x="955744" y="1188484"/>
                  </a:lnTo>
                  <a:lnTo>
                    <a:pt x="917277" y="1213994"/>
                  </a:lnTo>
                  <a:lnTo>
                    <a:pt x="876750" y="1236903"/>
                  </a:lnTo>
                  <a:lnTo>
                    <a:pt x="834251" y="1257066"/>
                  </a:lnTo>
                  <a:lnTo>
                    <a:pt x="789865" y="1274336"/>
                  </a:lnTo>
                  <a:lnTo>
                    <a:pt x="744353" y="1288372"/>
                  </a:lnTo>
                  <a:lnTo>
                    <a:pt x="698523" y="1298968"/>
                  </a:lnTo>
                  <a:lnTo>
                    <a:pt x="652532" y="1306188"/>
                  </a:lnTo>
                  <a:lnTo>
                    <a:pt x="606541" y="1310090"/>
                  </a:lnTo>
                  <a:lnTo>
                    <a:pt x="560707" y="1310736"/>
                  </a:lnTo>
                  <a:close/>
                </a:path>
              </a:pathLst>
            </a:custGeom>
            <a:solidFill>
              <a:srgbClr val="E69D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6"/>
          <p:cNvSpPr txBox="1"/>
          <p:nvPr/>
        </p:nvSpPr>
        <p:spPr>
          <a:xfrm>
            <a:off x="12115800" y="4128920"/>
            <a:ext cx="4800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b="1" dirty="0">
                <a:solidFill>
                  <a:schemeClr val="bg1"/>
                </a:solidFill>
              </a:rPr>
              <a:t>Azure Virtual </a:t>
            </a:r>
            <a:r>
              <a:rPr lang="en-US" sz="3600" b="1" dirty="0" smtClean="0">
                <a:solidFill>
                  <a:schemeClr val="bg1"/>
                </a:solidFill>
              </a:rPr>
              <a:t>Machines</a:t>
            </a:r>
            <a:endParaRPr sz="360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12268200" y="6716348"/>
            <a:ext cx="369353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b="1" dirty="0">
                <a:solidFill>
                  <a:schemeClr val="bg1"/>
                </a:solidFill>
              </a:rPr>
              <a:t>Azure </a:t>
            </a:r>
            <a:r>
              <a:rPr lang="en-US" sz="3600" b="1" dirty="0" smtClean="0">
                <a:solidFill>
                  <a:schemeClr val="bg1"/>
                </a:solidFill>
              </a:rPr>
              <a:t>Storage</a:t>
            </a:r>
            <a:endParaRPr sz="3600" dirty="0">
              <a:solidFill>
                <a:schemeClr val="bg1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2199" y="1560836"/>
            <a:ext cx="7428896" cy="7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solidFill>
                  <a:srgbClr val="FFC000"/>
                </a:solidFill>
              </a:rPr>
              <a:t>Creating an Azure Account</a:t>
            </a:r>
            <a:endParaRPr spc="295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 flipV="1">
            <a:off x="7180885" y="2628900"/>
            <a:ext cx="4419599" cy="64917"/>
          </a:xfrm>
          <a:custGeom>
            <a:avLst/>
            <a:gdLst/>
            <a:ahLst/>
            <a:cxnLst/>
            <a:rect l="l" t="t" r="r" b="b"/>
            <a:pathLst>
              <a:path w="1421765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390900"/>
            <a:ext cx="807720" cy="670696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3289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590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01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084" y="4948451"/>
            <a:ext cx="731520" cy="502061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16192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02</a:t>
            </a:r>
            <a:endParaRPr sz="22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6485856"/>
            <a:ext cx="807720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03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249" y="3475671"/>
            <a:ext cx="15444751" cy="66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lang="en-GB" sz="3600" dirty="0">
                <a:solidFill>
                  <a:schemeClr val="bg1"/>
                </a:solidFill>
              </a:rPr>
              <a:t>Go to </a:t>
            </a:r>
            <a:r>
              <a:rPr lang="en-GB" sz="3600" dirty="0">
                <a:solidFill>
                  <a:srgbClr val="FFC000"/>
                </a:solidFill>
                <a:hlinkClick r:id="rId2"/>
              </a:rPr>
              <a:t>https://azure.microsoft.com/en-us</a:t>
            </a:r>
            <a:r>
              <a:rPr lang="en-GB" sz="3600" dirty="0" smtClean="0">
                <a:solidFill>
                  <a:srgbClr val="FFC000"/>
                </a:solidFill>
                <a:hlinkClick r:id="rId2"/>
              </a:rPr>
              <a:t>/</a:t>
            </a:r>
            <a:r>
              <a:rPr lang="en-GB" sz="3600" dirty="0" smtClean="0">
                <a:solidFill>
                  <a:srgbClr val="FFC000"/>
                </a:solidFill>
              </a:rPr>
              <a:t>  </a:t>
            </a:r>
            <a:r>
              <a:rPr lang="en-GB" sz="3600" dirty="0">
                <a:solidFill>
                  <a:schemeClr val="bg1"/>
                </a:solidFill>
              </a:rPr>
              <a:t>and sign up for a free </a:t>
            </a:r>
            <a:r>
              <a:rPr lang="en-GB" sz="3600" dirty="0" smtClean="0">
                <a:solidFill>
                  <a:schemeClr val="bg1"/>
                </a:solidFill>
              </a:rPr>
              <a:t>account.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885" y="4878714"/>
            <a:ext cx="10462311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</a:rPr>
              <a:t>Access the Azure portal to manage your </a:t>
            </a:r>
            <a:r>
              <a:rPr lang="en-GB" sz="3600" dirty="0" smtClean="0">
                <a:solidFill>
                  <a:schemeClr val="bg1"/>
                </a:solidFill>
              </a:rPr>
              <a:t>resources.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4885" y="6441163"/>
            <a:ext cx="9139202" cy="60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</a:rPr>
              <a:t>Explore free services available for new </a:t>
            </a:r>
            <a:r>
              <a:rPr lang="en-GB" sz="3600" dirty="0" smtClean="0">
                <a:solidFill>
                  <a:schemeClr val="bg1"/>
                </a:solidFill>
              </a:rPr>
              <a:t>users.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11811000" y="7657321"/>
            <a:ext cx="6504709" cy="2629679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3114" y="565634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93114" y="657737"/>
            <a:ext cx="397510" cy="29209"/>
          </a:xfrm>
          <a:custGeom>
            <a:avLst/>
            <a:gdLst/>
            <a:ahLst/>
            <a:cxnLst/>
            <a:rect l="l" t="t" r="r" b="b"/>
            <a:pathLst>
              <a:path w="397509" h="29209">
                <a:moveTo>
                  <a:pt x="397341" y="28996"/>
                </a:moveTo>
                <a:lnTo>
                  <a:pt x="0" y="28996"/>
                </a:lnTo>
                <a:lnTo>
                  <a:pt x="0" y="0"/>
                </a:lnTo>
                <a:lnTo>
                  <a:pt x="397341" y="0"/>
                </a:lnTo>
                <a:lnTo>
                  <a:pt x="397341" y="28996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72199" y="1560836"/>
            <a:ext cx="7428896" cy="7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>
                <a:solidFill>
                  <a:srgbClr val="FFC000"/>
                </a:solidFill>
              </a:rPr>
              <a:t>Creating an Azure Account</a:t>
            </a:r>
            <a:endParaRPr spc="295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 flipV="1">
            <a:off x="7180885" y="2628900"/>
            <a:ext cx="4419599" cy="64917"/>
          </a:xfrm>
          <a:custGeom>
            <a:avLst/>
            <a:gdLst/>
            <a:ahLst/>
            <a:cxnLst/>
            <a:rect l="l" t="t" r="r" b="b"/>
            <a:pathLst>
              <a:path w="1421765">
                <a:moveTo>
                  <a:pt x="0" y="0"/>
                </a:moveTo>
                <a:lnTo>
                  <a:pt x="1421256" y="0"/>
                </a:lnTo>
              </a:path>
            </a:pathLst>
          </a:custGeom>
          <a:ln w="38099">
            <a:solidFill>
              <a:srgbClr val="E69D4A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00" y="3390900"/>
            <a:ext cx="807720" cy="670696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32893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2590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01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084" y="4948451"/>
            <a:ext cx="731520" cy="502061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16192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27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02</a:t>
            </a:r>
            <a:endParaRPr sz="2200" dirty="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" y="6485856"/>
            <a:ext cx="807720" cy="564897"/>
          </a:xfrm>
          <a:prstGeom prst="rect">
            <a:avLst/>
          </a:prstGeom>
          <a:solidFill>
            <a:srgbClr val="E69D4A"/>
          </a:solidFill>
        </p:spPr>
        <p:txBody>
          <a:bodyPr vert="horz" wrap="square" lIns="0" tIns="224154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765"/>
              </a:spcBef>
            </a:pPr>
            <a:r>
              <a:rPr sz="2200" b="1" spc="-30" dirty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03</a:t>
            </a:r>
            <a:endParaRPr sz="22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0249" y="3475671"/>
            <a:ext cx="15444751" cy="66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lang="en-GB" sz="3600" dirty="0" smtClean="0">
                <a:solidFill>
                  <a:schemeClr val="bg1"/>
                </a:solidFill>
              </a:rPr>
              <a:t>Go to </a:t>
            </a:r>
            <a:r>
              <a:rPr lang="en-GB" sz="3600" dirty="0" smtClean="0">
                <a:solidFill>
                  <a:srgbClr val="FFC000"/>
                </a:solidFill>
                <a:hlinkClick r:id="rId2"/>
              </a:rPr>
              <a:t>https://azure.microsoft.com/en-us/</a:t>
            </a:r>
            <a:r>
              <a:rPr lang="en-GB" sz="3600" dirty="0" smtClean="0">
                <a:solidFill>
                  <a:srgbClr val="FFC000"/>
                </a:solidFill>
              </a:rPr>
              <a:t>  </a:t>
            </a:r>
            <a:r>
              <a:rPr lang="en-GB" sz="3600" dirty="0" smtClean="0">
                <a:solidFill>
                  <a:schemeClr val="bg1"/>
                </a:solidFill>
              </a:rPr>
              <a:t>and sign up for a free account.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885" y="4878714"/>
            <a:ext cx="10462311" cy="649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</a:rPr>
              <a:t>Access the Azure portal to manage your </a:t>
            </a:r>
            <a:r>
              <a:rPr lang="en-GB" sz="3600" dirty="0" smtClean="0">
                <a:solidFill>
                  <a:schemeClr val="bg1"/>
                </a:solidFill>
              </a:rPr>
              <a:t>resources.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4885" y="6441163"/>
            <a:ext cx="9139202" cy="60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100"/>
              </a:spcBef>
            </a:pPr>
            <a:r>
              <a:rPr lang="en-GB" sz="3600" dirty="0">
                <a:solidFill>
                  <a:schemeClr val="bg1"/>
                </a:solidFill>
              </a:rPr>
              <a:t>Explore free services available for new </a:t>
            </a:r>
            <a:r>
              <a:rPr lang="en-GB" sz="3600" dirty="0" smtClean="0">
                <a:solidFill>
                  <a:schemeClr val="bg1"/>
                </a:solidFill>
              </a:rPr>
              <a:t>users.</a:t>
            </a:r>
            <a:endParaRPr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bject 5"/>
          <p:cNvSpPr/>
          <p:nvPr/>
        </p:nvSpPr>
        <p:spPr>
          <a:xfrm>
            <a:off x="11811000" y="7657321"/>
            <a:ext cx="6504709" cy="2629679"/>
          </a:xfrm>
          <a:custGeom>
            <a:avLst/>
            <a:gdLst/>
            <a:ahLst/>
            <a:cxnLst/>
            <a:rect l="l" t="t" r="r" b="b"/>
            <a:pathLst>
              <a:path w="875030" h="861695">
                <a:moveTo>
                  <a:pt x="874473" y="861605"/>
                </a:moveTo>
                <a:lnTo>
                  <a:pt x="0" y="861605"/>
                </a:lnTo>
                <a:lnTo>
                  <a:pt x="874473" y="0"/>
                </a:lnTo>
                <a:lnTo>
                  <a:pt x="874473" y="861605"/>
                </a:lnTo>
                <a:close/>
              </a:path>
            </a:pathLst>
          </a:custGeom>
          <a:solidFill>
            <a:srgbClr val="E69D4A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5741" y="732262"/>
            <a:ext cx="91476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dirty="0">
                <a:solidFill>
                  <a:srgbClr val="FFC000"/>
                </a:solidFill>
              </a:rPr>
              <a:t>Deploying a Website Using Azure App </a:t>
            </a:r>
            <a:r>
              <a:rPr lang="en-GB" sz="5400" dirty="0" smtClean="0">
                <a:solidFill>
                  <a:srgbClr val="FFC000"/>
                </a:solidFill>
              </a:rPr>
              <a:t>Service:</a:t>
            </a:r>
            <a:endParaRPr lang="en-US" sz="5400" dirty="0">
              <a:solidFill>
                <a:srgbClr val="FFC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45742" y="2661789"/>
            <a:ext cx="9946865" cy="55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37160" tIns="68580" rIns="137160" bIns="68580" numCol="1" anchor="ctr" anchorCtr="0" compatLnSpc="1">
            <a:spAutoFit/>
          </a:bodyPr>
          <a:lstStyle/>
          <a:p>
            <a:pPr marL="571500" indent="-571500" defTabSz="1371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sz="4400" dirty="0" smtClean="0">
                <a:solidFill>
                  <a:schemeClr val="bg1"/>
                </a:solidFill>
              </a:rPr>
              <a:t>Create </a:t>
            </a:r>
            <a:r>
              <a:rPr lang="en-GB" sz="4400" dirty="0">
                <a:solidFill>
                  <a:schemeClr val="bg1"/>
                </a:solidFill>
              </a:rPr>
              <a:t>a new App Service instance in the Azure </a:t>
            </a:r>
            <a:r>
              <a:rPr lang="en-GB" sz="4400" dirty="0" smtClean="0">
                <a:solidFill>
                  <a:schemeClr val="bg1"/>
                </a:solidFill>
              </a:rPr>
              <a:t>portal.</a:t>
            </a:r>
          </a:p>
          <a:p>
            <a:pPr marL="571500" indent="-571500" defTabSz="1371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GB" sz="4400" dirty="0" smtClean="0">
              <a:solidFill>
                <a:schemeClr val="bg1"/>
              </a:solidFill>
            </a:endParaRPr>
          </a:p>
          <a:p>
            <a:pPr marL="571500" indent="-571500" defTabSz="1371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sz="4400" dirty="0">
                <a:solidFill>
                  <a:schemeClr val="bg1"/>
                </a:solidFill>
              </a:rPr>
              <a:t>Choose the appropriate framework (Node.js, .NET, Python, etc</a:t>
            </a:r>
            <a:r>
              <a:rPr lang="en-GB" sz="4400" dirty="0" smtClean="0">
                <a:solidFill>
                  <a:schemeClr val="bg1"/>
                </a:solidFill>
              </a:rPr>
              <a:t>.)</a:t>
            </a:r>
          </a:p>
          <a:p>
            <a:pPr marL="571500" indent="-571500" defTabSz="1371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GB" sz="4400" dirty="0" smtClean="0">
              <a:solidFill>
                <a:schemeClr val="bg1"/>
              </a:solidFill>
            </a:endParaRPr>
          </a:p>
          <a:p>
            <a:pPr marL="571500" indent="-571500" defTabSz="13716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GB" sz="4400" dirty="0">
                <a:solidFill>
                  <a:schemeClr val="bg1"/>
                </a:solidFill>
              </a:rPr>
              <a:t>Deploy your code using GitHub integration or </a:t>
            </a:r>
            <a:r>
              <a:rPr lang="en-GB" sz="4400" dirty="0" smtClean="0">
                <a:solidFill>
                  <a:schemeClr val="bg1"/>
                </a:solidFill>
              </a:rPr>
              <a:t>FTP.</a:t>
            </a:r>
            <a:endParaRPr lang="en-US" altLang="en-US" sz="4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06" y="0"/>
            <a:ext cx="7395393" cy="1002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8838" y="182422"/>
            <a:ext cx="127709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Hosting For Web Apps:</a:t>
            </a:r>
          </a:p>
          <a:p>
            <a:endParaRPr lang="en-US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0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8" y="1866900"/>
            <a:ext cx="15437961" cy="7772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42900"/>
            <a:ext cx="9144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</a:rPr>
              <a:t>Managing and </a:t>
            </a:r>
            <a:r>
              <a:rPr lang="en-US" sz="6000" b="1" dirty="0" smtClean="0">
                <a:solidFill>
                  <a:srgbClr val="FFC000"/>
                </a:solidFill>
              </a:rPr>
              <a:t>Monitoring:</a:t>
            </a:r>
            <a:endParaRPr lang="en-US" sz="6000" dirty="0">
              <a:solidFill>
                <a:srgbClr val="FFC000"/>
              </a:solidFill>
            </a:endParaRPr>
          </a:p>
          <a:p>
            <a:endParaRPr lang="en-US" sz="6000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09800" y="2476500"/>
            <a:ext cx="6477000" cy="60198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Utilize the Azure Portal for website management</a:t>
            </a:r>
            <a:endParaRPr lang="en-US" sz="4400" dirty="0"/>
          </a:p>
        </p:txBody>
      </p:sp>
      <p:sp>
        <p:nvSpPr>
          <p:cNvPr id="6" name="Oval 5"/>
          <p:cNvSpPr/>
          <p:nvPr/>
        </p:nvSpPr>
        <p:spPr>
          <a:xfrm>
            <a:off x="10210800" y="2471552"/>
            <a:ext cx="6477000" cy="60198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400" dirty="0"/>
              <a:t>Use Azure Monitor to track site performance and </a:t>
            </a:r>
            <a:r>
              <a:rPr lang="en-GB" sz="4400" dirty="0" smtClean="0"/>
              <a:t>health.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292</Words>
  <Application>Microsoft Office PowerPoint</Application>
  <PresentationFormat>Custom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Verdana</vt:lpstr>
      <vt:lpstr>Wingdings</vt:lpstr>
      <vt:lpstr>Office Theme</vt:lpstr>
      <vt:lpstr>Mastering Website Hosting with Azure</vt:lpstr>
      <vt:lpstr>What is Azure?</vt:lpstr>
      <vt:lpstr>Why Use Azure for Hosting?</vt:lpstr>
      <vt:lpstr>Azure Services for Website Hosting :</vt:lpstr>
      <vt:lpstr>Creating an Azure Account</vt:lpstr>
      <vt:lpstr>Creating an Azure Account</vt:lpstr>
      <vt:lpstr>PowerPoint Presentation</vt:lpstr>
      <vt:lpstr>PowerPoint Presentation</vt:lpstr>
      <vt:lpstr>PowerPoint Presentation</vt:lpstr>
      <vt:lpstr>Azure DevOps Integration</vt:lpstr>
      <vt:lpstr>Q&amp;A and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Modern Logistic Presentation</dc:title>
  <dc:creator>Madina</dc:creator>
  <cp:keywords>DAGFyMBVDb4,BAFBzBTp2Sg</cp:keywords>
  <cp:lastModifiedBy>Acer</cp:lastModifiedBy>
  <cp:revision>20</cp:revision>
  <dcterms:created xsi:type="dcterms:W3CDTF">2024-05-26T12:22:00Z</dcterms:created>
  <dcterms:modified xsi:type="dcterms:W3CDTF">2024-09-21T19:28:05Z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2024-05-20T05:00:00Z</vt:filetime>
  </property>
  <property fmtid="{D5CDD505-2E9C-101B-9397-08002B2CF9AE}" pid="3" name="Creator">
    <vt:lpwstr>Canva</vt:lpwstr>
  </property>
  <property fmtid="{D5CDD505-2E9C-101B-9397-08002B2CF9AE}" pid="4" name="LastSaved">
    <vt:filetime>2024-05-26T05:00:00Z</vt:filetime>
  </property>
  <property fmtid="{D5CDD505-2E9C-101B-9397-08002B2CF9AE}" pid="5" name="ICV">
    <vt:lpwstr>0C1A80ADB7BE4B159FB0952BB2FB9B29_12</vt:lpwstr>
  </property>
  <property fmtid="{D5CDD505-2E9C-101B-9397-08002B2CF9AE}" pid="6" name="KSOProductBuildVer">
    <vt:lpwstr>1033-12.2.0.16909</vt:lpwstr>
  </property>
</Properties>
</file>