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0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avanmcajntu@gmail.com" userId="437a59133d808e51" providerId="LiveId" clId="{1CF1E46C-7225-4185-A4A2-51D13774D447}"/>
    <pc:docChg chg="undo custSel addSld delSld modSld">
      <pc:chgData name="shravanmcajntu@gmail.com" userId="437a59133d808e51" providerId="LiveId" clId="{1CF1E46C-7225-4185-A4A2-51D13774D447}" dt="2024-10-23T06:06:02.983" v="293" actId="1076"/>
      <pc:docMkLst>
        <pc:docMk/>
      </pc:docMkLst>
      <pc:sldChg chg="modSp new mod">
        <pc:chgData name="shravanmcajntu@gmail.com" userId="437a59133d808e51" providerId="LiveId" clId="{1CF1E46C-7225-4185-A4A2-51D13774D447}" dt="2024-10-22T16:16:05.432" v="33" actId="113"/>
        <pc:sldMkLst>
          <pc:docMk/>
          <pc:sldMk cId="455210731" sldId="259"/>
        </pc:sldMkLst>
        <pc:spChg chg="mod">
          <ac:chgData name="shravanmcajntu@gmail.com" userId="437a59133d808e51" providerId="LiveId" clId="{1CF1E46C-7225-4185-A4A2-51D13774D447}" dt="2024-10-22T16:14:37.559" v="8" actId="27636"/>
          <ac:spMkLst>
            <pc:docMk/>
            <pc:sldMk cId="455210731" sldId="259"/>
            <ac:spMk id="2" creationId="{29858167-2986-41E2-41C2-063F8DFFB399}"/>
          </ac:spMkLst>
        </pc:spChg>
        <pc:spChg chg="mod">
          <ac:chgData name="shravanmcajntu@gmail.com" userId="437a59133d808e51" providerId="LiveId" clId="{1CF1E46C-7225-4185-A4A2-51D13774D447}" dt="2024-10-22T16:16:05.432" v="33" actId="113"/>
          <ac:spMkLst>
            <pc:docMk/>
            <pc:sldMk cId="455210731" sldId="259"/>
            <ac:spMk id="3" creationId="{EA8CD126-18FE-C07C-C5C3-205EE0F32AE7}"/>
          </ac:spMkLst>
        </pc:spChg>
      </pc:sldChg>
      <pc:sldChg chg="modSp new del mod">
        <pc:chgData name="shravanmcajntu@gmail.com" userId="437a59133d808e51" providerId="LiveId" clId="{1CF1E46C-7225-4185-A4A2-51D13774D447}" dt="2024-10-22T16:14:20.836" v="4" actId="2696"/>
        <pc:sldMkLst>
          <pc:docMk/>
          <pc:sldMk cId="1031296268" sldId="259"/>
        </pc:sldMkLst>
        <pc:spChg chg="mod">
          <ac:chgData name="shravanmcajntu@gmail.com" userId="437a59133d808e51" providerId="LiveId" clId="{1CF1E46C-7225-4185-A4A2-51D13774D447}" dt="2024-10-22T16:14:14.895" v="3" actId="27636"/>
          <ac:spMkLst>
            <pc:docMk/>
            <pc:sldMk cId="1031296268" sldId="259"/>
            <ac:spMk id="2" creationId="{32E83D93-A141-D2D5-1490-AEB0BA6DBDD8}"/>
          </ac:spMkLst>
        </pc:spChg>
      </pc:sldChg>
      <pc:sldChg chg="modSp new mod">
        <pc:chgData name="shravanmcajntu@gmail.com" userId="437a59133d808e51" providerId="LiveId" clId="{1CF1E46C-7225-4185-A4A2-51D13774D447}" dt="2024-10-22T16:19:51.085" v="118" actId="113"/>
        <pc:sldMkLst>
          <pc:docMk/>
          <pc:sldMk cId="60792713" sldId="260"/>
        </pc:sldMkLst>
        <pc:spChg chg="mod">
          <ac:chgData name="shravanmcajntu@gmail.com" userId="437a59133d808e51" providerId="LiveId" clId="{1CF1E46C-7225-4185-A4A2-51D13774D447}" dt="2024-10-22T16:17:04.662" v="35"/>
          <ac:spMkLst>
            <pc:docMk/>
            <pc:sldMk cId="60792713" sldId="260"/>
            <ac:spMk id="2" creationId="{7750C298-0EDC-851B-6B3F-E76805E1B655}"/>
          </ac:spMkLst>
        </pc:spChg>
        <pc:spChg chg="mod">
          <ac:chgData name="shravanmcajntu@gmail.com" userId="437a59133d808e51" providerId="LiveId" clId="{1CF1E46C-7225-4185-A4A2-51D13774D447}" dt="2024-10-22T16:19:51.085" v="118" actId="113"/>
          <ac:spMkLst>
            <pc:docMk/>
            <pc:sldMk cId="60792713" sldId="260"/>
            <ac:spMk id="3" creationId="{843EE21D-F2E1-8A5F-679A-CAE6A9C41EE1}"/>
          </ac:spMkLst>
        </pc:spChg>
      </pc:sldChg>
      <pc:sldChg chg="addSp delSp modSp new mod">
        <pc:chgData name="shravanmcajntu@gmail.com" userId="437a59133d808e51" providerId="LiveId" clId="{1CF1E46C-7225-4185-A4A2-51D13774D447}" dt="2024-10-22T16:25:43.505" v="155" actId="20577"/>
        <pc:sldMkLst>
          <pc:docMk/>
          <pc:sldMk cId="3219461795" sldId="261"/>
        </pc:sldMkLst>
        <pc:spChg chg="mod">
          <ac:chgData name="shravanmcajntu@gmail.com" userId="437a59133d808e51" providerId="LiveId" clId="{1CF1E46C-7225-4185-A4A2-51D13774D447}" dt="2024-10-22T16:23:52.783" v="132" actId="14100"/>
          <ac:spMkLst>
            <pc:docMk/>
            <pc:sldMk cId="3219461795" sldId="261"/>
            <ac:spMk id="2" creationId="{A585E880-F2CF-270E-7189-3375C74D75F9}"/>
          </ac:spMkLst>
        </pc:spChg>
        <pc:spChg chg="del">
          <ac:chgData name="shravanmcajntu@gmail.com" userId="437a59133d808e51" providerId="LiveId" clId="{1CF1E46C-7225-4185-A4A2-51D13774D447}" dt="2024-10-22T16:23:09.428" v="120" actId="22"/>
          <ac:spMkLst>
            <pc:docMk/>
            <pc:sldMk cId="3219461795" sldId="261"/>
            <ac:spMk id="3" creationId="{E8EF79B1-4591-01B8-59C7-C2EDA2971A30}"/>
          </ac:spMkLst>
        </pc:spChg>
        <pc:spChg chg="add mod">
          <ac:chgData name="shravanmcajntu@gmail.com" userId="437a59133d808e51" providerId="LiveId" clId="{1CF1E46C-7225-4185-A4A2-51D13774D447}" dt="2024-10-22T16:25:43.505" v="155" actId="20577"/>
          <ac:spMkLst>
            <pc:docMk/>
            <pc:sldMk cId="3219461795" sldId="261"/>
            <ac:spMk id="7" creationId="{A15800D6-9EDB-404E-9271-ADCF5E8692FB}"/>
          </ac:spMkLst>
        </pc:spChg>
        <pc:picChg chg="add mod ord">
          <ac:chgData name="shravanmcajntu@gmail.com" userId="437a59133d808e51" providerId="LiveId" clId="{1CF1E46C-7225-4185-A4A2-51D13774D447}" dt="2024-10-22T16:25:26.242" v="148" actId="1076"/>
          <ac:picMkLst>
            <pc:docMk/>
            <pc:sldMk cId="3219461795" sldId="261"/>
            <ac:picMk id="5" creationId="{D516915A-DDD1-3841-56D5-AB5233D213F8}"/>
          </ac:picMkLst>
        </pc:picChg>
      </pc:sldChg>
      <pc:sldChg chg="addSp delSp modSp new mod">
        <pc:chgData name="shravanmcajntu@gmail.com" userId="437a59133d808e51" providerId="LiveId" clId="{1CF1E46C-7225-4185-A4A2-51D13774D447}" dt="2024-10-22T16:36:35.332" v="183"/>
        <pc:sldMkLst>
          <pc:docMk/>
          <pc:sldMk cId="273508533" sldId="262"/>
        </pc:sldMkLst>
        <pc:spChg chg="mod">
          <ac:chgData name="shravanmcajntu@gmail.com" userId="437a59133d808e51" providerId="LiveId" clId="{1CF1E46C-7225-4185-A4A2-51D13774D447}" dt="2024-10-22T16:36:35.332" v="183"/>
          <ac:spMkLst>
            <pc:docMk/>
            <pc:sldMk cId="273508533" sldId="262"/>
            <ac:spMk id="2" creationId="{335D33CD-8470-2E94-54D6-CC9274438FA3}"/>
          </ac:spMkLst>
        </pc:spChg>
        <pc:spChg chg="del">
          <ac:chgData name="shravanmcajntu@gmail.com" userId="437a59133d808e51" providerId="LiveId" clId="{1CF1E46C-7225-4185-A4A2-51D13774D447}" dt="2024-10-22T16:36:14.797" v="180" actId="22"/>
          <ac:spMkLst>
            <pc:docMk/>
            <pc:sldMk cId="273508533" sldId="262"/>
            <ac:spMk id="3" creationId="{EE7D213E-A5A0-2115-7337-C8E13564D095}"/>
          </ac:spMkLst>
        </pc:spChg>
        <pc:picChg chg="add mod ord">
          <ac:chgData name="shravanmcajntu@gmail.com" userId="437a59133d808e51" providerId="LiveId" clId="{1CF1E46C-7225-4185-A4A2-51D13774D447}" dt="2024-10-22T16:36:20.625" v="182" actId="14100"/>
          <ac:picMkLst>
            <pc:docMk/>
            <pc:sldMk cId="273508533" sldId="262"/>
            <ac:picMk id="5" creationId="{EB3A36D2-6C38-111B-D644-2AD3BE88CE12}"/>
          </ac:picMkLst>
        </pc:picChg>
      </pc:sldChg>
      <pc:sldChg chg="new del">
        <pc:chgData name="shravanmcajntu@gmail.com" userId="437a59133d808e51" providerId="LiveId" clId="{1CF1E46C-7225-4185-A4A2-51D13774D447}" dt="2024-10-22T16:32:43.060" v="157" actId="2696"/>
        <pc:sldMkLst>
          <pc:docMk/>
          <pc:sldMk cId="1374814933" sldId="262"/>
        </pc:sldMkLst>
      </pc:sldChg>
      <pc:sldChg chg="new del">
        <pc:chgData name="shravanmcajntu@gmail.com" userId="437a59133d808e51" providerId="LiveId" clId="{1CF1E46C-7225-4185-A4A2-51D13774D447}" dt="2024-10-22T16:36:09.618" v="178" actId="2696"/>
        <pc:sldMkLst>
          <pc:docMk/>
          <pc:sldMk cId="1464206987" sldId="262"/>
        </pc:sldMkLst>
      </pc:sldChg>
      <pc:sldChg chg="addSp delSp modSp new del mod">
        <pc:chgData name="shravanmcajntu@gmail.com" userId="437a59133d808e51" providerId="LiveId" clId="{1CF1E46C-7225-4185-A4A2-51D13774D447}" dt="2024-10-22T16:35:56.816" v="176" actId="2696"/>
        <pc:sldMkLst>
          <pc:docMk/>
          <pc:sldMk cId="2358309565" sldId="262"/>
        </pc:sldMkLst>
        <pc:spChg chg="mod">
          <ac:chgData name="shravanmcajntu@gmail.com" userId="437a59133d808e51" providerId="LiveId" clId="{1CF1E46C-7225-4185-A4A2-51D13774D447}" dt="2024-10-22T16:32:57.514" v="159"/>
          <ac:spMkLst>
            <pc:docMk/>
            <pc:sldMk cId="2358309565" sldId="262"/>
            <ac:spMk id="2" creationId="{6F302E49-A38C-717C-818E-6908B80ED7CF}"/>
          </ac:spMkLst>
        </pc:spChg>
        <pc:spChg chg="del">
          <ac:chgData name="shravanmcajntu@gmail.com" userId="437a59133d808e51" providerId="LiveId" clId="{1CF1E46C-7225-4185-A4A2-51D13774D447}" dt="2024-10-22T16:34:21.977" v="173" actId="22"/>
          <ac:spMkLst>
            <pc:docMk/>
            <pc:sldMk cId="2358309565" sldId="262"/>
            <ac:spMk id="3" creationId="{818A3A86-D221-6896-F525-A46AAEF24579}"/>
          </ac:spMkLst>
        </pc:spChg>
        <pc:spChg chg="mod">
          <ac:chgData name="shravanmcajntu@gmail.com" userId="437a59133d808e51" providerId="LiveId" clId="{1CF1E46C-7225-4185-A4A2-51D13774D447}" dt="2024-10-22T16:33:37.745" v="172" actId="20577"/>
          <ac:spMkLst>
            <pc:docMk/>
            <pc:sldMk cId="2358309565" sldId="262"/>
            <ac:spMk id="4" creationId="{C8D9A927-3930-786B-404A-87C49EA82F29}"/>
          </ac:spMkLst>
        </pc:spChg>
        <pc:spChg chg="add mod">
          <ac:chgData name="shravanmcajntu@gmail.com" userId="437a59133d808e51" providerId="LiveId" clId="{1CF1E46C-7225-4185-A4A2-51D13774D447}" dt="2024-10-22T16:34:28.128" v="175" actId="478"/>
          <ac:spMkLst>
            <pc:docMk/>
            <pc:sldMk cId="2358309565" sldId="262"/>
            <ac:spMk id="8" creationId="{47F0ACEF-45EB-84F7-E903-5DE1ED0629E2}"/>
          </ac:spMkLst>
        </pc:spChg>
        <pc:picChg chg="add del mod ord">
          <ac:chgData name="shravanmcajntu@gmail.com" userId="437a59133d808e51" providerId="LiveId" clId="{1CF1E46C-7225-4185-A4A2-51D13774D447}" dt="2024-10-22T16:34:28.128" v="175" actId="478"/>
          <ac:picMkLst>
            <pc:docMk/>
            <pc:sldMk cId="2358309565" sldId="262"/>
            <ac:picMk id="6" creationId="{75D6EC21-D15E-0F48-DF09-739F5F5028C0}"/>
          </ac:picMkLst>
        </pc:picChg>
      </pc:sldChg>
      <pc:sldChg chg="addSp delSp modSp new mod">
        <pc:chgData name="shravanmcajntu@gmail.com" userId="437a59133d808e51" providerId="LiveId" clId="{1CF1E46C-7225-4185-A4A2-51D13774D447}" dt="2024-10-23T05:00:29.116" v="188" actId="14100"/>
        <pc:sldMkLst>
          <pc:docMk/>
          <pc:sldMk cId="2978360111" sldId="263"/>
        </pc:sldMkLst>
        <pc:spChg chg="mod">
          <ac:chgData name="shravanmcajntu@gmail.com" userId="437a59133d808e51" providerId="LiveId" clId="{1CF1E46C-7225-4185-A4A2-51D13774D447}" dt="2024-10-23T04:59:50.129" v="185"/>
          <ac:spMkLst>
            <pc:docMk/>
            <pc:sldMk cId="2978360111" sldId="263"/>
            <ac:spMk id="2" creationId="{00454431-0E96-0007-1D27-BBA3390343B7}"/>
          </ac:spMkLst>
        </pc:spChg>
        <pc:spChg chg="del">
          <ac:chgData name="shravanmcajntu@gmail.com" userId="437a59133d808e51" providerId="LiveId" clId="{1CF1E46C-7225-4185-A4A2-51D13774D447}" dt="2024-10-23T05:00:23.009" v="186" actId="22"/>
          <ac:spMkLst>
            <pc:docMk/>
            <pc:sldMk cId="2978360111" sldId="263"/>
            <ac:spMk id="3" creationId="{9A7066AE-4D95-83C7-9CD5-30BAB20C2C4C}"/>
          </ac:spMkLst>
        </pc:spChg>
        <pc:picChg chg="add mod ord">
          <ac:chgData name="shravanmcajntu@gmail.com" userId="437a59133d808e51" providerId="LiveId" clId="{1CF1E46C-7225-4185-A4A2-51D13774D447}" dt="2024-10-23T05:00:29.116" v="188" actId="14100"/>
          <ac:picMkLst>
            <pc:docMk/>
            <pc:sldMk cId="2978360111" sldId="263"/>
            <ac:picMk id="5" creationId="{DC94E6D1-2ED2-2CBF-3FB1-460EA7013C36}"/>
          </ac:picMkLst>
        </pc:picChg>
      </pc:sldChg>
      <pc:sldChg chg="addSp delSp modSp new mod">
        <pc:chgData name="shravanmcajntu@gmail.com" userId="437a59133d808e51" providerId="LiveId" clId="{1CF1E46C-7225-4185-A4A2-51D13774D447}" dt="2024-10-23T05:12:43.006" v="199" actId="1076"/>
        <pc:sldMkLst>
          <pc:docMk/>
          <pc:sldMk cId="2308169173" sldId="264"/>
        </pc:sldMkLst>
        <pc:spChg chg="mod">
          <ac:chgData name="shravanmcajntu@gmail.com" userId="437a59133d808e51" providerId="LiveId" clId="{1CF1E46C-7225-4185-A4A2-51D13774D447}" dt="2024-10-23T05:10:33.270" v="190"/>
          <ac:spMkLst>
            <pc:docMk/>
            <pc:sldMk cId="2308169173" sldId="264"/>
            <ac:spMk id="2" creationId="{515F266E-84D8-FC9C-2A0B-81F69A22ADDA}"/>
          </ac:spMkLst>
        </pc:spChg>
        <pc:spChg chg="del">
          <ac:chgData name="shravanmcajntu@gmail.com" userId="437a59133d808e51" providerId="LiveId" clId="{1CF1E46C-7225-4185-A4A2-51D13774D447}" dt="2024-10-23T05:11:00.586" v="191" actId="22"/>
          <ac:spMkLst>
            <pc:docMk/>
            <pc:sldMk cId="2308169173" sldId="264"/>
            <ac:spMk id="3" creationId="{BD241886-BF9A-9246-16F5-2DD4CF3D9DE5}"/>
          </ac:spMkLst>
        </pc:spChg>
        <pc:picChg chg="add mod ord">
          <ac:chgData name="shravanmcajntu@gmail.com" userId="437a59133d808e51" providerId="LiveId" clId="{1CF1E46C-7225-4185-A4A2-51D13774D447}" dt="2024-10-23T05:12:43.006" v="199" actId="1076"/>
          <ac:picMkLst>
            <pc:docMk/>
            <pc:sldMk cId="2308169173" sldId="264"/>
            <ac:picMk id="5" creationId="{762602B5-E96F-B3DB-3DD2-B16AF1329655}"/>
          </ac:picMkLst>
        </pc:picChg>
        <pc:picChg chg="add mod">
          <ac:chgData name="shravanmcajntu@gmail.com" userId="437a59133d808e51" providerId="LiveId" clId="{1CF1E46C-7225-4185-A4A2-51D13774D447}" dt="2024-10-23T05:12:36.149" v="198" actId="14100"/>
          <ac:picMkLst>
            <pc:docMk/>
            <pc:sldMk cId="2308169173" sldId="264"/>
            <ac:picMk id="7" creationId="{59A3A41B-4A48-0811-0035-8EED701E1869}"/>
          </ac:picMkLst>
        </pc:picChg>
      </pc:sldChg>
      <pc:sldChg chg="addSp delSp modSp new mod">
        <pc:chgData name="shravanmcajntu@gmail.com" userId="437a59133d808e51" providerId="LiveId" clId="{1CF1E46C-7225-4185-A4A2-51D13774D447}" dt="2024-10-23T05:23:51.477" v="210" actId="1076"/>
        <pc:sldMkLst>
          <pc:docMk/>
          <pc:sldMk cId="3592787983" sldId="265"/>
        </pc:sldMkLst>
        <pc:spChg chg="mod">
          <ac:chgData name="shravanmcajntu@gmail.com" userId="437a59133d808e51" providerId="LiveId" clId="{1CF1E46C-7225-4185-A4A2-51D13774D447}" dt="2024-10-23T05:22:39.813" v="201"/>
          <ac:spMkLst>
            <pc:docMk/>
            <pc:sldMk cId="3592787983" sldId="265"/>
            <ac:spMk id="2" creationId="{A6EC56FC-079B-CA4F-B80B-85246B7E96D2}"/>
          </ac:spMkLst>
        </pc:spChg>
        <pc:spChg chg="del">
          <ac:chgData name="shravanmcajntu@gmail.com" userId="437a59133d808e51" providerId="LiveId" clId="{1CF1E46C-7225-4185-A4A2-51D13774D447}" dt="2024-10-23T05:23:06.298" v="202" actId="22"/>
          <ac:spMkLst>
            <pc:docMk/>
            <pc:sldMk cId="3592787983" sldId="265"/>
            <ac:spMk id="3" creationId="{1C2832E4-F310-C7E8-2D94-56606EF2E1F4}"/>
          </ac:spMkLst>
        </pc:spChg>
        <pc:picChg chg="add mod ord">
          <ac:chgData name="shravanmcajntu@gmail.com" userId="437a59133d808e51" providerId="LiveId" clId="{1CF1E46C-7225-4185-A4A2-51D13774D447}" dt="2024-10-23T05:23:10.251" v="204" actId="1076"/>
          <ac:picMkLst>
            <pc:docMk/>
            <pc:sldMk cId="3592787983" sldId="265"/>
            <ac:picMk id="5" creationId="{84E654A9-88CD-D61D-9F94-8F1C8CB4F41C}"/>
          </ac:picMkLst>
        </pc:picChg>
        <pc:picChg chg="add mod">
          <ac:chgData name="shravanmcajntu@gmail.com" userId="437a59133d808e51" providerId="LiveId" clId="{1CF1E46C-7225-4185-A4A2-51D13774D447}" dt="2024-10-23T05:23:51.477" v="210" actId="1076"/>
          <ac:picMkLst>
            <pc:docMk/>
            <pc:sldMk cId="3592787983" sldId="265"/>
            <ac:picMk id="7" creationId="{7AEEB584-263A-D40E-A70A-96F3BEF704A6}"/>
          </ac:picMkLst>
        </pc:picChg>
      </pc:sldChg>
      <pc:sldChg chg="addSp delSp modSp new mod">
        <pc:chgData name="shravanmcajntu@gmail.com" userId="437a59133d808e51" providerId="LiveId" clId="{1CF1E46C-7225-4185-A4A2-51D13774D447}" dt="2024-10-23T05:30:51.182" v="216" actId="14100"/>
        <pc:sldMkLst>
          <pc:docMk/>
          <pc:sldMk cId="3101086282" sldId="266"/>
        </pc:sldMkLst>
        <pc:spChg chg="mod">
          <ac:chgData name="shravanmcajntu@gmail.com" userId="437a59133d808e51" providerId="LiveId" clId="{1CF1E46C-7225-4185-A4A2-51D13774D447}" dt="2024-10-23T05:29:45.323" v="212"/>
          <ac:spMkLst>
            <pc:docMk/>
            <pc:sldMk cId="3101086282" sldId="266"/>
            <ac:spMk id="2" creationId="{2AA82895-7177-9B42-6F00-4D8D52EF37D6}"/>
          </ac:spMkLst>
        </pc:spChg>
        <pc:spChg chg="del">
          <ac:chgData name="shravanmcajntu@gmail.com" userId="437a59133d808e51" providerId="LiveId" clId="{1CF1E46C-7225-4185-A4A2-51D13774D447}" dt="2024-10-23T05:30:44.729" v="213" actId="22"/>
          <ac:spMkLst>
            <pc:docMk/>
            <pc:sldMk cId="3101086282" sldId="266"/>
            <ac:spMk id="3" creationId="{9C80F478-EA03-F38F-5456-2B2D249324A2}"/>
          </ac:spMkLst>
        </pc:spChg>
        <pc:picChg chg="add mod ord">
          <ac:chgData name="shravanmcajntu@gmail.com" userId="437a59133d808e51" providerId="LiveId" clId="{1CF1E46C-7225-4185-A4A2-51D13774D447}" dt="2024-10-23T05:30:51.182" v="216" actId="14100"/>
          <ac:picMkLst>
            <pc:docMk/>
            <pc:sldMk cId="3101086282" sldId="266"/>
            <ac:picMk id="5" creationId="{1B32AA18-E106-D05B-8603-7974EF90945B}"/>
          </ac:picMkLst>
        </pc:picChg>
      </pc:sldChg>
      <pc:sldChg chg="addSp delSp modSp new mod">
        <pc:chgData name="shravanmcajntu@gmail.com" userId="437a59133d808e51" providerId="LiveId" clId="{1CF1E46C-7225-4185-A4A2-51D13774D447}" dt="2024-10-23T05:54:09.698" v="224" actId="1076"/>
        <pc:sldMkLst>
          <pc:docMk/>
          <pc:sldMk cId="2740298732" sldId="267"/>
        </pc:sldMkLst>
        <pc:spChg chg="mod">
          <ac:chgData name="shravanmcajntu@gmail.com" userId="437a59133d808e51" providerId="LiveId" clId="{1CF1E46C-7225-4185-A4A2-51D13774D447}" dt="2024-10-23T05:35:15.939" v="218"/>
          <ac:spMkLst>
            <pc:docMk/>
            <pc:sldMk cId="2740298732" sldId="267"/>
            <ac:spMk id="2" creationId="{4A533278-6EAE-DF83-39BE-63FFB961158D}"/>
          </ac:spMkLst>
        </pc:spChg>
        <pc:spChg chg="del">
          <ac:chgData name="shravanmcajntu@gmail.com" userId="437a59133d808e51" providerId="LiveId" clId="{1CF1E46C-7225-4185-A4A2-51D13774D447}" dt="2024-10-23T05:35:40.240" v="219" actId="22"/>
          <ac:spMkLst>
            <pc:docMk/>
            <pc:sldMk cId="2740298732" sldId="267"/>
            <ac:spMk id="3" creationId="{4F79EBF3-7B02-2D61-1A10-5FB66EB37475}"/>
          </ac:spMkLst>
        </pc:spChg>
        <pc:picChg chg="add mod ord">
          <ac:chgData name="shravanmcajntu@gmail.com" userId="437a59133d808e51" providerId="LiveId" clId="{1CF1E46C-7225-4185-A4A2-51D13774D447}" dt="2024-10-23T05:35:41.980" v="220" actId="1076"/>
          <ac:picMkLst>
            <pc:docMk/>
            <pc:sldMk cId="2740298732" sldId="267"/>
            <ac:picMk id="5" creationId="{E346EEF5-FDB8-BB44-B11F-3956F5AACBC1}"/>
          </ac:picMkLst>
        </pc:picChg>
        <pc:picChg chg="add mod">
          <ac:chgData name="shravanmcajntu@gmail.com" userId="437a59133d808e51" providerId="LiveId" clId="{1CF1E46C-7225-4185-A4A2-51D13774D447}" dt="2024-10-23T05:54:09.698" v="224" actId="1076"/>
          <ac:picMkLst>
            <pc:docMk/>
            <pc:sldMk cId="2740298732" sldId="267"/>
            <ac:picMk id="7" creationId="{A978D472-6E7A-C0D9-BF16-FCB255506BB4}"/>
          </ac:picMkLst>
        </pc:picChg>
      </pc:sldChg>
      <pc:sldChg chg="addSp delSp modSp new mod">
        <pc:chgData name="shravanmcajntu@gmail.com" userId="437a59133d808e51" providerId="LiveId" clId="{1CF1E46C-7225-4185-A4A2-51D13774D447}" dt="2024-10-23T05:59:17.278" v="259" actId="313"/>
        <pc:sldMkLst>
          <pc:docMk/>
          <pc:sldMk cId="2979611466" sldId="268"/>
        </pc:sldMkLst>
        <pc:spChg chg="mod">
          <ac:chgData name="shravanmcajntu@gmail.com" userId="437a59133d808e51" providerId="LiveId" clId="{1CF1E46C-7225-4185-A4A2-51D13774D447}" dt="2024-10-23T05:59:17.278" v="259" actId="313"/>
          <ac:spMkLst>
            <pc:docMk/>
            <pc:sldMk cId="2979611466" sldId="268"/>
            <ac:spMk id="2" creationId="{463D6A7A-4D18-EB20-2BDB-C452FBD8BD38}"/>
          </ac:spMkLst>
        </pc:spChg>
        <pc:spChg chg="del">
          <ac:chgData name="shravanmcajntu@gmail.com" userId="437a59133d808e51" providerId="LiveId" clId="{1CF1E46C-7225-4185-A4A2-51D13774D447}" dt="2024-10-23T05:58:56.832" v="226" actId="22"/>
          <ac:spMkLst>
            <pc:docMk/>
            <pc:sldMk cId="2979611466" sldId="268"/>
            <ac:spMk id="3" creationId="{98350A63-991B-9F69-AD50-D39DA8D04FDC}"/>
          </ac:spMkLst>
        </pc:spChg>
        <pc:picChg chg="add mod ord">
          <ac:chgData name="shravanmcajntu@gmail.com" userId="437a59133d808e51" providerId="LiveId" clId="{1CF1E46C-7225-4185-A4A2-51D13774D447}" dt="2024-10-23T05:58:58.340" v="227" actId="1076"/>
          <ac:picMkLst>
            <pc:docMk/>
            <pc:sldMk cId="2979611466" sldId="268"/>
            <ac:picMk id="5" creationId="{AB8D332D-97CF-D28A-2217-8BA81F112352}"/>
          </ac:picMkLst>
        </pc:picChg>
      </pc:sldChg>
      <pc:sldChg chg="modSp new mod">
        <pc:chgData name="shravanmcajntu@gmail.com" userId="437a59133d808e51" providerId="LiveId" clId="{1CF1E46C-7225-4185-A4A2-51D13774D447}" dt="2024-10-23T06:02:46.816" v="286" actId="20577"/>
        <pc:sldMkLst>
          <pc:docMk/>
          <pc:sldMk cId="191852015" sldId="269"/>
        </pc:sldMkLst>
        <pc:spChg chg="mod">
          <ac:chgData name="shravanmcajntu@gmail.com" userId="437a59133d808e51" providerId="LiveId" clId="{1CF1E46C-7225-4185-A4A2-51D13774D447}" dt="2024-10-23T06:02:46.816" v="286" actId="20577"/>
          <ac:spMkLst>
            <pc:docMk/>
            <pc:sldMk cId="191852015" sldId="269"/>
            <ac:spMk id="2" creationId="{3CF3B949-78BC-4098-1DC9-BF66CA6DEED8}"/>
          </ac:spMkLst>
        </pc:spChg>
        <pc:spChg chg="mod">
          <ac:chgData name="shravanmcajntu@gmail.com" userId="437a59133d808e51" providerId="LiveId" clId="{1CF1E46C-7225-4185-A4A2-51D13774D447}" dt="2024-10-23T06:02:39.966" v="276" actId="113"/>
          <ac:spMkLst>
            <pc:docMk/>
            <pc:sldMk cId="191852015" sldId="269"/>
            <ac:spMk id="3" creationId="{D04D3D98-D701-1A35-9871-985E233E37E2}"/>
          </ac:spMkLst>
        </pc:spChg>
      </pc:sldChg>
      <pc:sldChg chg="addSp delSp modSp new mod">
        <pc:chgData name="shravanmcajntu@gmail.com" userId="437a59133d808e51" providerId="LiveId" clId="{1CF1E46C-7225-4185-A4A2-51D13774D447}" dt="2024-10-23T06:06:02.983" v="293" actId="1076"/>
        <pc:sldMkLst>
          <pc:docMk/>
          <pc:sldMk cId="2356010657" sldId="270"/>
        </pc:sldMkLst>
        <pc:spChg chg="mod">
          <ac:chgData name="shravanmcajntu@gmail.com" userId="437a59133d808e51" providerId="LiveId" clId="{1CF1E46C-7225-4185-A4A2-51D13774D447}" dt="2024-10-23T06:03:36.714" v="288"/>
          <ac:spMkLst>
            <pc:docMk/>
            <pc:sldMk cId="2356010657" sldId="270"/>
            <ac:spMk id="2" creationId="{C9C5AF9F-6724-2121-28FF-838BACB0E6FD}"/>
          </ac:spMkLst>
        </pc:spChg>
        <pc:spChg chg="del">
          <ac:chgData name="shravanmcajntu@gmail.com" userId="437a59133d808e51" providerId="LiveId" clId="{1CF1E46C-7225-4185-A4A2-51D13774D447}" dt="2024-10-23T06:04:53.210" v="289" actId="22"/>
          <ac:spMkLst>
            <pc:docMk/>
            <pc:sldMk cId="2356010657" sldId="270"/>
            <ac:spMk id="3" creationId="{3D95786C-996D-CC50-9D71-C6DB44CF5993}"/>
          </ac:spMkLst>
        </pc:spChg>
        <pc:picChg chg="add mod ord">
          <ac:chgData name="shravanmcajntu@gmail.com" userId="437a59133d808e51" providerId="LiveId" clId="{1CF1E46C-7225-4185-A4A2-51D13774D447}" dt="2024-10-23T06:04:55.920" v="290" actId="1076"/>
          <ac:picMkLst>
            <pc:docMk/>
            <pc:sldMk cId="2356010657" sldId="270"/>
            <ac:picMk id="5" creationId="{C5495078-C0E7-F190-24CE-190CAE9AFB6A}"/>
          </ac:picMkLst>
        </pc:picChg>
        <pc:picChg chg="add mod">
          <ac:chgData name="shravanmcajntu@gmail.com" userId="437a59133d808e51" providerId="LiveId" clId="{1CF1E46C-7225-4185-A4A2-51D13774D447}" dt="2024-10-23T06:06:02.983" v="293" actId="1076"/>
          <ac:picMkLst>
            <pc:docMk/>
            <pc:sldMk cId="2356010657" sldId="270"/>
            <ac:picMk id="7" creationId="{0E8D9D59-783B-35F8-D4F9-6292F062030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LENDING CLUB CASE STUDY SUBMISSION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93355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Group Members: Shravan madipelly and Shubham </a:t>
            </a:r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2895-7177-9B42-6F00-4D8D52EF3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ystem-ui"/>
              </a:rPr>
              <a:t>Segmented Univariate Analysis</a:t>
            </a:r>
            <a:br>
              <a:rPr lang="en-IN" b="1" i="0" dirty="0">
                <a:effectLst/>
                <a:latin typeface="system-ui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32AA18-E106-D05B-8603-7974EF909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8245" y="1967937"/>
            <a:ext cx="5447187" cy="3908961"/>
          </a:xfrm>
        </p:spPr>
      </p:pic>
    </p:spTree>
    <p:extLst>
      <p:ext uri="{BB962C8B-B14F-4D97-AF65-F5344CB8AC3E}">
        <p14:creationId xmlns:p14="http://schemas.microsoft.com/office/powerpoint/2010/main" val="3101086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33278-6EAE-DF83-39BE-63FFB961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ystem-ui"/>
              </a:rPr>
              <a:t>Bivariate Plots</a:t>
            </a:r>
            <a:br>
              <a:rPr lang="en-IN" b="1" i="0" dirty="0">
                <a:effectLst/>
                <a:latin typeface="system-ui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46EEF5-FDB8-BB44-B11F-3956F5AAC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949" y="1890876"/>
            <a:ext cx="5235986" cy="36337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78D472-6E7A-C0D9-BF16-FCB255506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933" y="1641987"/>
            <a:ext cx="5469505" cy="411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98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5AF9F-6724-2121-28FF-838BACB0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for applying Loan Analysis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495078-C0E7-F190-24CE-190CAE9AF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874" y="2144918"/>
            <a:ext cx="4508883" cy="36337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8D9D59-783B-35F8-D4F9-6292F0620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757" y="2071887"/>
            <a:ext cx="5654530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10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D6A7A-4D18-EB20-2BDB-C452FBD8B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Multivariant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8D332D-97CF-D28A-2217-8BA81F112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4941" y="2262905"/>
            <a:ext cx="5279819" cy="3633787"/>
          </a:xfrm>
        </p:spPr>
      </p:pic>
    </p:spTree>
    <p:extLst>
      <p:ext uri="{BB962C8B-B14F-4D97-AF65-F5344CB8AC3E}">
        <p14:creationId xmlns:p14="http://schemas.microsoft.com/office/powerpoint/2010/main" val="2979611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3B949-78BC-4098-1DC9-BF66CA6DE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D3D98-D701-1A35-9871-985E233E3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Results </a:t>
            </a:r>
          </a:p>
          <a:p>
            <a:r>
              <a:rPr lang="en-US" dirty="0"/>
              <a:t> Low grade loans have high tendency to default. Grading system is working as expected. </a:t>
            </a:r>
          </a:p>
          <a:p>
            <a:r>
              <a:rPr lang="en-US" dirty="0"/>
              <a:t>Loans having higher interest rate have more defaulters. Check the background of applicant thoroughly if interest rate is high. </a:t>
            </a:r>
          </a:p>
          <a:p>
            <a:r>
              <a:rPr lang="en-US" dirty="0"/>
              <a:t> Extra scrutiny must be done for the applicants belonging to CA state, as tendency to default is high. </a:t>
            </a:r>
          </a:p>
          <a:p>
            <a:r>
              <a:rPr lang="en-US" dirty="0"/>
              <a:t>When the purpose is debt consolidation check applicant thoroughly as it has high tendency to default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852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Study Objectives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82A233-5C15-46C8-FFCF-5F4B3FA466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Identification of Loan Applicant traits that tend to ‘default’ paying back</a:t>
            </a:r>
          </a:p>
          <a:p>
            <a:r>
              <a:rPr lang="en-US" dirty="0"/>
              <a:t>Understand the ‘Driving Factors’ or ‘Driver Variables’ behind Loan Default phenomena</a:t>
            </a:r>
          </a:p>
          <a:p>
            <a:r>
              <a:rPr lang="en-US" dirty="0"/>
              <a:t>Loan Lending Organizations may choose to utilize this knowledge for its portfolio and risk assessment of new loan applicants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58167-2986-41E2-41C2-063F8DFFB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7212"/>
          </a:xfrm>
        </p:spPr>
        <p:txBody>
          <a:bodyPr>
            <a:normAutofit fontScale="90000"/>
          </a:bodyPr>
          <a:lstStyle/>
          <a:p>
            <a:r>
              <a:rPr lang="en-IN" dirty="0"/>
              <a:t>Data Cleaning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CD126-18FE-C07C-C5C3-205EE0F32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78194"/>
            <a:ext cx="11029615" cy="3490452"/>
          </a:xfrm>
        </p:spPr>
        <p:txBody>
          <a:bodyPr/>
          <a:lstStyle/>
          <a:p>
            <a:r>
              <a:rPr lang="en-US" b="1" dirty="0"/>
              <a:t>Delete columns: </a:t>
            </a:r>
            <a:r>
              <a:rPr lang="en-US" dirty="0"/>
              <a:t>Delete unnecessary columns. </a:t>
            </a:r>
          </a:p>
          <a:p>
            <a:r>
              <a:rPr lang="en-US" b="1" dirty="0"/>
              <a:t>Remove outliers: </a:t>
            </a:r>
            <a:r>
              <a:rPr lang="en-US" dirty="0"/>
              <a:t>Remove high and low values that would disproportionately affect the results of your analysis.</a:t>
            </a:r>
          </a:p>
          <a:p>
            <a:r>
              <a:rPr lang="en-US" dirty="0"/>
              <a:t> </a:t>
            </a:r>
            <a:r>
              <a:rPr lang="en-US" b="1" dirty="0"/>
              <a:t>Missing values: </a:t>
            </a:r>
            <a:r>
              <a:rPr lang="en-US" dirty="0"/>
              <a:t>Treat missing values with appropriate approach.</a:t>
            </a:r>
          </a:p>
          <a:p>
            <a:r>
              <a:rPr lang="en-US" dirty="0"/>
              <a:t> </a:t>
            </a:r>
            <a:r>
              <a:rPr lang="en-US" b="1" dirty="0"/>
              <a:t>Duplicate data: </a:t>
            </a:r>
            <a:r>
              <a:rPr lang="en-US" dirty="0"/>
              <a:t>Remove identical rows, remove rows where some columns are identical. </a:t>
            </a:r>
          </a:p>
          <a:p>
            <a:r>
              <a:rPr lang="en-US" dirty="0"/>
              <a:t> </a:t>
            </a:r>
            <a:r>
              <a:rPr lang="en-US" b="1" dirty="0"/>
              <a:t>Filter rows: </a:t>
            </a:r>
            <a:r>
              <a:rPr lang="en-US" dirty="0"/>
              <a:t>Filter by segment, filter by date period to get only the rows relevant to the analysis.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521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C298-0EDC-851B-6B3F-E76805E1B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EE21D-F2E1-8A5F-679A-CAE6A9C41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essence of the whole project is to analyze and understand how consumer attributes and loan attributes are influencing the tendency of defaulting. </a:t>
            </a:r>
          </a:p>
          <a:p>
            <a:r>
              <a:rPr lang="en-US" dirty="0"/>
              <a:t>We performed </a:t>
            </a:r>
            <a:r>
              <a:rPr lang="en-US" b="1" dirty="0"/>
              <a:t>data cleaning </a:t>
            </a:r>
            <a:r>
              <a:rPr lang="en-US" dirty="0"/>
              <a:t>and preparation on the Loan dataset: </a:t>
            </a:r>
          </a:p>
          <a:p>
            <a:pPr marL="0" indent="0">
              <a:buNone/>
            </a:pPr>
            <a:r>
              <a:rPr lang="en-US" dirty="0"/>
              <a:t>        ○ Imputed the NA values for all the variables </a:t>
            </a:r>
          </a:p>
          <a:p>
            <a:pPr marL="0" indent="0">
              <a:buNone/>
            </a:pPr>
            <a:r>
              <a:rPr lang="en-US" dirty="0"/>
              <a:t>        ○ Created two new columns: </a:t>
            </a:r>
          </a:p>
          <a:p>
            <a:r>
              <a:rPr lang="en-US" dirty="0"/>
              <a:t>Profit and Loss column </a:t>
            </a:r>
          </a:p>
          <a:p>
            <a:r>
              <a:rPr lang="en-US" dirty="0"/>
              <a:t> Ratio of funded amount and annual income</a:t>
            </a:r>
          </a:p>
          <a:p>
            <a:r>
              <a:rPr lang="en-US" dirty="0"/>
              <a:t> During </a:t>
            </a:r>
            <a:r>
              <a:rPr lang="en-US" b="1" dirty="0"/>
              <a:t>univariate analysis </a:t>
            </a:r>
            <a:r>
              <a:rPr lang="en-US" dirty="0"/>
              <a:t>we have created: </a:t>
            </a:r>
          </a:p>
          <a:p>
            <a:pPr marL="0" indent="0">
              <a:buNone/>
            </a:pPr>
            <a:r>
              <a:rPr lang="en-US" dirty="0"/>
              <a:t>        ○ Histograms and Bar charts to check out the distribution of all the driver variables</a:t>
            </a:r>
          </a:p>
          <a:p>
            <a:pPr marL="0" indent="0">
              <a:buNone/>
            </a:pPr>
            <a:r>
              <a:rPr lang="en-US" dirty="0"/>
              <a:t>        ○ Box plots to detect the Outliers </a:t>
            </a:r>
          </a:p>
          <a:p>
            <a:pPr marL="0" indent="0">
              <a:buNone/>
            </a:pPr>
            <a:r>
              <a:rPr lang="en-US" dirty="0"/>
              <a:t>        ○ Performed the Multivariate analysis to understand how different variables interact with each other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792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5E880-F2CF-270E-7189-3375C74D7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5702"/>
          </a:xfrm>
        </p:spPr>
        <p:txBody>
          <a:bodyPr/>
          <a:lstStyle/>
          <a:p>
            <a:r>
              <a:rPr lang="en-IN" dirty="0"/>
              <a:t>Loan Status Analysis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16915A-DDD1-3841-56D5-AB5233D213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371" y="1297858"/>
            <a:ext cx="9271141" cy="351994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5800D6-9EDB-404E-9271-ADCF5E8692FB}"/>
              </a:ext>
            </a:extLst>
          </p:cNvPr>
          <p:cNvSpPr txBox="1"/>
          <p:nvPr/>
        </p:nvSpPr>
        <p:spPr>
          <a:xfrm>
            <a:off x="1160206" y="490183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Observations: </a:t>
            </a:r>
          </a:p>
          <a:p>
            <a:pPr marL="342900" indent="-342900">
              <a:buAutoNum type="arabicPeriod"/>
            </a:pPr>
            <a:r>
              <a:rPr lang="en-US" dirty="0"/>
              <a:t>Most of the loans are Fully Paid. </a:t>
            </a:r>
          </a:p>
          <a:p>
            <a:pPr marL="342900" indent="-342900">
              <a:buAutoNum type="arabicPeriod"/>
            </a:pPr>
            <a:r>
              <a:rPr lang="en-US" dirty="0"/>
              <a:t>About 14% of loan are having status as defaulters. </a:t>
            </a:r>
          </a:p>
          <a:p>
            <a:pPr marL="342900" indent="-342900">
              <a:buAutoNum type="arabicPeriod"/>
            </a:pPr>
            <a:r>
              <a:rPr lang="en-US" dirty="0"/>
              <a:t>The loan has been increasing exponentially over the years.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946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D33CD-8470-2E94-54D6-CC9274438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Loan Grade Analysis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3A36D2-6C38-111B-D644-2AD3BE88C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1239" y="2331731"/>
            <a:ext cx="8686658" cy="4131941"/>
          </a:xfrm>
        </p:spPr>
      </p:pic>
    </p:spTree>
    <p:extLst>
      <p:ext uri="{BB962C8B-B14F-4D97-AF65-F5344CB8AC3E}">
        <p14:creationId xmlns:p14="http://schemas.microsoft.com/office/powerpoint/2010/main" val="273508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54431-0E96-0007-1D27-BBA339034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Loan Amount Analysis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94E6D1-2ED2-2CBF-3FB1-460EA7013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144918"/>
            <a:ext cx="8070501" cy="4010926"/>
          </a:xfrm>
        </p:spPr>
      </p:pic>
    </p:spTree>
    <p:extLst>
      <p:ext uri="{BB962C8B-B14F-4D97-AF65-F5344CB8AC3E}">
        <p14:creationId xmlns:p14="http://schemas.microsoft.com/office/powerpoint/2010/main" val="2978360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F266E-84D8-FC9C-2A0B-81F69A22A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ystem-ui"/>
              </a:rPr>
              <a:t>Univariate Analysis</a:t>
            </a:r>
            <a:br>
              <a:rPr lang="en-IN" b="1" i="0" dirty="0">
                <a:effectLst/>
                <a:latin typeface="system-ui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2602B5-E96F-B3DB-3DD2-B16AF1329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890876"/>
            <a:ext cx="6194162" cy="36337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A3A41B-4A48-0811-0035-8EED701E1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579" y="1641987"/>
            <a:ext cx="6264679" cy="422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69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C56FC-079B-CA4F-B80B-85246B7E9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ystem-ui"/>
              </a:rPr>
              <a:t>Univariate Analysis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E654A9-88CD-D61D-9F94-8F1C8CB4F4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663" y="2154750"/>
            <a:ext cx="5410983" cy="36337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EEB584-263A-D40E-A70A-96F3BEF70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199" y="1645069"/>
            <a:ext cx="6024138" cy="425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78798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{CB6F36AF-9722-4DB7-9E58-1DBCC27361D7}tf33552983_win32</Template>
  <TotalTime>838</TotalTime>
  <Words>387</Words>
  <Application>Microsoft Office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Franklin Gothic Book</vt:lpstr>
      <vt:lpstr>Franklin Gothic Demi</vt:lpstr>
      <vt:lpstr>system-ui</vt:lpstr>
      <vt:lpstr>Wingdings 2</vt:lpstr>
      <vt:lpstr>DividendVTI</vt:lpstr>
      <vt:lpstr>LENDING CLUB CASE STUDY SUBMISSION </vt:lpstr>
      <vt:lpstr>Case Study Objectives</vt:lpstr>
      <vt:lpstr>Data Cleaning Steps</vt:lpstr>
      <vt:lpstr>Analysis</vt:lpstr>
      <vt:lpstr>Loan Status Analysis </vt:lpstr>
      <vt:lpstr>Loan Grade Analysis </vt:lpstr>
      <vt:lpstr>Loan Amount Analysis </vt:lpstr>
      <vt:lpstr>Univariate Analysis </vt:lpstr>
      <vt:lpstr>Univariate Analysis</vt:lpstr>
      <vt:lpstr>Segmented Univariate Analysis </vt:lpstr>
      <vt:lpstr>Bivariate Plots </vt:lpstr>
      <vt:lpstr>Purpose for applying Loan Analysis</vt:lpstr>
      <vt:lpstr>Multivariant 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shravanmcajntu@gmail.com</dc:creator>
  <cp:lastModifiedBy>shravanmcajntu@gmail.com</cp:lastModifiedBy>
  <cp:revision>1</cp:revision>
  <dcterms:created xsi:type="dcterms:W3CDTF">2024-10-22T16:07:24Z</dcterms:created>
  <dcterms:modified xsi:type="dcterms:W3CDTF">2024-10-23T06:06:08Z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