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8864A-A8D4-48CA-81CD-80BD56F8A26A}" v="1" dt="2022-01-26T11:19:53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Diepold" userId="2b19af21-28c3-4686-9473-be7b805df766" providerId="ADAL" clId="{C828864A-A8D4-48CA-81CD-80BD56F8A26A}"/>
    <pc:docChg chg="modSld">
      <pc:chgData name="Maximilian Diepold" userId="2b19af21-28c3-4686-9473-be7b805df766" providerId="ADAL" clId="{C828864A-A8D4-48CA-81CD-80BD56F8A26A}" dt="2022-01-26T11:19:53.204" v="0" actId="20577"/>
      <pc:docMkLst>
        <pc:docMk/>
      </pc:docMkLst>
      <pc:sldChg chg="modSp mod">
        <pc:chgData name="Maximilian Diepold" userId="2b19af21-28c3-4686-9473-be7b805df766" providerId="ADAL" clId="{C828864A-A8D4-48CA-81CD-80BD56F8A26A}" dt="2022-01-26T11:19:53.204" v="0" actId="20577"/>
        <pc:sldMkLst>
          <pc:docMk/>
          <pc:sldMk cId="3879596619" sldId="261"/>
        </pc:sldMkLst>
        <pc:spChg chg="mod">
          <ac:chgData name="Maximilian Diepold" userId="2b19af21-28c3-4686-9473-be7b805df766" providerId="ADAL" clId="{C828864A-A8D4-48CA-81CD-80BD56F8A26A}" dt="2022-01-26T11:19:53.204" v="0" actId="20577"/>
          <ac:spMkLst>
            <pc:docMk/>
            <pc:sldMk cId="3879596619" sldId="261"/>
            <ac:spMk id="3" creationId="{9568A046-75AB-4EA6-9DAC-8B08CF7D75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7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43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91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23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185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9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31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1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5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6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8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3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4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7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F0A1D1-3E1E-4430-904F-141212BD8110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5FF420-BD32-4152-87A7-29F5B25129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1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versal-robot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EFBB3-C93D-4241-9FCF-B1757F8B6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Team AMD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DDA0F7-4F9C-4084-A428-BD7BA4E7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„Roboterspiel“ – „Robotergame“</a:t>
            </a:r>
          </a:p>
        </p:txBody>
      </p:sp>
    </p:spTree>
    <p:extLst>
      <p:ext uri="{BB962C8B-B14F-4D97-AF65-F5344CB8AC3E}">
        <p14:creationId xmlns:p14="http://schemas.microsoft.com/office/powerpoint/2010/main" val="367171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EB793-3212-4ADF-B509-8B10A6F1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B5583-322F-4860-9BC8-42814959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Detect</a:t>
            </a:r>
            <a:r>
              <a:rPr lang="de-DE"/>
              <a:t> 3D printed </a:t>
            </a:r>
            <a:r>
              <a:rPr lang="de-DE" err="1"/>
              <a:t>letters</a:t>
            </a:r>
            <a:r>
              <a:rPr lang="de-DE"/>
              <a:t> and </a:t>
            </a:r>
            <a:r>
              <a:rPr lang="de-DE" err="1"/>
              <a:t>sort</a:t>
            </a:r>
            <a:r>
              <a:rPr lang="de-DE"/>
              <a:t> </a:t>
            </a:r>
            <a:r>
              <a:rPr lang="de-DE" err="1"/>
              <a:t>them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type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color</a:t>
            </a:r>
            <a:endParaRPr lang="de-DE"/>
          </a:p>
          <a:p>
            <a:pPr lvl="1"/>
            <a:r>
              <a:rPr lang="de-DE" err="1"/>
              <a:t>Sorting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a Universal Robot (</a:t>
            </a:r>
            <a:r>
              <a:rPr lang="de-DE">
                <a:hlinkClick r:id="rId2"/>
              </a:rPr>
              <a:t>https://www.universal-robots.com</a:t>
            </a:r>
            <a:r>
              <a:rPr lang="de-DE"/>
              <a:t>)</a:t>
            </a:r>
          </a:p>
          <a:p>
            <a:pPr lvl="1"/>
            <a:r>
              <a:rPr lang="de-DE" err="1"/>
              <a:t>Object</a:t>
            </a:r>
            <a:r>
              <a:rPr lang="de-DE"/>
              <a:t> </a:t>
            </a:r>
            <a:r>
              <a:rPr lang="de-DE" err="1"/>
              <a:t>detection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help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pyhton</a:t>
            </a:r>
            <a:endParaRPr lang="de-DE"/>
          </a:p>
          <a:p>
            <a:pPr lvl="1"/>
            <a:r>
              <a:rPr lang="de-DE"/>
              <a:t>Communication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roboter</a:t>
            </a:r>
            <a:r>
              <a:rPr lang="de-DE"/>
              <a:t> and </a:t>
            </a:r>
            <a:r>
              <a:rPr lang="de-DE" err="1"/>
              <a:t>python</a:t>
            </a:r>
            <a:r>
              <a:rPr lang="de-DE"/>
              <a:t> </a:t>
            </a:r>
            <a:r>
              <a:rPr lang="de-DE" err="1"/>
              <a:t>over</a:t>
            </a:r>
            <a:r>
              <a:rPr lang="de-DE"/>
              <a:t> TCP</a:t>
            </a:r>
          </a:p>
        </p:txBody>
      </p:sp>
    </p:spTree>
    <p:extLst>
      <p:ext uri="{BB962C8B-B14F-4D97-AF65-F5344CB8AC3E}">
        <p14:creationId xmlns:p14="http://schemas.microsoft.com/office/powerpoint/2010/main" val="277785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9923-4EC3-4B7F-A31B-46154B22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state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B00B0-BB69-4CFA-A030-846BC76F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The 3D </a:t>
            </a:r>
            <a:r>
              <a:rPr lang="de-DE" err="1"/>
              <a:t>parts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constructed</a:t>
            </a:r>
            <a:r>
              <a:rPr lang="de-DE"/>
              <a:t> and half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them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already</a:t>
            </a:r>
            <a:r>
              <a:rPr lang="de-DE"/>
              <a:t> printed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C659DE-14E8-4B0E-B31D-5A527601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44" y="3148068"/>
            <a:ext cx="3985587" cy="2989190"/>
          </a:xfrm>
          <a:prstGeom prst="rect">
            <a:avLst/>
          </a:prstGeom>
        </p:spPr>
      </p:pic>
      <p:pic>
        <p:nvPicPr>
          <p:cNvPr id="7" name="Grafik 6" descr="Ein Bild, das Fräse enthält.&#10;&#10;Automatisch generierte Beschreibung">
            <a:extLst>
              <a:ext uri="{FF2B5EF4-FFF2-40B4-BE49-F238E27FC236}">
                <a16:creationId xmlns:a16="http://schemas.microsoft.com/office/drawing/2014/main" id="{3E3B159A-AD59-492F-8D16-05981E25A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3148068"/>
            <a:ext cx="3985587" cy="29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16F4-C404-4EBD-A903-83FF3299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state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19C8D-96B8-4F0C-8A03-5E84A389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get</a:t>
            </a:r>
            <a:r>
              <a:rPr lang="de-DE"/>
              <a:t> a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roboter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object</a:t>
            </a:r>
            <a:r>
              <a:rPr lang="de-DE"/>
              <a:t> </a:t>
            </a:r>
            <a:r>
              <a:rPr lang="de-DE" err="1"/>
              <a:t>recognition</a:t>
            </a:r>
            <a:endParaRPr lang="de-DE"/>
          </a:p>
          <a:p>
            <a:r>
              <a:rPr lang="de-DE"/>
              <a:t>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basic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communication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done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B6395-C9F8-417B-BA8B-042F39F1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4055698"/>
            <a:ext cx="5804260" cy="23935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19F37D-6A1A-45A9-B768-19E0EEEB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2" y="1312160"/>
            <a:ext cx="4807913" cy="50919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5F6A68E-4220-46BB-BCA3-39884EC3D45A}"/>
              </a:ext>
            </a:extLst>
          </p:cNvPr>
          <p:cNvSpPr txBox="1"/>
          <p:nvPr/>
        </p:nvSpPr>
        <p:spPr>
          <a:xfrm>
            <a:off x="582341" y="6404145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getting</a:t>
            </a:r>
            <a:r>
              <a:rPr lang="de-DE"/>
              <a:t> </a:t>
            </a:r>
            <a:r>
              <a:rPr lang="de-DE" err="1"/>
              <a:t>camera</a:t>
            </a:r>
            <a:r>
              <a:rPr lang="de-DE"/>
              <a:t> </a:t>
            </a:r>
            <a:r>
              <a:rPr lang="de-DE" err="1"/>
              <a:t>image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612105-22D1-4701-8D45-75515ED1812F}"/>
              </a:ext>
            </a:extLst>
          </p:cNvPr>
          <p:cNvSpPr txBox="1"/>
          <p:nvPr/>
        </p:nvSpPr>
        <p:spPr>
          <a:xfrm>
            <a:off x="6839142" y="6402398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basics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communication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2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EC26A-7935-42D1-86C3-A612EA7D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state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A6B3C-C924-4210-B976-A7B575DF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parts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roboter</a:t>
            </a:r>
            <a:r>
              <a:rPr lang="de-DE"/>
              <a:t> </a:t>
            </a:r>
            <a:r>
              <a:rPr lang="de-DE" err="1"/>
              <a:t>programm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already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created</a:t>
            </a:r>
            <a:r>
              <a:rPr lang="de-DE"/>
              <a:t>, but </a:t>
            </a:r>
            <a:r>
              <a:rPr lang="de-DE" err="1"/>
              <a:t>before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on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again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want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print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last </a:t>
            </a:r>
            <a:r>
              <a:rPr lang="de-DE" err="1"/>
              <a:t>few</a:t>
            </a:r>
            <a:r>
              <a:rPr lang="de-DE"/>
              <a:t> </a:t>
            </a:r>
            <a:r>
              <a:rPr lang="de-DE" err="1"/>
              <a:t>pices</a:t>
            </a:r>
            <a:r>
              <a:rPr lang="de-DE"/>
              <a:t> 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1D43E5-1220-418E-9FC7-BCD5185C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86" y="2332777"/>
            <a:ext cx="3253170" cy="4336473"/>
          </a:xfrm>
          <a:prstGeom prst="rect">
            <a:avLst/>
          </a:prstGeom>
        </p:spPr>
      </p:pic>
      <p:pic>
        <p:nvPicPr>
          <p:cNvPr id="7" name="Grafik 6" descr="Ein Bild, das drinnen, Wand, Büro, zugemüllt enthält.&#10;&#10;Automatisch generierte Beschreibung">
            <a:extLst>
              <a:ext uri="{FF2B5EF4-FFF2-40B4-BE49-F238E27FC236}">
                <a16:creationId xmlns:a16="http://schemas.microsoft.com/office/drawing/2014/main" id="{2D900A08-E94B-4D6E-8C72-9DEB29BB2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6" b="22289"/>
          <a:stretch/>
        </p:blipFill>
        <p:spPr>
          <a:xfrm>
            <a:off x="1943443" y="3535391"/>
            <a:ext cx="3976322" cy="31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A4E48-251F-47B3-9A63-74694565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</a:t>
            </a:r>
            <a:r>
              <a:rPr lang="de-DE" err="1"/>
              <a:t>Steps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8A046-75AB-4EA6-9DAC-8B08CF7D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finish </a:t>
            </a:r>
            <a:r>
              <a:rPr lang="de-DE" err="1"/>
              <a:t>the</a:t>
            </a:r>
            <a:r>
              <a:rPr lang="de-DE"/>
              <a:t> 3D </a:t>
            </a:r>
            <a:r>
              <a:rPr lang="de-DE" err="1"/>
              <a:t>parts</a:t>
            </a:r>
            <a:endParaRPr lang="de-DE"/>
          </a:p>
          <a:p>
            <a:r>
              <a:rPr lang="de-DE" err="1"/>
              <a:t>getting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communication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laptop</a:t>
            </a:r>
            <a:r>
              <a:rPr lang="de-DE"/>
              <a:t> and </a:t>
            </a:r>
            <a:r>
              <a:rPr lang="de-DE" err="1"/>
              <a:t>roboter</a:t>
            </a:r>
            <a:r>
              <a:rPr lang="de-DE"/>
              <a:t> </a:t>
            </a:r>
            <a:r>
              <a:rPr lang="de-DE" err="1"/>
              <a:t>done</a:t>
            </a:r>
            <a:r>
              <a:rPr lang="de-DE"/>
              <a:t> </a:t>
            </a:r>
          </a:p>
          <a:p>
            <a:r>
              <a:rPr lang="de-DE" err="1"/>
              <a:t>first</a:t>
            </a:r>
            <a:r>
              <a:rPr lang="de-DE"/>
              <a:t> tests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roboter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3D </a:t>
            </a:r>
            <a:r>
              <a:rPr lang="de-DE" err="1"/>
              <a:t>parts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59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94AB9F18F8564286DAAD5D01612D95" ma:contentTypeVersion="10" ma:contentTypeDescription="Ein neues Dokument erstellen." ma:contentTypeScope="" ma:versionID="ab043742350ef1a55001622450ac3f24">
  <xsd:schema xmlns:xsd="http://www.w3.org/2001/XMLSchema" xmlns:xs="http://www.w3.org/2001/XMLSchema" xmlns:p="http://schemas.microsoft.com/office/2006/metadata/properties" xmlns:ns3="30f1b6cc-4ee7-4b8f-ac59-d1828090c1db" xmlns:ns4="09ec3d7b-4314-4470-81e3-4eb662808fe8" targetNamespace="http://schemas.microsoft.com/office/2006/metadata/properties" ma:root="true" ma:fieldsID="c96b76a128490cc0718dc34ac22bdb9e" ns3:_="" ns4:_="">
    <xsd:import namespace="30f1b6cc-4ee7-4b8f-ac59-d1828090c1db"/>
    <xsd:import namespace="09ec3d7b-4314-4470-81e3-4eb662808f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1b6cc-4ee7-4b8f-ac59-d1828090c1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c3d7b-4314-4470-81e3-4eb662808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2EA12B-10BF-4AE1-B79A-3D9743910F27}">
  <ds:schemaRefs>
    <ds:schemaRef ds:uri="09ec3d7b-4314-4470-81e3-4eb662808fe8"/>
    <ds:schemaRef ds:uri="30f1b6cc-4ee7-4b8f-ac59-d1828090c1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E957BE-3A34-49D6-B5DD-450697159B87}">
  <ds:schemaRefs>
    <ds:schemaRef ds:uri="09ec3d7b-4314-4470-81e3-4eb662808fe8"/>
    <ds:schemaRef ds:uri="30f1b6cc-4ee7-4b8f-ac59-d1828090c1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812D47-CE38-44E1-87F0-8CBC4F5CC4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Ion-Sitzungssaal</vt:lpstr>
      <vt:lpstr>Team AMD</vt:lpstr>
      <vt:lpstr>Goal</vt:lpstr>
      <vt:lpstr>Current state</vt:lpstr>
      <vt:lpstr>Current state</vt:lpstr>
      <vt:lpstr>Current state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AMD</dc:title>
  <dc:creator>Maximilian Diepold</dc:creator>
  <cp:revision>1</cp:revision>
  <dcterms:created xsi:type="dcterms:W3CDTF">2022-01-26T10:36:17Z</dcterms:created>
  <dcterms:modified xsi:type="dcterms:W3CDTF">2022-01-26T11:19:53Z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0x0101006194AB9F18F8564286DAAD5D01612D95</vt:lpwstr>
  </property>
</Properties>
</file>