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1" r:id="rId2"/>
  </p:sldMasterIdLst>
  <p:notesMasterIdLst>
    <p:notesMasterId r:id="rId6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42" r:id="rId6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64"/>
    </p:embeddedFont>
    <p:embeddedFont>
      <p:font typeface="DM Sans" pitchFamily="2" charset="0"/>
      <p:regular r:id="rId65"/>
      <p:bold r:id="rId66"/>
      <p:italic r:id="rId67"/>
      <p:boldItalic r:id="rId68"/>
    </p:embeddedFont>
    <p:embeddedFont>
      <p:font typeface="Libre Baskerville" panose="02000000000000000000" pitchFamily="2" charset="0"/>
      <p:regular r:id="rId69"/>
      <p:bold r:id="rId70"/>
      <p:italic r:id="rId71"/>
    </p:embeddedFont>
    <p:embeddedFont>
      <p:font typeface="Marcellus" panose="020B0604020202020204" charset="0"/>
      <p:regular r:id="rId72"/>
    </p:embeddedFont>
    <p:embeddedFont>
      <p:font typeface="Merriweather" panose="00000500000000000000" pitchFamily="2" charset="0"/>
      <p:regular r:id="rId73"/>
      <p:bold r:id="rId74"/>
      <p:italic r:id="rId75"/>
      <p:boldItalic r:id="rId76"/>
    </p:embeddedFont>
    <p:embeddedFont>
      <p:font typeface="Montserrat" panose="00000500000000000000" pitchFamily="2" charset="0"/>
      <p:regular r:id="rId77"/>
      <p:bold r:id="rId78"/>
      <p:italic r:id="rId79"/>
      <p:boldItalic r:id="rId80"/>
    </p:embeddedFont>
    <p:embeddedFont>
      <p:font typeface="Proxima Nova" panose="020B0604020202020204" charset="0"/>
      <p:regular r:id="rId81"/>
      <p:bold r:id="rId82"/>
      <p:italic r:id="rId83"/>
      <p:boldItalic r:id="rId84"/>
    </p:embeddedFont>
    <p:embeddedFont>
      <p:font typeface="Proxima Nova Semibold" panose="020B0604020202020204" charset="0"/>
      <p:regular r:id="rId85"/>
      <p:bold r:id="rId86"/>
      <p:boldItalic r:id="rId87"/>
    </p:embeddedFont>
    <p:embeddedFont>
      <p:font typeface="Roboto" panose="02000000000000000000" pitchFamily="2" charset="0"/>
      <p:regular r:id="rId88"/>
      <p:bold r:id="rId89"/>
      <p:italic r:id="rId90"/>
      <p:boldItalic r:id="rId91"/>
    </p:embeddedFont>
    <p:embeddedFont>
      <p:font typeface="Roboto Condensed Light" panose="02000000000000000000" pitchFamily="2" charset="0"/>
      <p:regular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EAFBFD-7D17-4E32-9E9A-2E77D3B80E30}">
  <a:tblStyle styleId="{D0EAFBFD-7D17-4E32-9E9A-2E77D3B80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84" Type="http://schemas.openxmlformats.org/officeDocument/2006/relationships/font" Target="fonts/font21.fntdata"/><Relationship Id="rId89" Type="http://schemas.openxmlformats.org/officeDocument/2006/relationships/font" Target="fonts/font26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1.fntdata"/><Relationship Id="rId79" Type="http://schemas.openxmlformats.org/officeDocument/2006/relationships/font" Target="fonts/font16.fntdata"/><Relationship Id="rId5" Type="http://schemas.openxmlformats.org/officeDocument/2006/relationships/slide" Target="slides/slide3.xml"/><Relationship Id="rId90" Type="http://schemas.openxmlformats.org/officeDocument/2006/relationships/font" Target="fonts/font27.fntdata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9.fntdata"/><Relationship Id="rId80" Type="http://schemas.openxmlformats.org/officeDocument/2006/relationships/font" Target="fonts/font17.fntdata"/><Relationship Id="rId85" Type="http://schemas.openxmlformats.org/officeDocument/2006/relationships/font" Target="fonts/font22.fntdata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83" Type="http://schemas.openxmlformats.org/officeDocument/2006/relationships/font" Target="fonts/font20.fntdata"/><Relationship Id="rId88" Type="http://schemas.openxmlformats.org/officeDocument/2006/relationships/font" Target="fonts/font25.fntdata"/><Relationship Id="rId91" Type="http://schemas.openxmlformats.org/officeDocument/2006/relationships/font" Target="fonts/font28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font" Target="fonts/font18.fntdata"/><Relationship Id="rId86" Type="http://schemas.openxmlformats.org/officeDocument/2006/relationships/font" Target="fonts/font23.fntdata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3.fntdata"/><Relationship Id="rId7" Type="http://schemas.openxmlformats.org/officeDocument/2006/relationships/slide" Target="slides/slide5.xml"/><Relationship Id="rId71" Type="http://schemas.openxmlformats.org/officeDocument/2006/relationships/font" Target="fonts/font8.fntdata"/><Relationship Id="rId92" Type="http://schemas.openxmlformats.org/officeDocument/2006/relationships/font" Target="fonts/font2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3.fntdata"/><Relationship Id="rId87" Type="http://schemas.openxmlformats.org/officeDocument/2006/relationships/font" Target="fonts/font24.fntdata"/><Relationship Id="rId61" Type="http://schemas.openxmlformats.org/officeDocument/2006/relationships/slide" Target="slides/slide59.xml"/><Relationship Id="rId82" Type="http://schemas.openxmlformats.org/officeDocument/2006/relationships/font" Target="fonts/font19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966b42add8_4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966b42add8_4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13efd2e847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113efd2e847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8a1f552b24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8a1f552b24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13efd2e847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113efd2e847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13efd2e847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13efd2e847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5414e4555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5414e4555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13efd2e847_0_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113efd2e847_0_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13efd2e84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113efd2e84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8a1f552b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8a1f552b2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966b42add8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966b42add8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113efd2e847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113efd2e847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8a1f552b2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8a1f552b2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13efd2e847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13efd2e847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113efd2e847_0_1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113efd2e847_0_1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13efd2e847_0_1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13efd2e847_0_1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113efd2e84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113efd2e84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966b42add8_4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966b42add8_4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aa92d6a1c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aa92d6a1c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966b42add8_4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966b42add8_4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113efd2e847_0_1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113efd2e847_0_1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13efd2e847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13efd2e847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13efd2e847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13efd2e847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8a1f552b24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8a1f552b24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1145c94daa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1145c94daa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1145c94daa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1145c94daa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113efd2e84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113efd2e84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8a1f552b2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8a1f552b2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8a1f552b24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8a1f552b24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113efd2e84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113efd2e84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5414e4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5414e4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966b42add8_4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966b42add8_4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g113efd2e84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1" name="Google Shape;2311;g113efd2e84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66b42add8_4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66b42add8_4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113efd2e847_0_1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113efd2e847_0_1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113efd2e847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113efd2e847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113efd2e84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113efd2e84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a1f552b24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a1f552b24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113efd2e847_0_1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113efd2e847_0_1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113efd2e847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4" name="Google Shape;2804;g113efd2e847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g113efd2e847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7" name="Google Shape;2827;g113efd2e847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13efd2e847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13efd2e847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8a1f552b24_0_1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8a1f552b24_0_1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g113efd2e847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5" name="Google Shape;3025;g113efd2e847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g113efd2e847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0" name="Google Shape;3050;g113efd2e847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g113efd2e847_0_1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8" name="Google Shape;3108;g113efd2e847_0_1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g113efd2e847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4" name="Google Shape;3124;g113efd2e847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17166c7da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17166c7da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117166c7da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117166c7da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13efd2e847_0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13efd2e847_0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g8a1f552b24_0_1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1" name="Google Shape;3351;g8a1f552b24_0_1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15414e4555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15414e4555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2" name="Google Shape;19252;gb178d4b5f5_0_15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3" name="Google Shape;19253;gb178d4b5f5_0_15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3efd2e847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3efd2e847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_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_1">
    <p:bg>
      <p:bgPr>
        <a:solidFill>
          <a:schemeClr val="l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960900" y="1453375"/>
            <a:ext cx="31626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960900" y="2115375"/>
            <a:ext cx="3162600" cy="12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 hasCustomPrompt="1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_1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_2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1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505800" y="20449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5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 idx="6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3_2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 hasCustomPrompt="1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 hasCustomPrompt="1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8" hasCustomPrompt="1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2">
            <a:hlinkClick r:id="rId3" action="ppaction://hlinksldjump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SECTION_HEADER_1_1_1_1_2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4050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2"/>
          </p:nvPr>
        </p:nvSpPr>
        <p:spPr>
          <a:xfrm>
            <a:off x="6141875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15625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3"/>
          </p:nvPr>
        </p:nvSpPr>
        <p:spPr>
          <a:xfrm>
            <a:off x="6140150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4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SECTION_HEADER_1_1_1_1_2_1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 flipH="1">
            <a:off x="6125100" y="1374075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2"/>
          </p:nvPr>
        </p:nvSpPr>
        <p:spPr>
          <a:xfrm flipH="1">
            <a:off x="720025" y="2847050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3"/>
          </p:nvPr>
        </p:nvSpPr>
        <p:spPr>
          <a:xfrm flipH="1">
            <a:off x="4572000" y="1876339"/>
            <a:ext cx="38520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4"/>
          </p:nvPr>
        </p:nvSpPr>
        <p:spPr>
          <a:xfrm flipH="1">
            <a:off x="720025" y="3349800"/>
            <a:ext cx="38520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SECTION_HEADER_1_1_1_1_2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1"/>
          </p:nvPr>
        </p:nvSpPr>
        <p:spPr>
          <a:xfrm>
            <a:off x="2273100" y="1297875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2"/>
          </p:nvPr>
        </p:nvSpPr>
        <p:spPr>
          <a:xfrm>
            <a:off x="4572025" y="2542250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720025" y="2016625"/>
            <a:ext cx="38520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4"/>
          </p:nvPr>
        </p:nvSpPr>
        <p:spPr>
          <a:xfrm>
            <a:off x="4572000" y="3273600"/>
            <a:ext cx="38520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HEADER_1_1_1_1_3"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>
            <a:spLocks noGrp="1"/>
          </p:cNvSpPr>
          <p:nvPr>
            <p:ph type="subTitle" idx="1"/>
          </p:nvPr>
        </p:nvSpPr>
        <p:spPr>
          <a:xfrm>
            <a:off x="3778350" y="142495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2"/>
          </p:nvPr>
        </p:nvSpPr>
        <p:spPr>
          <a:xfrm>
            <a:off x="3778350" y="353545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3"/>
          </p:nvPr>
        </p:nvSpPr>
        <p:spPr>
          <a:xfrm>
            <a:off x="3778350" y="249130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1978350" y="1599552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 idx="4"/>
          </p:nvPr>
        </p:nvSpPr>
        <p:spPr>
          <a:xfrm>
            <a:off x="1978350" y="3709902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5"/>
          </p:nvPr>
        </p:nvSpPr>
        <p:spPr>
          <a:xfrm>
            <a:off x="1978350" y="26547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HEADER_1_2_1"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SECTION_HEADER_1_2_3_1">
    <p:bg>
      <p:bgPr>
        <a:solidFill>
          <a:schemeClr val="lt2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304205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1653056" y="17516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1"/>
          </p:nvPr>
        </p:nvSpPr>
        <p:spPr>
          <a:xfrm>
            <a:off x="1999406" y="2247125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 idx="3"/>
          </p:nvPr>
        </p:nvSpPr>
        <p:spPr>
          <a:xfrm>
            <a:off x="4623837" y="17516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4"/>
          </p:nvPr>
        </p:nvSpPr>
        <p:spPr>
          <a:xfrm>
            <a:off x="4970187" y="2247125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 idx="5"/>
          </p:nvPr>
        </p:nvSpPr>
        <p:spPr>
          <a:xfrm>
            <a:off x="1653056" y="2842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subTitle" idx="6"/>
          </p:nvPr>
        </p:nvSpPr>
        <p:spPr>
          <a:xfrm>
            <a:off x="1999406" y="3350450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 idx="7"/>
          </p:nvPr>
        </p:nvSpPr>
        <p:spPr>
          <a:xfrm>
            <a:off x="4623837" y="2842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8"/>
          </p:nvPr>
        </p:nvSpPr>
        <p:spPr>
          <a:xfrm>
            <a:off x="4970187" y="3350450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2">
    <p:bg>
      <p:bgPr>
        <a:solidFill>
          <a:schemeClr val="l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1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SECTION_HEADER_1_1_1_1_1">
    <p:bg>
      <p:bgPr>
        <a:solidFill>
          <a:schemeClr val="lt2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SECTION_HEADER_1_1_1_1_1_1">
    <p:bg>
      <p:bgPr>
        <a:solidFill>
          <a:schemeClr val="lt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SECTION_HEADER_1_1_1_1_1_1_1">
    <p:bg>
      <p:bgPr>
        <a:solidFill>
          <a:schemeClr val="lt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SECTION_HEADER_1_1_1_1_1_1_1_1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SECTION_HEADER_1_1_1_1_1_1_1_1_1">
    <p:bg>
      <p:bgPr>
        <a:solidFill>
          <a:schemeClr val="l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SECTION_HEADER_1_1_1_1_1_1_1_1_2">
    <p:bg>
      <p:bgPr>
        <a:solidFill>
          <a:schemeClr val="lt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SECTION_HEADER_1_1_1_1_1_1_1_1_1_1">
    <p:bg>
      <p:bgPr>
        <a:solidFill>
          <a:schemeClr val="lt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SECTION_HEADER_1_1_1_1_1_1_1_2">
    <p:bg>
      <p:bgPr>
        <a:solidFill>
          <a:schemeClr val="lt2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3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HEADER_1_3_1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>
            <a:spLocks noGrp="1"/>
          </p:cNvSpPr>
          <p:nvPr>
            <p:ph type="subTitle" idx="1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title" hasCustomPrompt="1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41"/>
          <p:cNvSpPr txBox="1">
            <a:spLocks noGrp="1"/>
          </p:cNvSpPr>
          <p:nvPr>
            <p:ph type="subTitle" idx="2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title" idx="3" hasCustomPrompt="1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41"/>
          <p:cNvSpPr txBox="1">
            <a:spLocks noGrp="1"/>
          </p:cNvSpPr>
          <p:nvPr>
            <p:ph type="subTitle" idx="4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12" name="Google Shape;312;p41"/>
          <p:cNvSpPr txBox="1">
            <a:spLocks noGrp="1"/>
          </p:cNvSpPr>
          <p:nvPr>
            <p:ph type="title" idx="5" hasCustomPrompt="1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41"/>
          <p:cNvSpPr txBox="1">
            <a:spLocks noGrp="1"/>
          </p:cNvSpPr>
          <p:nvPr>
            <p:ph type="title" idx="6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4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SECTION_HEADER_1_3_1_2">
    <p:bg>
      <p:bgPr>
        <a:solidFill>
          <a:schemeClr val="lt2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title" idx="2" hasCustomPrompt="1"/>
          </p:nvPr>
        </p:nvSpPr>
        <p:spPr>
          <a:xfrm>
            <a:off x="4418025" y="1664575"/>
            <a:ext cx="40101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0" name="Google Shape;320;p42"/>
          <p:cNvSpPr txBox="1">
            <a:spLocks noGrp="1"/>
          </p:cNvSpPr>
          <p:nvPr>
            <p:ph type="subTitle" idx="1"/>
          </p:nvPr>
        </p:nvSpPr>
        <p:spPr>
          <a:xfrm>
            <a:off x="4417875" y="2325475"/>
            <a:ext cx="4010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title" idx="3" hasCustomPrompt="1"/>
          </p:nvPr>
        </p:nvSpPr>
        <p:spPr>
          <a:xfrm>
            <a:off x="4418350" y="3273100"/>
            <a:ext cx="40101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" name="Google Shape;322;p42"/>
          <p:cNvSpPr txBox="1">
            <a:spLocks noGrp="1"/>
          </p:cNvSpPr>
          <p:nvPr>
            <p:ph type="subTitle" idx="4"/>
          </p:nvPr>
        </p:nvSpPr>
        <p:spPr>
          <a:xfrm>
            <a:off x="4417875" y="3934001"/>
            <a:ext cx="4010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"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4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7" r:id="rId36"/>
    <p:sldLayoutId id="2147483688" r:id="rId37"/>
    <p:sldLayoutId id="2147483689" r:id="rId38"/>
    <p:sldLayoutId id="2147483690" r:id="rId39"/>
    <p:sldLayoutId id="2147483691" r:id="rId4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02" name="Google Shape;602;p6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3PATc7LxGnQE6bV6AcczrrpbxdYhKOzZqkWFV3qwqQ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9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50.xml"/><Relationship Id="rId5" Type="http://schemas.openxmlformats.org/officeDocument/2006/relationships/slide" Target="slide9.xml"/><Relationship Id="rId4" Type="http://schemas.openxmlformats.org/officeDocument/2006/relationships/slide" Target="slide4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0.png"/><Relationship Id="rId4" Type="http://schemas.openxmlformats.org/officeDocument/2006/relationships/hyperlink" Target="https://docs.google.com/spreadsheets/d/18NfiMXUVEGo9Xhf7fZYUvWFirPogTKC8FwSqaNcTSk4/copy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3PATc7LxGnQE6bV6AcczrrpbxdYhKOzZqkWFV3qwqQ/copy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NfiMXUVEGo9Xhf7fZYUvWFirPogTKC8FwSqaNcTSk4/cop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 dirty="0">
                <a:solidFill>
                  <a:schemeClr val="dk2"/>
                </a:solidFill>
              </a:rPr>
              <a:t>Nullers Books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613" name="Google Shape;613;p66"/>
          <p:cNvSpPr txBox="1">
            <a:spLocks noGrp="1"/>
          </p:cNvSpPr>
          <p:nvPr>
            <p:ph type="subTitle" idx="1"/>
          </p:nvPr>
        </p:nvSpPr>
        <p:spPr>
          <a:xfrm>
            <a:off x="5562775" y="3062762"/>
            <a:ext cx="2867100" cy="1518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Ángel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B</a:t>
            </a:r>
            <a:r>
              <a:rPr lang="es-ES" sz="1800" dirty="0" err="1"/>
              <a:t>inwei</a:t>
            </a:r>
            <a:endParaRPr lang="es-ES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Daniel</a:t>
            </a:r>
            <a:endParaRPr lang="es-E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/>
              <a:t>Alexandru</a:t>
            </a:r>
            <a:endParaRPr dirty="0"/>
          </a:p>
        </p:txBody>
      </p:sp>
      <p:sp>
        <p:nvSpPr>
          <p:cNvPr id="664" name="Google Shape;664;p66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6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0C503178-D047-0E1B-F941-EB7C014CB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62" y="1576756"/>
            <a:ext cx="3084606" cy="3084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5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42" name="Google Shape;1242;p75"/>
          <p:cNvSpPr txBox="1">
            <a:spLocks noGrp="1"/>
          </p:cNvSpPr>
          <p:nvPr>
            <p:ph type="subTitle" idx="1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243" name="Google Shape;1243;p75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1244" name="Google Shape;1244;p75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245" name="Google Shape;1245;p75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Study</a:t>
            </a:r>
            <a:endParaRPr/>
          </a:p>
        </p:txBody>
      </p:sp>
      <p:sp>
        <p:nvSpPr>
          <p:cNvPr id="1246" name="Google Shape;1246;p75"/>
          <p:cNvSpPr txBox="1">
            <a:spLocks noGrp="1"/>
          </p:cNvSpPr>
          <p:nvPr>
            <p:ph type="subTitle" idx="5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very far away from Earth</a:t>
            </a:r>
            <a:endParaRPr/>
          </a:p>
        </p:txBody>
      </p:sp>
      <p:sp>
        <p:nvSpPr>
          <p:cNvPr id="1247" name="Google Shape;1247;p75"/>
          <p:cNvSpPr txBox="1">
            <a:spLocks noGrp="1"/>
          </p:cNvSpPr>
          <p:nvPr>
            <p:ph type="title" idx="6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48" name="Google Shape;1248;p75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249" name="Google Shape;1249;p75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pSp>
        <p:nvGrpSpPr>
          <p:cNvPr id="1250" name="Google Shape;1250;p75"/>
          <p:cNvGrpSpPr/>
          <p:nvPr/>
        </p:nvGrpSpPr>
        <p:grpSpPr>
          <a:xfrm>
            <a:off x="303668" y="1219837"/>
            <a:ext cx="3120368" cy="3624751"/>
            <a:chOff x="9144000" y="840363"/>
            <a:chExt cx="1618700" cy="1880350"/>
          </a:xfrm>
        </p:grpSpPr>
        <p:sp>
          <p:nvSpPr>
            <p:cNvPr id="1251" name="Google Shape;1251;p75"/>
            <p:cNvSpPr/>
            <p:nvPr/>
          </p:nvSpPr>
          <p:spPr>
            <a:xfrm>
              <a:off x="10502475" y="1331363"/>
              <a:ext cx="88425" cy="92575"/>
            </a:xfrm>
            <a:custGeom>
              <a:avLst/>
              <a:gdLst/>
              <a:ahLst/>
              <a:cxnLst/>
              <a:rect l="l" t="t" r="r" b="b"/>
              <a:pathLst>
                <a:path w="3537" h="3703" extrusionOk="0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5"/>
            <p:cNvSpPr/>
            <p:nvPr/>
          </p:nvSpPr>
          <p:spPr>
            <a:xfrm>
              <a:off x="9305800" y="1579038"/>
              <a:ext cx="944025" cy="894825"/>
            </a:xfrm>
            <a:custGeom>
              <a:avLst/>
              <a:gdLst/>
              <a:ahLst/>
              <a:cxnLst/>
              <a:rect l="l" t="t" r="r" b="b"/>
              <a:pathLst>
                <a:path w="37761" h="35793" extrusionOk="0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5"/>
            <p:cNvSpPr/>
            <p:nvPr/>
          </p:nvSpPr>
          <p:spPr>
            <a:xfrm>
              <a:off x="9144000" y="1927613"/>
              <a:ext cx="782250" cy="735550"/>
            </a:xfrm>
            <a:custGeom>
              <a:avLst/>
              <a:gdLst/>
              <a:ahLst/>
              <a:cxnLst/>
              <a:rect l="l" t="t" r="r" b="b"/>
              <a:pathLst>
                <a:path w="31290" h="29422" extrusionOk="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5"/>
            <p:cNvSpPr/>
            <p:nvPr/>
          </p:nvSpPr>
          <p:spPr>
            <a:xfrm>
              <a:off x="9793650" y="2128588"/>
              <a:ext cx="527050" cy="569400"/>
            </a:xfrm>
            <a:custGeom>
              <a:avLst/>
              <a:gdLst/>
              <a:ahLst/>
              <a:cxnLst/>
              <a:rect l="l" t="t" r="r" b="b"/>
              <a:pathLst>
                <a:path w="21082" h="22776" extrusionOk="0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5"/>
            <p:cNvSpPr/>
            <p:nvPr/>
          </p:nvSpPr>
          <p:spPr>
            <a:xfrm>
              <a:off x="10021300" y="2182338"/>
              <a:ext cx="324425" cy="364100"/>
            </a:xfrm>
            <a:custGeom>
              <a:avLst/>
              <a:gdLst/>
              <a:ahLst/>
              <a:cxnLst/>
              <a:rect l="l" t="t" r="r" b="b"/>
              <a:pathLst>
                <a:path w="12977" h="14564" extrusionOk="0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5"/>
            <p:cNvSpPr/>
            <p:nvPr/>
          </p:nvSpPr>
          <p:spPr>
            <a:xfrm>
              <a:off x="9766950" y="2445488"/>
              <a:ext cx="176825" cy="275225"/>
            </a:xfrm>
            <a:custGeom>
              <a:avLst/>
              <a:gdLst/>
              <a:ahLst/>
              <a:cxnLst/>
              <a:rect l="l" t="t" r="r" b="b"/>
              <a:pathLst>
                <a:path w="7073" h="11009" extrusionOk="0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5"/>
            <p:cNvSpPr/>
            <p:nvPr/>
          </p:nvSpPr>
          <p:spPr>
            <a:xfrm>
              <a:off x="9887050" y="2557163"/>
              <a:ext cx="146775" cy="159375"/>
            </a:xfrm>
            <a:custGeom>
              <a:avLst/>
              <a:gdLst/>
              <a:ahLst/>
              <a:cxnLst/>
              <a:rect l="l" t="t" r="r" b="b"/>
              <a:pathLst>
                <a:path w="5871" h="6375" extrusionOk="0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5"/>
            <p:cNvSpPr/>
            <p:nvPr/>
          </p:nvSpPr>
          <p:spPr>
            <a:xfrm>
              <a:off x="9979600" y="2529713"/>
              <a:ext cx="62575" cy="65075"/>
            </a:xfrm>
            <a:custGeom>
              <a:avLst/>
              <a:gdLst/>
              <a:ahLst/>
              <a:cxnLst/>
              <a:rect l="l" t="t" r="r" b="b"/>
              <a:pathLst>
                <a:path w="2503" h="2603" extrusionOk="0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5"/>
            <p:cNvSpPr/>
            <p:nvPr/>
          </p:nvSpPr>
          <p:spPr>
            <a:xfrm>
              <a:off x="10074675" y="840363"/>
              <a:ext cx="132625" cy="170800"/>
            </a:xfrm>
            <a:custGeom>
              <a:avLst/>
              <a:gdLst/>
              <a:ahLst/>
              <a:cxnLst/>
              <a:rect l="l" t="t" r="r" b="b"/>
              <a:pathLst>
                <a:path w="5305" h="6832" extrusionOk="0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5"/>
            <p:cNvSpPr/>
            <p:nvPr/>
          </p:nvSpPr>
          <p:spPr>
            <a:xfrm>
              <a:off x="9973775" y="1484813"/>
              <a:ext cx="129275" cy="162625"/>
            </a:xfrm>
            <a:custGeom>
              <a:avLst/>
              <a:gdLst/>
              <a:ahLst/>
              <a:cxnLst/>
              <a:rect l="l" t="t" r="r" b="b"/>
              <a:pathLst>
                <a:path w="5171" h="6505" extrusionOk="0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5"/>
            <p:cNvSpPr/>
            <p:nvPr/>
          </p:nvSpPr>
          <p:spPr>
            <a:xfrm>
              <a:off x="10051325" y="1009613"/>
              <a:ext cx="127625" cy="148300"/>
            </a:xfrm>
            <a:custGeom>
              <a:avLst/>
              <a:gdLst/>
              <a:ahLst/>
              <a:cxnLst/>
              <a:rect l="l" t="t" r="r" b="b"/>
              <a:pathLst>
                <a:path w="5105" h="5932" extrusionOk="0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5"/>
            <p:cNvSpPr/>
            <p:nvPr/>
          </p:nvSpPr>
          <p:spPr>
            <a:xfrm>
              <a:off x="10077175" y="848513"/>
              <a:ext cx="685525" cy="860050"/>
            </a:xfrm>
            <a:custGeom>
              <a:avLst/>
              <a:gdLst/>
              <a:ahLst/>
              <a:cxnLst/>
              <a:rect l="l" t="t" r="r" b="b"/>
              <a:pathLst>
                <a:path w="27421" h="34402" extrusionOk="0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5"/>
            <p:cNvSpPr/>
            <p:nvPr/>
          </p:nvSpPr>
          <p:spPr>
            <a:xfrm>
              <a:off x="9992125" y="1107013"/>
              <a:ext cx="170125" cy="527075"/>
            </a:xfrm>
            <a:custGeom>
              <a:avLst/>
              <a:gdLst/>
              <a:ahLst/>
              <a:cxnLst/>
              <a:rect l="l" t="t" r="r" b="b"/>
              <a:pathLst>
                <a:path w="6805" h="21083" extrusionOk="0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9952075" y="1599138"/>
              <a:ext cx="688850" cy="253175"/>
            </a:xfrm>
            <a:custGeom>
              <a:avLst/>
              <a:gdLst/>
              <a:ahLst/>
              <a:cxnLst/>
              <a:rect l="l" t="t" r="r" b="b"/>
              <a:pathLst>
                <a:path w="27554" h="10127" extrusionOk="0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5"/>
            <p:cNvSpPr/>
            <p:nvPr/>
          </p:nvSpPr>
          <p:spPr>
            <a:xfrm>
              <a:off x="10064675" y="970863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5"/>
            <p:cNvSpPr/>
            <p:nvPr/>
          </p:nvSpPr>
          <p:spPr>
            <a:xfrm>
              <a:off x="10596725" y="1724138"/>
              <a:ext cx="41700" cy="108425"/>
            </a:xfrm>
            <a:custGeom>
              <a:avLst/>
              <a:gdLst/>
              <a:ahLst/>
              <a:cxnLst/>
              <a:rect l="l" t="t" r="r" b="b"/>
              <a:pathLst>
                <a:path w="1668" h="4337" extrusionOk="0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5"/>
            <p:cNvSpPr/>
            <p:nvPr/>
          </p:nvSpPr>
          <p:spPr>
            <a:xfrm>
              <a:off x="10225625" y="1145088"/>
              <a:ext cx="376125" cy="411175"/>
            </a:xfrm>
            <a:custGeom>
              <a:avLst/>
              <a:gdLst/>
              <a:ahLst/>
              <a:cxnLst/>
              <a:rect l="l" t="t" r="r" b="b"/>
              <a:pathLst>
                <a:path w="15045" h="16447" extrusionOk="0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5"/>
            <p:cNvSpPr/>
            <p:nvPr/>
          </p:nvSpPr>
          <p:spPr>
            <a:xfrm>
              <a:off x="10296500" y="998688"/>
              <a:ext cx="331100" cy="83875"/>
            </a:xfrm>
            <a:custGeom>
              <a:avLst/>
              <a:gdLst/>
              <a:ahLst/>
              <a:cxnLst/>
              <a:rect l="l" t="t" r="r" b="b"/>
              <a:pathLst>
                <a:path w="13244" h="3355" extrusionOk="0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5"/>
            <p:cNvSpPr/>
            <p:nvPr/>
          </p:nvSpPr>
          <p:spPr>
            <a:xfrm>
              <a:off x="10058825" y="1671563"/>
              <a:ext cx="101775" cy="90025"/>
            </a:xfrm>
            <a:custGeom>
              <a:avLst/>
              <a:gdLst/>
              <a:ahLst/>
              <a:cxnLst/>
              <a:rect l="l" t="t" r="r" b="b"/>
              <a:pathLst>
                <a:path w="4071" h="3601" extrusionOk="0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10086350" y="1728638"/>
              <a:ext cx="42550" cy="19700"/>
            </a:xfrm>
            <a:custGeom>
              <a:avLst/>
              <a:gdLst/>
              <a:ahLst/>
              <a:cxnLst/>
              <a:rect l="l" t="t" r="r" b="b"/>
              <a:pathLst>
                <a:path w="1702" h="788" extrusionOk="0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5"/>
            <p:cNvSpPr/>
            <p:nvPr/>
          </p:nvSpPr>
          <p:spPr>
            <a:xfrm>
              <a:off x="9978775" y="1634988"/>
              <a:ext cx="636300" cy="189875"/>
            </a:xfrm>
            <a:custGeom>
              <a:avLst/>
              <a:gdLst/>
              <a:ahLst/>
              <a:cxnLst/>
              <a:rect l="l" t="t" r="r" b="b"/>
              <a:pathLst>
                <a:path w="25452" h="7595" extrusionOk="0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75"/>
          <p:cNvSpPr/>
          <p:nvPr/>
        </p:nvSpPr>
        <p:spPr>
          <a:xfrm>
            <a:off x="421994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75"/>
          <p:cNvSpPr/>
          <p:nvPr/>
        </p:nvSpPr>
        <p:spPr>
          <a:xfrm>
            <a:off x="2952743" y="424622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75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9" name="Google Shape;1279;p7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140" y="1545655"/>
            <a:ext cx="3309726" cy="2433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7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Methodology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81" name="Google Shape;1281;p76"/>
          <p:cNvSpPr txBox="1"/>
          <p:nvPr/>
        </p:nvSpPr>
        <p:spPr>
          <a:xfrm>
            <a:off x="730291" y="1495550"/>
            <a:ext cx="2308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Research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2" name="Google Shape;1282;p76"/>
          <p:cNvSpPr txBox="1"/>
          <p:nvPr/>
        </p:nvSpPr>
        <p:spPr>
          <a:xfrm>
            <a:off x="773048" y="1830399"/>
            <a:ext cx="22647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76"/>
          <p:cNvSpPr txBox="1"/>
          <p:nvPr/>
        </p:nvSpPr>
        <p:spPr>
          <a:xfrm>
            <a:off x="714124" y="3252025"/>
            <a:ext cx="2308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Study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4" name="Google Shape;1284;p76"/>
          <p:cNvSpPr txBox="1"/>
          <p:nvPr/>
        </p:nvSpPr>
        <p:spPr>
          <a:xfrm>
            <a:off x="765904" y="3586874"/>
            <a:ext cx="22647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76"/>
          <p:cNvSpPr txBox="1"/>
          <p:nvPr/>
        </p:nvSpPr>
        <p:spPr>
          <a:xfrm>
            <a:off x="6116697" y="1495550"/>
            <a:ext cx="2299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Analysis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6" name="Google Shape;1286;p76"/>
          <p:cNvSpPr txBox="1"/>
          <p:nvPr/>
        </p:nvSpPr>
        <p:spPr>
          <a:xfrm>
            <a:off x="6113386" y="1830388"/>
            <a:ext cx="22647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76"/>
          <p:cNvSpPr txBox="1"/>
          <p:nvPr/>
        </p:nvSpPr>
        <p:spPr>
          <a:xfrm>
            <a:off x="6107401" y="3252025"/>
            <a:ext cx="22992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Comparison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8" name="Google Shape;1288;p76"/>
          <p:cNvSpPr txBox="1"/>
          <p:nvPr/>
        </p:nvSpPr>
        <p:spPr>
          <a:xfrm>
            <a:off x="6111105" y="3586863"/>
            <a:ext cx="22647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 is the only planet with rings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9" name="Google Shape;1289;p76"/>
          <p:cNvSpPr/>
          <p:nvPr/>
        </p:nvSpPr>
        <p:spPr>
          <a:xfrm>
            <a:off x="6209517" y="1295626"/>
            <a:ext cx="173100" cy="17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76"/>
          <p:cNvSpPr/>
          <p:nvPr/>
        </p:nvSpPr>
        <p:spPr>
          <a:xfrm>
            <a:off x="2758467" y="3051926"/>
            <a:ext cx="173100" cy="17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76"/>
          <p:cNvSpPr/>
          <p:nvPr/>
        </p:nvSpPr>
        <p:spPr>
          <a:xfrm>
            <a:off x="6209517" y="3051926"/>
            <a:ext cx="173100" cy="1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76"/>
          <p:cNvSpPr/>
          <p:nvPr/>
        </p:nvSpPr>
        <p:spPr>
          <a:xfrm>
            <a:off x="2758467" y="1295626"/>
            <a:ext cx="173100" cy="17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76"/>
          <p:cNvSpPr txBox="1"/>
          <p:nvPr/>
        </p:nvSpPr>
        <p:spPr>
          <a:xfrm>
            <a:off x="2990850" y="4326100"/>
            <a:ext cx="3162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77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99" name="Google Shape;1299;p77"/>
          <p:cNvSpPr/>
          <p:nvPr/>
        </p:nvSpPr>
        <p:spPr>
          <a:xfrm>
            <a:off x="2594593" y="2722775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0" name="Google Shape;1300;p77"/>
          <p:cNvSpPr/>
          <p:nvPr/>
        </p:nvSpPr>
        <p:spPr>
          <a:xfrm>
            <a:off x="2594593" y="390710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1" name="Google Shape;1301;p77"/>
          <p:cNvSpPr/>
          <p:nvPr/>
        </p:nvSpPr>
        <p:spPr>
          <a:xfrm>
            <a:off x="6019343" y="153845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2" name="Google Shape;1302;p77"/>
          <p:cNvSpPr/>
          <p:nvPr/>
        </p:nvSpPr>
        <p:spPr>
          <a:xfrm>
            <a:off x="6019343" y="2722775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3" name="Google Shape;1303;p77"/>
          <p:cNvSpPr/>
          <p:nvPr/>
        </p:nvSpPr>
        <p:spPr>
          <a:xfrm>
            <a:off x="6019343" y="390710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4" name="Google Shape;1304;p77"/>
          <p:cNvSpPr/>
          <p:nvPr/>
        </p:nvSpPr>
        <p:spPr>
          <a:xfrm>
            <a:off x="3490043" y="1898400"/>
            <a:ext cx="2163900" cy="217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77"/>
          <p:cNvSpPr txBox="1"/>
          <p:nvPr/>
        </p:nvSpPr>
        <p:spPr>
          <a:xfrm>
            <a:off x="3528842" y="2661629"/>
            <a:ext cx="20859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Earth is the third planet from the Sun and the only one that harbors life in the Solar System. This is where we all live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6" name="Google Shape;1306;p77"/>
          <p:cNvSpPr txBox="1"/>
          <p:nvPr/>
        </p:nvSpPr>
        <p:spPr>
          <a:xfrm>
            <a:off x="3528845" y="2187281"/>
            <a:ext cx="20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Methodology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7" name="Google Shape;1307;p77"/>
          <p:cNvSpPr txBox="1"/>
          <p:nvPr/>
        </p:nvSpPr>
        <p:spPr>
          <a:xfrm flipH="1">
            <a:off x="6702173" y="2877478"/>
            <a:ext cx="1728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has a nice name, but it’s hot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77"/>
          <p:cNvSpPr txBox="1"/>
          <p:nvPr/>
        </p:nvSpPr>
        <p:spPr>
          <a:xfrm flipH="1">
            <a:off x="6702185" y="2537223"/>
            <a:ext cx="17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Income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9" name="Google Shape;1309;p77"/>
          <p:cNvSpPr txBox="1"/>
          <p:nvPr/>
        </p:nvSpPr>
        <p:spPr>
          <a:xfrm flipH="1">
            <a:off x="6701890" y="1680031"/>
            <a:ext cx="17286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77"/>
          <p:cNvSpPr txBox="1"/>
          <p:nvPr/>
        </p:nvSpPr>
        <p:spPr>
          <a:xfrm flipH="1">
            <a:off x="6701880" y="1358075"/>
            <a:ext cx="17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Process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1" name="Google Shape;1311;p77"/>
          <p:cNvSpPr txBox="1"/>
          <p:nvPr/>
        </p:nvSpPr>
        <p:spPr>
          <a:xfrm>
            <a:off x="713215" y="1680031"/>
            <a:ext cx="1728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77"/>
          <p:cNvSpPr txBox="1"/>
          <p:nvPr/>
        </p:nvSpPr>
        <p:spPr>
          <a:xfrm>
            <a:off x="713217" y="1358075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Research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3" name="Google Shape;1313;p77"/>
          <p:cNvSpPr txBox="1"/>
          <p:nvPr/>
        </p:nvSpPr>
        <p:spPr>
          <a:xfrm>
            <a:off x="713215" y="2859178"/>
            <a:ext cx="1728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4" name="Google Shape;1314;p77"/>
          <p:cNvSpPr txBox="1"/>
          <p:nvPr/>
        </p:nvSpPr>
        <p:spPr>
          <a:xfrm>
            <a:off x="713217" y="2537223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5" name="Google Shape;1315;p77"/>
          <p:cNvSpPr txBox="1"/>
          <p:nvPr/>
        </p:nvSpPr>
        <p:spPr>
          <a:xfrm flipH="1">
            <a:off x="6702173" y="4056624"/>
            <a:ext cx="1728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77"/>
          <p:cNvSpPr txBox="1"/>
          <p:nvPr/>
        </p:nvSpPr>
        <p:spPr>
          <a:xfrm flipH="1">
            <a:off x="6702185" y="3716371"/>
            <a:ext cx="17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7" name="Google Shape;1317;p77"/>
          <p:cNvSpPr txBox="1"/>
          <p:nvPr/>
        </p:nvSpPr>
        <p:spPr>
          <a:xfrm>
            <a:off x="713215" y="4038324"/>
            <a:ext cx="1728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77"/>
          <p:cNvSpPr txBox="1"/>
          <p:nvPr/>
        </p:nvSpPr>
        <p:spPr>
          <a:xfrm>
            <a:off x="713217" y="3716371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Aspiration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9" name="Google Shape;1319;p77"/>
          <p:cNvSpPr/>
          <p:nvPr/>
        </p:nvSpPr>
        <p:spPr>
          <a:xfrm>
            <a:off x="2594593" y="153845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cxnSp>
        <p:nvCxnSpPr>
          <p:cNvPr id="1320" name="Google Shape;1320;p77"/>
          <p:cNvCxnSpPr>
            <a:stCxn id="1300" idx="3"/>
            <a:endCxn id="1304" idx="1"/>
          </p:cNvCxnSpPr>
          <p:nvPr/>
        </p:nvCxnSpPr>
        <p:spPr>
          <a:xfrm rot="10800000" flipH="1">
            <a:off x="3124693" y="2987750"/>
            <a:ext cx="365400" cy="1184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77"/>
          <p:cNvCxnSpPr>
            <a:stCxn id="1301" idx="1"/>
            <a:endCxn id="1304" idx="3"/>
          </p:cNvCxnSpPr>
          <p:nvPr/>
        </p:nvCxnSpPr>
        <p:spPr>
          <a:xfrm flipH="1">
            <a:off x="5653943" y="1803500"/>
            <a:ext cx="365400" cy="1184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77"/>
          <p:cNvCxnSpPr>
            <a:stCxn id="1303" idx="1"/>
            <a:endCxn id="1304" idx="3"/>
          </p:cNvCxnSpPr>
          <p:nvPr/>
        </p:nvCxnSpPr>
        <p:spPr>
          <a:xfrm rot="10800000">
            <a:off x="5653943" y="2987750"/>
            <a:ext cx="365400" cy="11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77"/>
          <p:cNvCxnSpPr>
            <a:stCxn id="1299" idx="3"/>
            <a:endCxn id="1304" idx="1"/>
          </p:cNvCxnSpPr>
          <p:nvPr/>
        </p:nvCxnSpPr>
        <p:spPr>
          <a:xfrm>
            <a:off x="3124693" y="2987825"/>
            <a:ext cx="36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77"/>
          <p:cNvCxnSpPr>
            <a:stCxn id="1302" idx="1"/>
            <a:endCxn id="1304" idx="3"/>
          </p:cNvCxnSpPr>
          <p:nvPr/>
        </p:nvCxnSpPr>
        <p:spPr>
          <a:xfrm rot="10800000">
            <a:off x="5653943" y="2987825"/>
            <a:ext cx="36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5" name="Google Shape;1325;p77"/>
          <p:cNvGrpSpPr/>
          <p:nvPr/>
        </p:nvGrpSpPr>
        <p:grpSpPr>
          <a:xfrm>
            <a:off x="6058539" y="2761652"/>
            <a:ext cx="452297" cy="452325"/>
            <a:chOff x="7720514" y="1885540"/>
            <a:chExt cx="452297" cy="452325"/>
          </a:xfrm>
        </p:grpSpPr>
        <p:sp>
          <p:nvSpPr>
            <p:cNvPr id="1326" name="Google Shape;1326;p77"/>
            <p:cNvSpPr/>
            <p:nvPr/>
          </p:nvSpPr>
          <p:spPr>
            <a:xfrm>
              <a:off x="8090924" y="1885540"/>
              <a:ext cx="81886" cy="452325"/>
            </a:xfrm>
            <a:custGeom>
              <a:avLst/>
              <a:gdLst/>
              <a:ahLst/>
              <a:cxnLst/>
              <a:rect l="l" t="t" r="r" b="b"/>
              <a:pathLst>
                <a:path w="2940" h="16240" extrusionOk="0">
                  <a:moveTo>
                    <a:pt x="1960" y="1"/>
                  </a:moveTo>
                  <a:lnTo>
                    <a:pt x="0" y="9100"/>
                  </a:lnTo>
                  <a:lnTo>
                    <a:pt x="1960" y="16239"/>
                  </a:lnTo>
                  <a:lnTo>
                    <a:pt x="2696" y="16239"/>
                  </a:lnTo>
                  <a:cubicBezTo>
                    <a:pt x="2831" y="16239"/>
                    <a:pt x="2940" y="16130"/>
                    <a:pt x="2940" y="15994"/>
                  </a:cubicBezTo>
                  <a:lnTo>
                    <a:pt x="2940" y="246"/>
                  </a:lnTo>
                  <a:cubicBezTo>
                    <a:pt x="2940" y="111"/>
                    <a:pt x="2831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7"/>
            <p:cNvSpPr/>
            <p:nvPr/>
          </p:nvSpPr>
          <p:spPr>
            <a:xfrm>
              <a:off x="8063629" y="1885540"/>
              <a:ext cx="81886" cy="452325"/>
            </a:xfrm>
            <a:custGeom>
              <a:avLst/>
              <a:gdLst/>
              <a:ahLst/>
              <a:cxnLst/>
              <a:rect l="l" t="t" r="r" b="b"/>
              <a:pathLst>
                <a:path w="2940" h="16240" extrusionOk="0">
                  <a:moveTo>
                    <a:pt x="1961" y="1"/>
                  </a:moveTo>
                  <a:lnTo>
                    <a:pt x="0" y="9100"/>
                  </a:lnTo>
                  <a:lnTo>
                    <a:pt x="1961" y="16239"/>
                  </a:lnTo>
                  <a:lnTo>
                    <a:pt x="2940" y="16239"/>
                  </a:lnTo>
                  <a:lnTo>
                    <a:pt x="29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7"/>
            <p:cNvSpPr/>
            <p:nvPr/>
          </p:nvSpPr>
          <p:spPr>
            <a:xfrm>
              <a:off x="7802456" y="2214979"/>
              <a:ext cx="315792" cy="122885"/>
            </a:xfrm>
            <a:custGeom>
              <a:avLst/>
              <a:gdLst/>
              <a:ahLst/>
              <a:cxnLst/>
              <a:rect l="l" t="t" r="r" b="b"/>
              <a:pathLst>
                <a:path w="11338" h="4412" extrusionOk="0">
                  <a:moveTo>
                    <a:pt x="0" y="1"/>
                  </a:moveTo>
                  <a:lnTo>
                    <a:pt x="0" y="4166"/>
                  </a:lnTo>
                  <a:cubicBezTo>
                    <a:pt x="0" y="4302"/>
                    <a:pt x="110" y="4411"/>
                    <a:pt x="245" y="4411"/>
                  </a:cubicBezTo>
                  <a:lnTo>
                    <a:pt x="11338" y="4411"/>
                  </a:lnTo>
                  <a:lnTo>
                    <a:pt x="113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7"/>
            <p:cNvSpPr/>
            <p:nvPr/>
          </p:nvSpPr>
          <p:spPr>
            <a:xfrm>
              <a:off x="7720514" y="2123985"/>
              <a:ext cx="329467" cy="131965"/>
            </a:xfrm>
            <a:custGeom>
              <a:avLst/>
              <a:gdLst/>
              <a:ahLst/>
              <a:cxnLst/>
              <a:rect l="l" t="t" r="r" b="b"/>
              <a:pathLst>
                <a:path w="11829" h="4738" extrusionOk="0">
                  <a:moveTo>
                    <a:pt x="10358" y="0"/>
                  </a:moveTo>
                  <a:lnTo>
                    <a:pt x="2942" y="3268"/>
                  </a:lnTo>
                  <a:lnTo>
                    <a:pt x="271" y="3268"/>
                  </a:lnTo>
                  <a:cubicBezTo>
                    <a:pt x="118" y="3268"/>
                    <a:pt x="0" y="3407"/>
                    <a:pt x="29" y="3557"/>
                  </a:cubicBezTo>
                  <a:cubicBezTo>
                    <a:pt x="164" y="4231"/>
                    <a:pt x="758" y="4738"/>
                    <a:pt x="1471" y="4738"/>
                  </a:cubicBezTo>
                  <a:lnTo>
                    <a:pt x="11828" y="4738"/>
                  </a:lnTo>
                  <a:lnTo>
                    <a:pt x="10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7"/>
            <p:cNvSpPr/>
            <p:nvPr/>
          </p:nvSpPr>
          <p:spPr>
            <a:xfrm>
              <a:off x="8009010" y="2123985"/>
              <a:ext cx="68266" cy="131965"/>
            </a:xfrm>
            <a:custGeom>
              <a:avLst/>
              <a:gdLst/>
              <a:ahLst/>
              <a:cxnLst/>
              <a:rect l="l" t="t" r="r" b="b"/>
              <a:pathLst>
                <a:path w="2451" h="4738" extrusionOk="0">
                  <a:moveTo>
                    <a:pt x="0" y="0"/>
                  </a:moveTo>
                  <a:lnTo>
                    <a:pt x="0" y="3268"/>
                  </a:lnTo>
                  <a:cubicBezTo>
                    <a:pt x="0" y="4079"/>
                    <a:pt x="659" y="4738"/>
                    <a:pt x="1470" y="4738"/>
                  </a:cubicBezTo>
                  <a:lnTo>
                    <a:pt x="2451" y="4738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7"/>
            <p:cNvSpPr/>
            <p:nvPr/>
          </p:nvSpPr>
          <p:spPr>
            <a:xfrm>
              <a:off x="8063629" y="1885540"/>
              <a:ext cx="54619" cy="370410"/>
            </a:xfrm>
            <a:custGeom>
              <a:avLst/>
              <a:gdLst/>
              <a:ahLst/>
              <a:cxnLst/>
              <a:rect l="l" t="t" r="r" b="b"/>
              <a:pathLst>
                <a:path w="1961" h="13299" extrusionOk="0">
                  <a:moveTo>
                    <a:pt x="980" y="1"/>
                  </a:moveTo>
                  <a:lnTo>
                    <a:pt x="0" y="13215"/>
                  </a:lnTo>
                  <a:cubicBezTo>
                    <a:pt x="153" y="13269"/>
                    <a:pt x="318" y="13299"/>
                    <a:pt x="490" y="13299"/>
                  </a:cubicBezTo>
                  <a:cubicBezTo>
                    <a:pt x="1302" y="13299"/>
                    <a:pt x="1961" y="12640"/>
                    <a:pt x="1961" y="11829"/>
                  </a:cubicBezTo>
                  <a:lnTo>
                    <a:pt x="1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7"/>
            <p:cNvSpPr/>
            <p:nvPr/>
          </p:nvSpPr>
          <p:spPr>
            <a:xfrm>
              <a:off x="7802456" y="1885540"/>
              <a:ext cx="288496" cy="368071"/>
            </a:xfrm>
            <a:custGeom>
              <a:avLst/>
              <a:gdLst/>
              <a:ahLst/>
              <a:cxnLst/>
              <a:rect l="l" t="t" r="r" b="b"/>
              <a:pathLst>
                <a:path w="10358" h="13215" extrusionOk="0">
                  <a:moveTo>
                    <a:pt x="245" y="1"/>
                  </a:moveTo>
                  <a:cubicBezTo>
                    <a:pt x="110" y="1"/>
                    <a:pt x="0" y="111"/>
                    <a:pt x="0" y="246"/>
                  </a:cubicBezTo>
                  <a:lnTo>
                    <a:pt x="0" y="11829"/>
                  </a:lnTo>
                  <a:lnTo>
                    <a:pt x="8170" y="11829"/>
                  </a:lnTo>
                  <a:cubicBezTo>
                    <a:pt x="8291" y="11829"/>
                    <a:pt x="8394" y="11919"/>
                    <a:pt x="8411" y="12040"/>
                  </a:cubicBezTo>
                  <a:cubicBezTo>
                    <a:pt x="8490" y="12587"/>
                    <a:pt x="8869" y="13036"/>
                    <a:pt x="9377" y="13215"/>
                  </a:cubicBezTo>
                  <a:cubicBezTo>
                    <a:pt x="9948" y="13013"/>
                    <a:pt x="10357" y="12469"/>
                    <a:pt x="10357" y="11829"/>
                  </a:cubicBezTo>
                  <a:lnTo>
                    <a:pt x="10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7"/>
            <p:cNvSpPr/>
            <p:nvPr/>
          </p:nvSpPr>
          <p:spPr>
            <a:xfrm>
              <a:off x="7953500" y="1961549"/>
              <a:ext cx="13676" cy="13676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0"/>
                  </a:moveTo>
                  <a:cubicBezTo>
                    <a:pt x="111" y="0"/>
                    <a:pt x="0" y="111"/>
                    <a:pt x="0" y="245"/>
                  </a:cubicBezTo>
                  <a:cubicBezTo>
                    <a:pt x="0" y="382"/>
                    <a:pt x="111" y="491"/>
                    <a:pt x="245" y="491"/>
                  </a:cubicBezTo>
                  <a:cubicBezTo>
                    <a:pt x="380" y="491"/>
                    <a:pt x="491" y="382"/>
                    <a:pt x="491" y="245"/>
                  </a:cubicBezTo>
                  <a:cubicBezTo>
                    <a:pt x="491" y="111"/>
                    <a:pt x="380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7"/>
            <p:cNvSpPr/>
            <p:nvPr/>
          </p:nvSpPr>
          <p:spPr>
            <a:xfrm>
              <a:off x="7926177" y="1961549"/>
              <a:ext cx="13703" cy="13676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1" y="111"/>
                    <a:pt x="1" y="245"/>
                  </a:cubicBezTo>
                  <a:cubicBezTo>
                    <a:pt x="1" y="382"/>
                    <a:pt x="111" y="491"/>
                    <a:pt x="246" y="491"/>
                  </a:cubicBezTo>
                  <a:cubicBezTo>
                    <a:pt x="381" y="491"/>
                    <a:pt x="491" y="382"/>
                    <a:pt x="491" y="245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7"/>
            <p:cNvSpPr/>
            <p:nvPr/>
          </p:nvSpPr>
          <p:spPr>
            <a:xfrm>
              <a:off x="7980795" y="1961549"/>
              <a:ext cx="13703" cy="13676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0" y="0"/>
                    <a:pt x="0" y="111"/>
                    <a:pt x="0" y="245"/>
                  </a:cubicBezTo>
                  <a:cubicBezTo>
                    <a:pt x="0" y="382"/>
                    <a:pt x="110" y="491"/>
                    <a:pt x="246" y="491"/>
                  </a:cubicBezTo>
                  <a:cubicBezTo>
                    <a:pt x="381" y="491"/>
                    <a:pt x="491" y="382"/>
                    <a:pt x="491" y="245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7"/>
            <p:cNvSpPr/>
            <p:nvPr/>
          </p:nvSpPr>
          <p:spPr>
            <a:xfrm>
              <a:off x="7863870" y="2084379"/>
              <a:ext cx="192934" cy="13703"/>
            </a:xfrm>
            <a:custGeom>
              <a:avLst/>
              <a:gdLst/>
              <a:ahLst/>
              <a:cxnLst/>
              <a:rect l="l" t="t" r="r" b="b"/>
              <a:pathLst>
                <a:path w="6927" h="492" extrusionOk="0">
                  <a:moveTo>
                    <a:pt x="246" y="1"/>
                  </a:moveTo>
                  <a:cubicBezTo>
                    <a:pt x="109" y="1"/>
                    <a:pt x="0" y="111"/>
                    <a:pt x="0" y="246"/>
                  </a:cubicBezTo>
                  <a:cubicBezTo>
                    <a:pt x="0" y="382"/>
                    <a:pt x="109" y="492"/>
                    <a:pt x="246" y="492"/>
                  </a:cubicBezTo>
                  <a:lnTo>
                    <a:pt x="6681" y="492"/>
                  </a:lnTo>
                  <a:cubicBezTo>
                    <a:pt x="6817" y="492"/>
                    <a:pt x="6927" y="382"/>
                    <a:pt x="6927" y="246"/>
                  </a:cubicBezTo>
                  <a:cubicBezTo>
                    <a:pt x="6927" y="111"/>
                    <a:pt x="6817" y="1"/>
                    <a:pt x="6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7"/>
            <p:cNvSpPr/>
            <p:nvPr/>
          </p:nvSpPr>
          <p:spPr>
            <a:xfrm>
              <a:off x="7863870" y="2125350"/>
              <a:ext cx="192934" cy="13676"/>
            </a:xfrm>
            <a:custGeom>
              <a:avLst/>
              <a:gdLst/>
              <a:ahLst/>
              <a:cxnLst/>
              <a:rect l="l" t="t" r="r" b="b"/>
              <a:pathLst>
                <a:path w="6927" h="491" extrusionOk="0">
                  <a:moveTo>
                    <a:pt x="246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lnTo>
                    <a:pt x="6681" y="490"/>
                  </a:lnTo>
                  <a:cubicBezTo>
                    <a:pt x="6817" y="490"/>
                    <a:pt x="6927" y="381"/>
                    <a:pt x="6927" y="245"/>
                  </a:cubicBezTo>
                  <a:cubicBezTo>
                    <a:pt x="6927" y="110"/>
                    <a:pt x="6817" y="1"/>
                    <a:pt x="6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7"/>
            <p:cNvSpPr/>
            <p:nvPr/>
          </p:nvSpPr>
          <p:spPr>
            <a:xfrm>
              <a:off x="7863870" y="2043435"/>
              <a:ext cx="192934" cy="13676"/>
            </a:xfrm>
            <a:custGeom>
              <a:avLst/>
              <a:gdLst/>
              <a:ahLst/>
              <a:cxnLst/>
              <a:rect l="l" t="t" r="r" b="b"/>
              <a:pathLst>
                <a:path w="6927" h="491" extrusionOk="0">
                  <a:moveTo>
                    <a:pt x="246" y="1"/>
                  </a:moveTo>
                  <a:cubicBezTo>
                    <a:pt x="109" y="1"/>
                    <a:pt x="0" y="110"/>
                    <a:pt x="0" y="246"/>
                  </a:cubicBezTo>
                  <a:cubicBezTo>
                    <a:pt x="0" y="381"/>
                    <a:pt x="109" y="491"/>
                    <a:pt x="246" y="491"/>
                  </a:cubicBezTo>
                  <a:lnTo>
                    <a:pt x="6681" y="491"/>
                  </a:lnTo>
                  <a:cubicBezTo>
                    <a:pt x="6817" y="491"/>
                    <a:pt x="6927" y="381"/>
                    <a:pt x="6927" y="246"/>
                  </a:cubicBezTo>
                  <a:cubicBezTo>
                    <a:pt x="6927" y="110"/>
                    <a:pt x="6817" y="1"/>
                    <a:pt x="6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77"/>
          <p:cNvGrpSpPr/>
          <p:nvPr/>
        </p:nvGrpSpPr>
        <p:grpSpPr>
          <a:xfrm>
            <a:off x="6055209" y="1590120"/>
            <a:ext cx="454915" cy="452297"/>
            <a:chOff x="6996571" y="2597895"/>
            <a:chExt cx="454915" cy="452297"/>
          </a:xfrm>
        </p:grpSpPr>
        <p:sp>
          <p:nvSpPr>
            <p:cNvPr id="1340" name="Google Shape;1340;p77"/>
            <p:cNvSpPr/>
            <p:nvPr/>
          </p:nvSpPr>
          <p:spPr>
            <a:xfrm>
              <a:off x="6996571" y="3006491"/>
              <a:ext cx="44341" cy="43701"/>
            </a:xfrm>
            <a:custGeom>
              <a:avLst/>
              <a:gdLst/>
              <a:ahLst/>
              <a:cxnLst/>
              <a:rect l="l" t="t" r="r" b="b"/>
              <a:pathLst>
                <a:path w="1592" h="1569" extrusionOk="0">
                  <a:moveTo>
                    <a:pt x="1250" y="0"/>
                  </a:moveTo>
                  <a:lnTo>
                    <a:pt x="94" y="1157"/>
                  </a:lnTo>
                  <a:cubicBezTo>
                    <a:pt x="0" y="1252"/>
                    <a:pt x="0" y="1403"/>
                    <a:pt x="94" y="1498"/>
                  </a:cubicBezTo>
                  <a:cubicBezTo>
                    <a:pt x="141" y="1546"/>
                    <a:pt x="203" y="1569"/>
                    <a:pt x="265" y="1569"/>
                  </a:cubicBezTo>
                  <a:cubicBezTo>
                    <a:pt x="327" y="1569"/>
                    <a:pt x="389" y="1546"/>
                    <a:pt x="436" y="1498"/>
                  </a:cubicBezTo>
                  <a:lnTo>
                    <a:pt x="1592" y="34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7"/>
            <p:cNvSpPr/>
            <p:nvPr/>
          </p:nvSpPr>
          <p:spPr>
            <a:xfrm>
              <a:off x="7352164" y="2597895"/>
              <a:ext cx="99322" cy="97400"/>
            </a:xfrm>
            <a:custGeom>
              <a:avLst/>
              <a:gdLst/>
              <a:ahLst/>
              <a:cxnLst/>
              <a:rect l="l" t="t" r="r" b="b"/>
              <a:pathLst>
                <a:path w="3566" h="3497" extrusionOk="0">
                  <a:moveTo>
                    <a:pt x="2771" y="0"/>
                  </a:moveTo>
                  <a:cubicBezTo>
                    <a:pt x="2586" y="0"/>
                    <a:pt x="2400" y="71"/>
                    <a:pt x="2259" y="213"/>
                  </a:cubicBezTo>
                  <a:lnTo>
                    <a:pt x="0" y="2472"/>
                  </a:lnTo>
                  <a:lnTo>
                    <a:pt x="1024" y="3496"/>
                  </a:lnTo>
                  <a:lnTo>
                    <a:pt x="3283" y="1237"/>
                  </a:lnTo>
                  <a:cubicBezTo>
                    <a:pt x="3566" y="954"/>
                    <a:pt x="3566" y="496"/>
                    <a:pt x="3283" y="213"/>
                  </a:cubicBezTo>
                  <a:cubicBezTo>
                    <a:pt x="3142" y="71"/>
                    <a:pt x="2956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7"/>
            <p:cNvSpPr/>
            <p:nvPr/>
          </p:nvSpPr>
          <p:spPr>
            <a:xfrm>
              <a:off x="7167836" y="2654519"/>
              <a:ext cx="254628" cy="215550"/>
            </a:xfrm>
            <a:custGeom>
              <a:avLst/>
              <a:gdLst/>
              <a:ahLst/>
              <a:cxnLst/>
              <a:rect l="l" t="t" r="r" b="b"/>
              <a:pathLst>
                <a:path w="9142" h="7739" extrusionOk="0">
                  <a:moveTo>
                    <a:pt x="7397" y="0"/>
                  </a:moveTo>
                  <a:lnTo>
                    <a:pt x="0" y="6942"/>
                  </a:lnTo>
                  <a:lnTo>
                    <a:pt x="2390" y="7738"/>
                  </a:lnTo>
                  <a:lnTo>
                    <a:pt x="9048" y="1082"/>
                  </a:lnTo>
                  <a:cubicBezTo>
                    <a:pt x="9141" y="987"/>
                    <a:pt x="9141" y="835"/>
                    <a:pt x="9048" y="740"/>
                  </a:cubicBezTo>
                  <a:lnTo>
                    <a:pt x="8535" y="228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7"/>
            <p:cNvSpPr/>
            <p:nvPr/>
          </p:nvSpPr>
          <p:spPr>
            <a:xfrm>
              <a:off x="7177334" y="2632321"/>
              <a:ext cx="228251" cy="240924"/>
            </a:xfrm>
            <a:custGeom>
              <a:avLst/>
              <a:gdLst/>
              <a:ahLst/>
              <a:cxnLst/>
              <a:rect l="l" t="t" r="r" b="b"/>
              <a:pathLst>
                <a:path w="8195" h="8650" extrusionOk="0">
                  <a:moveTo>
                    <a:pt x="6487" y="1"/>
                  </a:moveTo>
                  <a:lnTo>
                    <a:pt x="1" y="6487"/>
                  </a:lnTo>
                  <a:lnTo>
                    <a:pt x="570" y="8650"/>
                  </a:lnTo>
                  <a:lnTo>
                    <a:pt x="8194" y="1025"/>
                  </a:lnTo>
                  <a:lnTo>
                    <a:pt x="7341" y="172"/>
                  </a:lnTo>
                  <a:lnTo>
                    <a:pt x="6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7"/>
            <p:cNvSpPr/>
            <p:nvPr/>
          </p:nvSpPr>
          <p:spPr>
            <a:xfrm>
              <a:off x="7216913" y="2611348"/>
              <a:ext cx="164915" cy="160040"/>
            </a:xfrm>
            <a:custGeom>
              <a:avLst/>
              <a:gdLst/>
              <a:ahLst/>
              <a:cxnLst/>
              <a:rect l="l" t="t" r="r" b="b"/>
              <a:pathLst>
                <a:path w="5921" h="5746" extrusionOk="0">
                  <a:moveTo>
                    <a:pt x="4895" y="1"/>
                  </a:moveTo>
                  <a:cubicBezTo>
                    <a:pt x="4834" y="1"/>
                    <a:pt x="4772" y="24"/>
                    <a:pt x="4725" y="71"/>
                  </a:cubicBezTo>
                  <a:lnTo>
                    <a:pt x="299" y="4497"/>
                  </a:lnTo>
                  <a:cubicBezTo>
                    <a:pt x="22" y="4774"/>
                    <a:pt x="1" y="5227"/>
                    <a:pt x="268" y="5514"/>
                  </a:cubicBezTo>
                  <a:cubicBezTo>
                    <a:pt x="412" y="5669"/>
                    <a:pt x="606" y="5746"/>
                    <a:pt x="799" y="5746"/>
                  </a:cubicBezTo>
                  <a:cubicBezTo>
                    <a:pt x="985" y="5746"/>
                    <a:pt x="1170" y="5675"/>
                    <a:pt x="1312" y="5534"/>
                  </a:cubicBezTo>
                  <a:lnTo>
                    <a:pt x="5920" y="925"/>
                  </a:lnTo>
                  <a:lnTo>
                    <a:pt x="5066" y="71"/>
                  </a:lnTo>
                  <a:cubicBezTo>
                    <a:pt x="5019" y="24"/>
                    <a:pt x="4957" y="1"/>
                    <a:pt x="4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7"/>
            <p:cNvSpPr/>
            <p:nvPr/>
          </p:nvSpPr>
          <p:spPr>
            <a:xfrm>
              <a:off x="7042305" y="2844696"/>
              <a:ext cx="192099" cy="146504"/>
            </a:xfrm>
            <a:custGeom>
              <a:avLst/>
              <a:gdLst/>
              <a:ahLst/>
              <a:cxnLst/>
              <a:rect l="l" t="t" r="r" b="b"/>
              <a:pathLst>
                <a:path w="6897" h="5260" extrusionOk="0">
                  <a:moveTo>
                    <a:pt x="5077" y="1"/>
                  </a:moveTo>
                  <a:lnTo>
                    <a:pt x="1" y="5076"/>
                  </a:lnTo>
                  <a:lnTo>
                    <a:pt x="2549" y="5259"/>
                  </a:lnTo>
                  <a:lnTo>
                    <a:pt x="6897" y="910"/>
                  </a:lnTo>
                  <a:lnTo>
                    <a:pt x="6214" y="228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7"/>
            <p:cNvSpPr/>
            <p:nvPr/>
          </p:nvSpPr>
          <p:spPr>
            <a:xfrm>
              <a:off x="7056259" y="2813000"/>
              <a:ext cx="159149" cy="192099"/>
            </a:xfrm>
            <a:custGeom>
              <a:avLst/>
              <a:gdLst/>
              <a:ahLst/>
              <a:cxnLst/>
              <a:rect l="l" t="t" r="r" b="b"/>
              <a:pathLst>
                <a:path w="5714" h="6897" extrusionOk="0">
                  <a:moveTo>
                    <a:pt x="4348" y="0"/>
                  </a:moveTo>
                  <a:lnTo>
                    <a:pt x="0" y="4348"/>
                  </a:lnTo>
                  <a:lnTo>
                    <a:pt x="182" y="6896"/>
                  </a:lnTo>
                  <a:lnTo>
                    <a:pt x="5713" y="1366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7"/>
            <p:cNvSpPr/>
            <p:nvPr/>
          </p:nvSpPr>
          <p:spPr>
            <a:xfrm>
              <a:off x="7018213" y="2965799"/>
              <a:ext cx="95116" cy="75815"/>
            </a:xfrm>
            <a:custGeom>
              <a:avLst/>
              <a:gdLst/>
              <a:ahLst/>
              <a:cxnLst/>
              <a:rect l="l" t="t" r="r" b="b"/>
              <a:pathLst>
                <a:path w="3415" h="2722" extrusionOk="0">
                  <a:moveTo>
                    <a:pt x="1593" y="0"/>
                  </a:moveTo>
                  <a:lnTo>
                    <a:pt x="1" y="2277"/>
                  </a:lnTo>
                  <a:lnTo>
                    <a:pt x="375" y="2651"/>
                  </a:lnTo>
                  <a:cubicBezTo>
                    <a:pt x="421" y="2697"/>
                    <a:pt x="483" y="2721"/>
                    <a:pt x="545" y="2721"/>
                  </a:cubicBezTo>
                  <a:cubicBezTo>
                    <a:pt x="590" y="2721"/>
                    <a:pt x="636" y="2708"/>
                    <a:pt x="676" y="2682"/>
                  </a:cubicBezTo>
                  <a:lnTo>
                    <a:pt x="3414" y="911"/>
                  </a:lnTo>
                  <a:lnTo>
                    <a:pt x="2731" y="228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7"/>
            <p:cNvSpPr/>
            <p:nvPr/>
          </p:nvSpPr>
          <p:spPr>
            <a:xfrm>
              <a:off x="7005150" y="2934075"/>
              <a:ext cx="89156" cy="95144"/>
            </a:xfrm>
            <a:custGeom>
              <a:avLst/>
              <a:gdLst/>
              <a:ahLst/>
              <a:cxnLst/>
              <a:rect l="l" t="t" r="r" b="b"/>
              <a:pathLst>
                <a:path w="3201" h="3416" extrusionOk="0">
                  <a:moveTo>
                    <a:pt x="1835" y="1"/>
                  </a:moveTo>
                  <a:lnTo>
                    <a:pt x="63" y="2739"/>
                  </a:lnTo>
                  <a:cubicBezTo>
                    <a:pt x="1" y="2835"/>
                    <a:pt x="14" y="2961"/>
                    <a:pt x="96" y="3041"/>
                  </a:cubicBezTo>
                  <a:lnTo>
                    <a:pt x="470" y="3416"/>
                  </a:lnTo>
                  <a:lnTo>
                    <a:pt x="3200" y="1367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77"/>
          <p:cNvGrpSpPr/>
          <p:nvPr/>
        </p:nvGrpSpPr>
        <p:grpSpPr>
          <a:xfrm>
            <a:off x="2631678" y="3946000"/>
            <a:ext cx="455945" cy="452297"/>
            <a:chOff x="6996265" y="1896875"/>
            <a:chExt cx="455945" cy="452297"/>
          </a:xfrm>
        </p:grpSpPr>
        <p:sp>
          <p:nvSpPr>
            <p:cNvPr id="1350" name="Google Shape;1350;p77"/>
            <p:cNvSpPr/>
            <p:nvPr/>
          </p:nvSpPr>
          <p:spPr>
            <a:xfrm>
              <a:off x="7192570" y="1897795"/>
              <a:ext cx="259641" cy="249558"/>
            </a:xfrm>
            <a:custGeom>
              <a:avLst/>
              <a:gdLst/>
              <a:ahLst/>
              <a:cxnLst/>
              <a:rect l="l" t="t" r="r" b="b"/>
              <a:pathLst>
                <a:path w="9322" h="8960" extrusionOk="0">
                  <a:moveTo>
                    <a:pt x="8494" y="1"/>
                  </a:moveTo>
                  <a:lnTo>
                    <a:pt x="0" y="8494"/>
                  </a:lnTo>
                  <a:lnTo>
                    <a:pt x="2325" y="8959"/>
                  </a:lnTo>
                  <a:lnTo>
                    <a:pt x="8971" y="1615"/>
                  </a:lnTo>
                  <a:cubicBezTo>
                    <a:pt x="9321" y="1227"/>
                    <a:pt x="9309" y="630"/>
                    <a:pt x="8936" y="256"/>
                  </a:cubicBezTo>
                  <a:cubicBezTo>
                    <a:pt x="8810" y="129"/>
                    <a:pt x="8655" y="44"/>
                    <a:pt x="8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7"/>
            <p:cNvSpPr/>
            <p:nvPr/>
          </p:nvSpPr>
          <p:spPr>
            <a:xfrm>
              <a:off x="7192570" y="1896875"/>
              <a:ext cx="238919" cy="237554"/>
            </a:xfrm>
            <a:custGeom>
              <a:avLst/>
              <a:gdLst/>
              <a:ahLst/>
              <a:cxnLst/>
              <a:rect l="l" t="t" r="r" b="b"/>
              <a:pathLst>
                <a:path w="8578" h="8529" extrusionOk="0">
                  <a:moveTo>
                    <a:pt x="8239" y="0"/>
                  </a:moveTo>
                  <a:cubicBezTo>
                    <a:pt x="8002" y="0"/>
                    <a:pt x="7765" y="85"/>
                    <a:pt x="7578" y="255"/>
                  </a:cubicBezTo>
                  <a:lnTo>
                    <a:pt x="232" y="6900"/>
                  </a:lnTo>
                  <a:lnTo>
                    <a:pt x="0" y="8528"/>
                  </a:lnTo>
                  <a:lnTo>
                    <a:pt x="1627" y="8295"/>
                  </a:lnTo>
                  <a:cubicBezTo>
                    <a:pt x="1628" y="8295"/>
                    <a:pt x="8273" y="951"/>
                    <a:pt x="8273" y="951"/>
                  </a:cubicBezTo>
                  <a:cubicBezTo>
                    <a:pt x="8505" y="694"/>
                    <a:pt x="8578" y="348"/>
                    <a:pt x="8494" y="34"/>
                  </a:cubicBezTo>
                  <a:cubicBezTo>
                    <a:pt x="8411" y="11"/>
                    <a:pt x="8325" y="0"/>
                    <a:pt x="8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7"/>
            <p:cNvSpPr/>
            <p:nvPr/>
          </p:nvSpPr>
          <p:spPr>
            <a:xfrm>
              <a:off x="7007629" y="2241884"/>
              <a:ext cx="96871" cy="106564"/>
            </a:xfrm>
            <a:custGeom>
              <a:avLst/>
              <a:gdLst/>
              <a:ahLst/>
              <a:cxnLst/>
              <a:rect l="l" t="t" r="r" b="b"/>
              <a:pathLst>
                <a:path w="3478" h="3826" extrusionOk="0">
                  <a:moveTo>
                    <a:pt x="3477" y="0"/>
                  </a:moveTo>
                  <a:lnTo>
                    <a:pt x="3228" y="249"/>
                  </a:lnTo>
                  <a:lnTo>
                    <a:pt x="128" y="3351"/>
                  </a:lnTo>
                  <a:lnTo>
                    <a:pt x="1" y="3826"/>
                  </a:lnTo>
                  <a:lnTo>
                    <a:pt x="1" y="3826"/>
                  </a:lnTo>
                  <a:lnTo>
                    <a:pt x="2877" y="3059"/>
                  </a:lnTo>
                  <a:cubicBezTo>
                    <a:pt x="2961" y="3036"/>
                    <a:pt x="3028" y="2972"/>
                    <a:pt x="3051" y="2888"/>
                  </a:cubicBezTo>
                  <a:lnTo>
                    <a:pt x="3477" y="1395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7"/>
            <p:cNvSpPr/>
            <p:nvPr/>
          </p:nvSpPr>
          <p:spPr>
            <a:xfrm>
              <a:off x="6997908" y="2241884"/>
              <a:ext cx="92721" cy="96871"/>
            </a:xfrm>
            <a:custGeom>
              <a:avLst/>
              <a:gdLst/>
              <a:ahLst/>
              <a:cxnLst/>
              <a:rect l="l" t="t" r="r" b="b"/>
              <a:pathLst>
                <a:path w="3329" h="3478" extrusionOk="0">
                  <a:moveTo>
                    <a:pt x="2432" y="0"/>
                  </a:moveTo>
                  <a:lnTo>
                    <a:pt x="939" y="427"/>
                  </a:lnTo>
                  <a:cubicBezTo>
                    <a:pt x="856" y="451"/>
                    <a:pt x="790" y="517"/>
                    <a:pt x="769" y="601"/>
                  </a:cubicBezTo>
                  <a:lnTo>
                    <a:pt x="1" y="3477"/>
                  </a:lnTo>
                  <a:lnTo>
                    <a:pt x="1080" y="2748"/>
                  </a:lnTo>
                  <a:lnTo>
                    <a:pt x="2665" y="2325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7"/>
            <p:cNvSpPr/>
            <p:nvPr/>
          </p:nvSpPr>
          <p:spPr>
            <a:xfrm>
              <a:off x="7085031" y="2226343"/>
              <a:ext cx="48603" cy="54396"/>
            </a:xfrm>
            <a:custGeom>
              <a:avLst/>
              <a:gdLst/>
              <a:ahLst/>
              <a:cxnLst/>
              <a:rect l="l" t="t" r="r" b="b"/>
              <a:pathLst>
                <a:path w="1745" h="1953" extrusionOk="0">
                  <a:moveTo>
                    <a:pt x="1257" y="1"/>
                  </a:moveTo>
                  <a:lnTo>
                    <a:pt x="1" y="1256"/>
                  </a:lnTo>
                  <a:lnTo>
                    <a:pt x="698" y="1953"/>
                  </a:lnTo>
                  <a:lnTo>
                    <a:pt x="1744" y="160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7"/>
            <p:cNvSpPr/>
            <p:nvPr/>
          </p:nvSpPr>
          <p:spPr>
            <a:xfrm>
              <a:off x="7065618" y="2212751"/>
              <a:ext cx="71887" cy="48575"/>
            </a:xfrm>
            <a:custGeom>
              <a:avLst/>
              <a:gdLst/>
              <a:ahLst/>
              <a:cxnLst/>
              <a:rect l="l" t="t" r="r" b="b"/>
              <a:pathLst>
                <a:path w="2581" h="1744" extrusionOk="0">
                  <a:moveTo>
                    <a:pt x="349" y="1"/>
                  </a:moveTo>
                  <a:lnTo>
                    <a:pt x="1" y="1046"/>
                  </a:lnTo>
                  <a:lnTo>
                    <a:pt x="698" y="1744"/>
                  </a:lnTo>
                  <a:lnTo>
                    <a:pt x="2581" y="111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7"/>
            <p:cNvSpPr/>
            <p:nvPr/>
          </p:nvSpPr>
          <p:spPr>
            <a:xfrm>
              <a:off x="7114165" y="2127884"/>
              <a:ext cx="143190" cy="143162"/>
            </a:xfrm>
            <a:custGeom>
              <a:avLst/>
              <a:gdLst/>
              <a:ahLst/>
              <a:cxnLst/>
              <a:rect l="l" t="t" r="r" b="b"/>
              <a:pathLst>
                <a:path w="5141" h="5140" extrusionOk="0">
                  <a:moveTo>
                    <a:pt x="4443" y="1"/>
                  </a:moveTo>
                  <a:lnTo>
                    <a:pt x="1524" y="1524"/>
                  </a:lnTo>
                  <a:lnTo>
                    <a:pt x="1" y="4442"/>
                  </a:lnTo>
                  <a:lnTo>
                    <a:pt x="698" y="5139"/>
                  </a:lnTo>
                  <a:lnTo>
                    <a:pt x="5140" y="698"/>
                  </a:lnTo>
                  <a:lnTo>
                    <a:pt x="44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7"/>
            <p:cNvSpPr/>
            <p:nvPr/>
          </p:nvSpPr>
          <p:spPr>
            <a:xfrm>
              <a:off x="7075310" y="2089058"/>
              <a:ext cx="162547" cy="162519"/>
            </a:xfrm>
            <a:custGeom>
              <a:avLst/>
              <a:gdLst/>
              <a:ahLst/>
              <a:cxnLst/>
              <a:rect l="l" t="t" r="r" b="b"/>
              <a:pathLst>
                <a:path w="5836" h="5835" extrusionOk="0">
                  <a:moveTo>
                    <a:pt x="4441" y="0"/>
                  </a:moveTo>
                  <a:lnTo>
                    <a:pt x="0" y="4440"/>
                  </a:lnTo>
                  <a:lnTo>
                    <a:pt x="1395" y="5835"/>
                  </a:lnTo>
                  <a:lnTo>
                    <a:pt x="5836" y="1395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7"/>
            <p:cNvSpPr/>
            <p:nvPr/>
          </p:nvSpPr>
          <p:spPr>
            <a:xfrm>
              <a:off x="6996265" y="2283580"/>
              <a:ext cx="67208" cy="65593"/>
            </a:xfrm>
            <a:custGeom>
              <a:avLst/>
              <a:gdLst/>
              <a:ahLst/>
              <a:cxnLst/>
              <a:rect l="l" t="t" r="r" b="b"/>
              <a:pathLst>
                <a:path w="2413" h="2355" extrusionOk="0">
                  <a:moveTo>
                    <a:pt x="2142" y="1"/>
                  </a:moveTo>
                  <a:cubicBezTo>
                    <a:pt x="2079" y="1"/>
                    <a:pt x="2016" y="25"/>
                    <a:pt x="1967" y="73"/>
                  </a:cubicBezTo>
                  <a:lnTo>
                    <a:pt x="60" y="1980"/>
                  </a:lnTo>
                  <a:lnTo>
                    <a:pt x="43" y="2044"/>
                  </a:lnTo>
                  <a:cubicBezTo>
                    <a:pt x="0" y="2206"/>
                    <a:pt x="125" y="2354"/>
                    <a:pt x="281" y="2354"/>
                  </a:cubicBezTo>
                  <a:cubicBezTo>
                    <a:pt x="302" y="2354"/>
                    <a:pt x="323" y="2351"/>
                    <a:pt x="345" y="2346"/>
                  </a:cubicBezTo>
                  <a:lnTo>
                    <a:pt x="409" y="2329"/>
                  </a:lnTo>
                  <a:lnTo>
                    <a:pt x="2317" y="422"/>
                  </a:lnTo>
                  <a:cubicBezTo>
                    <a:pt x="2413" y="326"/>
                    <a:pt x="2413" y="169"/>
                    <a:pt x="2317" y="73"/>
                  </a:cubicBezTo>
                  <a:cubicBezTo>
                    <a:pt x="2268" y="25"/>
                    <a:pt x="2205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77"/>
          <p:cNvGrpSpPr/>
          <p:nvPr/>
        </p:nvGrpSpPr>
        <p:grpSpPr>
          <a:xfrm>
            <a:off x="2630497" y="1590114"/>
            <a:ext cx="458313" cy="452325"/>
            <a:chOff x="3942322" y="1862951"/>
            <a:chExt cx="458313" cy="452325"/>
          </a:xfrm>
        </p:grpSpPr>
        <p:sp>
          <p:nvSpPr>
            <p:cNvPr id="1360" name="Google Shape;1360;p77"/>
            <p:cNvSpPr/>
            <p:nvPr/>
          </p:nvSpPr>
          <p:spPr>
            <a:xfrm>
              <a:off x="4301536" y="2133232"/>
              <a:ext cx="64116" cy="62640"/>
            </a:xfrm>
            <a:custGeom>
              <a:avLst/>
              <a:gdLst/>
              <a:ahLst/>
              <a:cxnLst/>
              <a:rect l="l" t="t" r="r" b="b"/>
              <a:pathLst>
                <a:path w="2302" h="2249" extrusionOk="0">
                  <a:moveTo>
                    <a:pt x="2176" y="1"/>
                  </a:moveTo>
                  <a:lnTo>
                    <a:pt x="693" y="693"/>
                  </a:lnTo>
                  <a:lnTo>
                    <a:pt x="1" y="2177"/>
                  </a:lnTo>
                  <a:cubicBezTo>
                    <a:pt x="45" y="2221"/>
                    <a:pt x="106" y="2249"/>
                    <a:pt x="172" y="2249"/>
                  </a:cubicBezTo>
                  <a:cubicBezTo>
                    <a:pt x="205" y="2249"/>
                    <a:pt x="238" y="2242"/>
                    <a:pt x="271" y="2228"/>
                  </a:cubicBezTo>
                  <a:lnTo>
                    <a:pt x="1088" y="1873"/>
                  </a:lnTo>
                  <a:lnTo>
                    <a:pt x="1905" y="2228"/>
                  </a:lnTo>
                  <a:cubicBezTo>
                    <a:pt x="1939" y="2242"/>
                    <a:pt x="1972" y="2249"/>
                    <a:pt x="2004" y="2249"/>
                  </a:cubicBezTo>
                  <a:cubicBezTo>
                    <a:pt x="2169" y="2249"/>
                    <a:pt x="2301" y="2076"/>
                    <a:pt x="2227" y="1906"/>
                  </a:cubicBezTo>
                  <a:lnTo>
                    <a:pt x="1874" y="1088"/>
                  </a:lnTo>
                  <a:lnTo>
                    <a:pt x="2227" y="272"/>
                  </a:lnTo>
                  <a:cubicBezTo>
                    <a:pt x="2272" y="170"/>
                    <a:pt x="2242" y="67"/>
                    <a:pt x="2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7"/>
            <p:cNvSpPr/>
            <p:nvPr/>
          </p:nvSpPr>
          <p:spPr>
            <a:xfrm>
              <a:off x="4298054" y="2131199"/>
              <a:ext cx="64116" cy="62668"/>
            </a:xfrm>
            <a:custGeom>
              <a:avLst/>
              <a:gdLst/>
              <a:ahLst/>
              <a:cxnLst/>
              <a:rect l="l" t="t" r="r" b="b"/>
              <a:pathLst>
                <a:path w="2302" h="2250" extrusionOk="0">
                  <a:moveTo>
                    <a:pt x="298" y="1"/>
                  </a:moveTo>
                  <a:cubicBezTo>
                    <a:pt x="133" y="1"/>
                    <a:pt x="0" y="174"/>
                    <a:pt x="73" y="345"/>
                  </a:cubicBezTo>
                  <a:lnTo>
                    <a:pt x="428" y="1161"/>
                  </a:lnTo>
                  <a:lnTo>
                    <a:pt x="73" y="1979"/>
                  </a:lnTo>
                  <a:cubicBezTo>
                    <a:pt x="30" y="2081"/>
                    <a:pt x="59" y="2183"/>
                    <a:pt x="126" y="2250"/>
                  </a:cubicBezTo>
                  <a:lnTo>
                    <a:pt x="2301" y="74"/>
                  </a:lnTo>
                  <a:cubicBezTo>
                    <a:pt x="2256" y="29"/>
                    <a:pt x="2195" y="1"/>
                    <a:pt x="2129" y="1"/>
                  </a:cubicBezTo>
                  <a:cubicBezTo>
                    <a:pt x="2097" y="1"/>
                    <a:pt x="2064" y="7"/>
                    <a:pt x="2030" y="22"/>
                  </a:cubicBezTo>
                  <a:lnTo>
                    <a:pt x="1213" y="376"/>
                  </a:lnTo>
                  <a:lnTo>
                    <a:pt x="396" y="22"/>
                  </a:lnTo>
                  <a:cubicBezTo>
                    <a:pt x="363" y="7"/>
                    <a:pt x="330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7"/>
            <p:cNvSpPr/>
            <p:nvPr/>
          </p:nvSpPr>
          <p:spPr>
            <a:xfrm>
              <a:off x="4172495" y="2009817"/>
              <a:ext cx="77235" cy="7723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733" y="1"/>
                  </a:moveTo>
                  <a:lnTo>
                    <a:pt x="1" y="1733"/>
                  </a:lnTo>
                  <a:lnTo>
                    <a:pt x="1040" y="2773"/>
                  </a:lnTo>
                  <a:lnTo>
                    <a:pt x="2773" y="1040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7"/>
            <p:cNvSpPr/>
            <p:nvPr/>
          </p:nvSpPr>
          <p:spPr>
            <a:xfrm>
              <a:off x="3942322" y="2058058"/>
              <a:ext cx="259195" cy="257218"/>
            </a:xfrm>
            <a:custGeom>
              <a:avLst/>
              <a:gdLst/>
              <a:ahLst/>
              <a:cxnLst/>
              <a:rect l="l" t="t" r="r" b="b"/>
              <a:pathLst>
                <a:path w="9306" h="9235" extrusionOk="0">
                  <a:moveTo>
                    <a:pt x="8266" y="1"/>
                  </a:moveTo>
                  <a:lnTo>
                    <a:pt x="288" y="7979"/>
                  </a:lnTo>
                  <a:cubicBezTo>
                    <a:pt x="1" y="8266"/>
                    <a:pt x="1" y="8731"/>
                    <a:pt x="288" y="9019"/>
                  </a:cubicBezTo>
                  <a:cubicBezTo>
                    <a:pt x="432" y="9162"/>
                    <a:pt x="620" y="9234"/>
                    <a:pt x="808" y="9234"/>
                  </a:cubicBezTo>
                  <a:cubicBezTo>
                    <a:pt x="996" y="9234"/>
                    <a:pt x="1184" y="9162"/>
                    <a:pt x="1328" y="9019"/>
                  </a:cubicBezTo>
                  <a:lnTo>
                    <a:pt x="9306" y="1041"/>
                  </a:lnTo>
                  <a:lnTo>
                    <a:pt x="9059" y="247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7"/>
            <p:cNvSpPr/>
            <p:nvPr/>
          </p:nvSpPr>
          <p:spPr>
            <a:xfrm>
              <a:off x="4213940" y="1890358"/>
              <a:ext cx="186695" cy="238612"/>
            </a:xfrm>
            <a:custGeom>
              <a:avLst/>
              <a:gdLst/>
              <a:ahLst/>
              <a:cxnLst/>
              <a:rect l="l" t="t" r="r" b="b"/>
              <a:pathLst>
                <a:path w="6703" h="8567" extrusionOk="0">
                  <a:moveTo>
                    <a:pt x="5576" y="0"/>
                  </a:moveTo>
                  <a:lnTo>
                    <a:pt x="1" y="5576"/>
                  </a:lnTo>
                  <a:lnTo>
                    <a:pt x="823" y="8222"/>
                  </a:lnTo>
                  <a:cubicBezTo>
                    <a:pt x="892" y="8445"/>
                    <a:pt x="1091" y="8566"/>
                    <a:pt x="1293" y="8566"/>
                  </a:cubicBezTo>
                  <a:cubicBezTo>
                    <a:pt x="1441" y="8566"/>
                    <a:pt x="1591" y="8500"/>
                    <a:pt x="1692" y="8359"/>
                  </a:cubicBezTo>
                  <a:lnTo>
                    <a:pt x="3291" y="6097"/>
                  </a:lnTo>
                  <a:lnTo>
                    <a:pt x="6062" y="6132"/>
                  </a:lnTo>
                  <a:cubicBezTo>
                    <a:pt x="6064" y="6132"/>
                    <a:pt x="6066" y="6132"/>
                    <a:pt x="6069" y="6132"/>
                  </a:cubicBezTo>
                  <a:cubicBezTo>
                    <a:pt x="6470" y="6132"/>
                    <a:pt x="6702" y="5673"/>
                    <a:pt x="6461" y="5349"/>
                  </a:cubicBezTo>
                  <a:lnTo>
                    <a:pt x="4804" y="3128"/>
                  </a:lnTo>
                  <a:lnTo>
                    <a:pt x="5694" y="503"/>
                  </a:lnTo>
                  <a:cubicBezTo>
                    <a:pt x="5758" y="311"/>
                    <a:pt x="5700" y="123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7"/>
            <p:cNvSpPr/>
            <p:nvPr/>
          </p:nvSpPr>
          <p:spPr>
            <a:xfrm>
              <a:off x="4127151" y="1862951"/>
              <a:ext cx="242122" cy="221901"/>
            </a:xfrm>
            <a:custGeom>
              <a:avLst/>
              <a:gdLst/>
              <a:ahLst/>
              <a:cxnLst/>
              <a:rect l="l" t="t" r="r" b="b"/>
              <a:pathLst>
                <a:path w="8693" h="7967" extrusionOk="0">
                  <a:moveTo>
                    <a:pt x="3051" y="0"/>
                  </a:moveTo>
                  <a:cubicBezTo>
                    <a:pt x="2795" y="0"/>
                    <a:pt x="2556" y="205"/>
                    <a:pt x="2560" y="497"/>
                  </a:cubicBezTo>
                  <a:lnTo>
                    <a:pt x="2595" y="3268"/>
                  </a:lnTo>
                  <a:lnTo>
                    <a:pt x="332" y="4869"/>
                  </a:lnTo>
                  <a:cubicBezTo>
                    <a:pt x="1" y="5103"/>
                    <a:pt x="82" y="5616"/>
                    <a:pt x="470" y="5736"/>
                  </a:cubicBezTo>
                  <a:lnTo>
                    <a:pt x="3117" y="6560"/>
                  </a:lnTo>
                  <a:lnTo>
                    <a:pt x="4580" y="7967"/>
                  </a:lnTo>
                  <a:lnTo>
                    <a:pt x="5904" y="6093"/>
                  </a:lnTo>
                  <a:lnTo>
                    <a:pt x="8198" y="6124"/>
                  </a:lnTo>
                  <a:lnTo>
                    <a:pt x="6826" y="4285"/>
                  </a:lnTo>
                  <a:lnTo>
                    <a:pt x="8692" y="984"/>
                  </a:lnTo>
                  <a:cubicBezTo>
                    <a:pt x="8603" y="895"/>
                    <a:pt x="8481" y="839"/>
                    <a:pt x="8348" y="839"/>
                  </a:cubicBezTo>
                  <a:cubicBezTo>
                    <a:pt x="8296" y="839"/>
                    <a:pt x="8242" y="848"/>
                    <a:pt x="8188" y="866"/>
                  </a:cubicBezTo>
                  <a:lnTo>
                    <a:pt x="5564" y="1756"/>
                  </a:lnTo>
                  <a:lnTo>
                    <a:pt x="3343" y="99"/>
                  </a:lnTo>
                  <a:cubicBezTo>
                    <a:pt x="3252" y="31"/>
                    <a:pt x="3150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7"/>
            <p:cNvSpPr/>
            <p:nvPr/>
          </p:nvSpPr>
          <p:spPr>
            <a:xfrm>
              <a:off x="4009279" y="1995418"/>
              <a:ext cx="64116" cy="62640"/>
            </a:xfrm>
            <a:custGeom>
              <a:avLst/>
              <a:gdLst/>
              <a:ahLst/>
              <a:cxnLst/>
              <a:rect l="l" t="t" r="r" b="b"/>
              <a:pathLst>
                <a:path w="2302" h="2249" extrusionOk="0">
                  <a:moveTo>
                    <a:pt x="2176" y="0"/>
                  </a:moveTo>
                  <a:lnTo>
                    <a:pt x="693" y="694"/>
                  </a:lnTo>
                  <a:lnTo>
                    <a:pt x="1" y="2176"/>
                  </a:lnTo>
                  <a:cubicBezTo>
                    <a:pt x="45" y="2221"/>
                    <a:pt x="106" y="2249"/>
                    <a:pt x="173" y="2249"/>
                  </a:cubicBezTo>
                  <a:cubicBezTo>
                    <a:pt x="205" y="2249"/>
                    <a:pt x="238" y="2242"/>
                    <a:pt x="271" y="2228"/>
                  </a:cubicBezTo>
                  <a:lnTo>
                    <a:pt x="1088" y="1873"/>
                  </a:lnTo>
                  <a:lnTo>
                    <a:pt x="1905" y="2228"/>
                  </a:lnTo>
                  <a:cubicBezTo>
                    <a:pt x="1939" y="2242"/>
                    <a:pt x="1972" y="2249"/>
                    <a:pt x="2004" y="2249"/>
                  </a:cubicBezTo>
                  <a:cubicBezTo>
                    <a:pt x="2169" y="2249"/>
                    <a:pt x="2301" y="2076"/>
                    <a:pt x="2227" y="1905"/>
                  </a:cubicBezTo>
                  <a:lnTo>
                    <a:pt x="1874" y="1088"/>
                  </a:lnTo>
                  <a:lnTo>
                    <a:pt x="2227" y="271"/>
                  </a:lnTo>
                  <a:cubicBezTo>
                    <a:pt x="2272" y="169"/>
                    <a:pt x="2242" y="67"/>
                    <a:pt x="21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7"/>
            <p:cNvSpPr/>
            <p:nvPr/>
          </p:nvSpPr>
          <p:spPr>
            <a:xfrm>
              <a:off x="4005798" y="1993384"/>
              <a:ext cx="64116" cy="62640"/>
            </a:xfrm>
            <a:custGeom>
              <a:avLst/>
              <a:gdLst/>
              <a:ahLst/>
              <a:cxnLst/>
              <a:rect l="l" t="t" r="r" b="b"/>
              <a:pathLst>
                <a:path w="2302" h="2249" extrusionOk="0">
                  <a:moveTo>
                    <a:pt x="2129" y="1"/>
                  </a:moveTo>
                  <a:cubicBezTo>
                    <a:pt x="2097" y="1"/>
                    <a:pt x="2064" y="7"/>
                    <a:pt x="2030" y="22"/>
                  </a:cubicBezTo>
                  <a:lnTo>
                    <a:pt x="1213" y="376"/>
                  </a:lnTo>
                  <a:lnTo>
                    <a:pt x="396" y="22"/>
                  </a:lnTo>
                  <a:cubicBezTo>
                    <a:pt x="363" y="8"/>
                    <a:pt x="330" y="1"/>
                    <a:pt x="297" y="1"/>
                  </a:cubicBezTo>
                  <a:cubicBezTo>
                    <a:pt x="133" y="1"/>
                    <a:pt x="0" y="173"/>
                    <a:pt x="73" y="344"/>
                  </a:cubicBezTo>
                  <a:lnTo>
                    <a:pt x="428" y="1161"/>
                  </a:lnTo>
                  <a:lnTo>
                    <a:pt x="73" y="1978"/>
                  </a:lnTo>
                  <a:cubicBezTo>
                    <a:pt x="30" y="2080"/>
                    <a:pt x="59" y="2183"/>
                    <a:pt x="126" y="2249"/>
                  </a:cubicBezTo>
                  <a:lnTo>
                    <a:pt x="2301" y="73"/>
                  </a:lnTo>
                  <a:cubicBezTo>
                    <a:pt x="2257" y="29"/>
                    <a:pt x="2196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7"/>
            <p:cNvSpPr/>
            <p:nvPr/>
          </p:nvSpPr>
          <p:spPr>
            <a:xfrm>
              <a:off x="4266414" y="2233919"/>
              <a:ext cx="34342" cy="32977"/>
            </a:xfrm>
            <a:custGeom>
              <a:avLst/>
              <a:gdLst/>
              <a:ahLst/>
              <a:cxnLst/>
              <a:rect l="l" t="t" r="r" b="b"/>
              <a:pathLst>
                <a:path w="1233" h="1184" extrusionOk="0">
                  <a:moveTo>
                    <a:pt x="270" y="1"/>
                  </a:moveTo>
                  <a:cubicBezTo>
                    <a:pt x="207" y="1"/>
                    <a:pt x="145" y="25"/>
                    <a:pt x="97" y="73"/>
                  </a:cubicBezTo>
                  <a:cubicBezTo>
                    <a:pt x="1" y="169"/>
                    <a:pt x="1" y="323"/>
                    <a:pt x="97" y="419"/>
                  </a:cubicBezTo>
                  <a:lnTo>
                    <a:pt x="270" y="593"/>
                  </a:lnTo>
                  <a:lnTo>
                    <a:pt x="97" y="765"/>
                  </a:lnTo>
                  <a:cubicBezTo>
                    <a:pt x="1" y="861"/>
                    <a:pt x="1" y="1017"/>
                    <a:pt x="97" y="1112"/>
                  </a:cubicBezTo>
                  <a:cubicBezTo>
                    <a:pt x="145" y="1160"/>
                    <a:pt x="207" y="1184"/>
                    <a:pt x="270" y="1184"/>
                  </a:cubicBezTo>
                  <a:cubicBezTo>
                    <a:pt x="333" y="1184"/>
                    <a:pt x="395" y="1160"/>
                    <a:pt x="443" y="1112"/>
                  </a:cubicBezTo>
                  <a:lnTo>
                    <a:pt x="617" y="939"/>
                  </a:lnTo>
                  <a:lnTo>
                    <a:pt x="790" y="1112"/>
                  </a:lnTo>
                  <a:cubicBezTo>
                    <a:pt x="838" y="1160"/>
                    <a:pt x="900" y="1184"/>
                    <a:pt x="963" y="1184"/>
                  </a:cubicBezTo>
                  <a:cubicBezTo>
                    <a:pt x="1026" y="1184"/>
                    <a:pt x="1088" y="1160"/>
                    <a:pt x="1136" y="1112"/>
                  </a:cubicBezTo>
                  <a:cubicBezTo>
                    <a:pt x="1232" y="1017"/>
                    <a:pt x="1232" y="861"/>
                    <a:pt x="1136" y="765"/>
                  </a:cubicBezTo>
                  <a:lnTo>
                    <a:pt x="963" y="593"/>
                  </a:lnTo>
                  <a:lnTo>
                    <a:pt x="1136" y="419"/>
                  </a:lnTo>
                  <a:cubicBezTo>
                    <a:pt x="1232" y="323"/>
                    <a:pt x="1232" y="169"/>
                    <a:pt x="1136" y="73"/>
                  </a:cubicBezTo>
                  <a:cubicBezTo>
                    <a:pt x="1088" y="25"/>
                    <a:pt x="1026" y="1"/>
                    <a:pt x="963" y="1"/>
                  </a:cubicBezTo>
                  <a:cubicBezTo>
                    <a:pt x="900" y="1"/>
                    <a:pt x="838" y="25"/>
                    <a:pt x="790" y="73"/>
                  </a:cubicBezTo>
                  <a:lnTo>
                    <a:pt x="617" y="245"/>
                  </a:lnTo>
                  <a:lnTo>
                    <a:pt x="443" y="73"/>
                  </a:lnTo>
                  <a:cubicBezTo>
                    <a:pt x="395" y="25"/>
                    <a:pt x="333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7"/>
            <p:cNvSpPr/>
            <p:nvPr/>
          </p:nvSpPr>
          <p:spPr>
            <a:xfrm>
              <a:off x="4001676" y="1930577"/>
              <a:ext cx="34314" cy="32950"/>
            </a:xfrm>
            <a:custGeom>
              <a:avLst/>
              <a:gdLst/>
              <a:ahLst/>
              <a:cxnLst/>
              <a:rect l="l" t="t" r="r" b="b"/>
              <a:pathLst>
                <a:path w="1232" h="1183" extrusionOk="0">
                  <a:moveTo>
                    <a:pt x="270" y="0"/>
                  </a:moveTo>
                  <a:cubicBezTo>
                    <a:pt x="207" y="0"/>
                    <a:pt x="144" y="24"/>
                    <a:pt x="96" y="72"/>
                  </a:cubicBezTo>
                  <a:cubicBezTo>
                    <a:pt x="0" y="167"/>
                    <a:pt x="0" y="323"/>
                    <a:pt x="96" y="418"/>
                  </a:cubicBezTo>
                  <a:lnTo>
                    <a:pt x="270" y="592"/>
                  </a:lnTo>
                  <a:lnTo>
                    <a:pt x="96" y="765"/>
                  </a:lnTo>
                  <a:cubicBezTo>
                    <a:pt x="0" y="861"/>
                    <a:pt x="0" y="1016"/>
                    <a:pt x="96" y="1111"/>
                  </a:cubicBezTo>
                  <a:cubicBezTo>
                    <a:pt x="144" y="1159"/>
                    <a:pt x="207" y="1183"/>
                    <a:pt x="270" y="1183"/>
                  </a:cubicBezTo>
                  <a:cubicBezTo>
                    <a:pt x="332" y="1183"/>
                    <a:pt x="395" y="1159"/>
                    <a:pt x="442" y="1111"/>
                  </a:cubicBezTo>
                  <a:lnTo>
                    <a:pt x="616" y="938"/>
                  </a:lnTo>
                  <a:lnTo>
                    <a:pt x="790" y="1111"/>
                  </a:lnTo>
                  <a:cubicBezTo>
                    <a:pt x="837" y="1159"/>
                    <a:pt x="900" y="1183"/>
                    <a:pt x="962" y="1183"/>
                  </a:cubicBezTo>
                  <a:cubicBezTo>
                    <a:pt x="1025" y="1183"/>
                    <a:pt x="1088" y="1159"/>
                    <a:pt x="1136" y="1111"/>
                  </a:cubicBezTo>
                  <a:cubicBezTo>
                    <a:pt x="1232" y="1016"/>
                    <a:pt x="1232" y="861"/>
                    <a:pt x="1136" y="765"/>
                  </a:cubicBezTo>
                  <a:lnTo>
                    <a:pt x="962" y="592"/>
                  </a:lnTo>
                  <a:lnTo>
                    <a:pt x="1136" y="418"/>
                  </a:lnTo>
                  <a:cubicBezTo>
                    <a:pt x="1232" y="323"/>
                    <a:pt x="1232" y="167"/>
                    <a:pt x="1136" y="72"/>
                  </a:cubicBezTo>
                  <a:cubicBezTo>
                    <a:pt x="1088" y="24"/>
                    <a:pt x="1025" y="0"/>
                    <a:pt x="962" y="0"/>
                  </a:cubicBezTo>
                  <a:cubicBezTo>
                    <a:pt x="900" y="0"/>
                    <a:pt x="837" y="24"/>
                    <a:pt x="790" y="72"/>
                  </a:cubicBezTo>
                  <a:lnTo>
                    <a:pt x="616" y="245"/>
                  </a:lnTo>
                  <a:lnTo>
                    <a:pt x="442" y="72"/>
                  </a:lnTo>
                  <a:cubicBezTo>
                    <a:pt x="395" y="24"/>
                    <a:pt x="332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7"/>
            <p:cNvSpPr/>
            <p:nvPr/>
          </p:nvSpPr>
          <p:spPr>
            <a:xfrm>
              <a:off x="4065736" y="1897433"/>
              <a:ext cx="64116" cy="62668"/>
            </a:xfrm>
            <a:custGeom>
              <a:avLst/>
              <a:gdLst/>
              <a:ahLst/>
              <a:cxnLst/>
              <a:rect l="l" t="t" r="r" b="b"/>
              <a:pathLst>
                <a:path w="2302" h="2250" extrusionOk="0">
                  <a:moveTo>
                    <a:pt x="2177" y="0"/>
                  </a:moveTo>
                  <a:lnTo>
                    <a:pt x="693" y="694"/>
                  </a:lnTo>
                  <a:lnTo>
                    <a:pt x="1" y="2176"/>
                  </a:lnTo>
                  <a:cubicBezTo>
                    <a:pt x="45" y="2221"/>
                    <a:pt x="107" y="2249"/>
                    <a:pt x="173" y="2249"/>
                  </a:cubicBezTo>
                  <a:cubicBezTo>
                    <a:pt x="205" y="2249"/>
                    <a:pt x="239" y="2242"/>
                    <a:pt x="272" y="2228"/>
                  </a:cubicBezTo>
                  <a:lnTo>
                    <a:pt x="1088" y="1873"/>
                  </a:lnTo>
                  <a:lnTo>
                    <a:pt x="1906" y="2228"/>
                  </a:lnTo>
                  <a:cubicBezTo>
                    <a:pt x="1939" y="2242"/>
                    <a:pt x="1972" y="2249"/>
                    <a:pt x="2004" y="2249"/>
                  </a:cubicBezTo>
                  <a:cubicBezTo>
                    <a:pt x="2169" y="2249"/>
                    <a:pt x="2302" y="2076"/>
                    <a:pt x="2228" y="1906"/>
                  </a:cubicBezTo>
                  <a:lnTo>
                    <a:pt x="1873" y="1089"/>
                  </a:lnTo>
                  <a:lnTo>
                    <a:pt x="2228" y="271"/>
                  </a:lnTo>
                  <a:cubicBezTo>
                    <a:pt x="2273" y="169"/>
                    <a:pt x="2242" y="67"/>
                    <a:pt x="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7"/>
            <p:cNvSpPr/>
            <p:nvPr/>
          </p:nvSpPr>
          <p:spPr>
            <a:xfrm>
              <a:off x="4062227" y="1895427"/>
              <a:ext cx="64144" cy="62612"/>
            </a:xfrm>
            <a:custGeom>
              <a:avLst/>
              <a:gdLst/>
              <a:ahLst/>
              <a:cxnLst/>
              <a:rect l="l" t="t" r="r" b="b"/>
              <a:pathLst>
                <a:path w="2303" h="2248" extrusionOk="0">
                  <a:moveTo>
                    <a:pt x="299" y="0"/>
                  </a:moveTo>
                  <a:cubicBezTo>
                    <a:pt x="134" y="0"/>
                    <a:pt x="1" y="172"/>
                    <a:pt x="75" y="343"/>
                  </a:cubicBezTo>
                  <a:lnTo>
                    <a:pt x="429" y="1161"/>
                  </a:lnTo>
                  <a:lnTo>
                    <a:pt x="75" y="1978"/>
                  </a:lnTo>
                  <a:cubicBezTo>
                    <a:pt x="31" y="2079"/>
                    <a:pt x="60" y="2182"/>
                    <a:pt x="127" y="2248"/>
                  </a:cubicBezTo>
                  <a:lnTo>
                    <a:pt x="2303" y="72"/>
                  </a:lnTo>
                  <a:cubicBezTo>
                    <a:pt x="2258" y="28"/>
                    <a:pt x="2197" y="0"/>
                    <a:pt x="2130" y="0"/>
                  </a:cubicBezTo>
                  <a:cubicBezTo>
                    <a:pt x="2098" y="0"/>
                    <a:pt x="2065" y="7"/>
                    <a:pt x="2032" y="21"/>
                  </a:cubicBezTo>
                  <a:lnTo>
                    <a:pt x="1214" y="376"/>
                  </a:lnTo>
                  <a:lnTo>
                    <a:pt x="398" y="21"/>
                  </a:lnTo>
                  <a:cubicBezTo>
                    <a:pt x="364" y="7"/>
                    <a:pt x="331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77"/>
          <p:cNvGrpSpPr/>
          <p:nvPr/>
        </p:nvGrpSpPr>
        <p:grpSpPr>
          <a:xfrm>
            <a:off x="2681282" y="2761658"/>
            <a:ext cx="356735" cy="452325"/>
            <a:chOff x="2509032" y="2563971"/>
            <a:chExt cx="356735" cy="452325"/>
          </a:xfrm>
        </p:grpSpPr>
        <p:sp>
          <p:nvSpPr>
            <p:cNvPr id="1373" name="Google Shape;1373;p77"/>
            <p:cNvSpPr/>
            <p:nvPr/>
          </p:nvSpPr>
          <p:spPr>
            <a:xfrm>
              <a:off x="2741099" y="2563971"/>
              <a:ext cx="83725" cy="54647"/>
            </a:xfrm>
            <a:custGeom>
              <a:avLst/>
              <a:gdLst/>
              <a:ahLst/>
              <a:cxnLst/>
              <a:rect l="l" t="t" r="r" b="b"/>
              <a:pathLst>
                <a:path w="3006" h="1962" extrusionOk="0">
                  <a:moveTo>
                    <a:pt x="2025" y="1"/>
                  </a:moveTo>
                  <a:lnTo>
                    <a:pt x="0" y="1961"/>
                  </a:lnTo>
                  <a:lnTo>
                    <a:pt x="3005" y="1961"/>
                  </a:lnTo>
                  <a:lnTo>
                    <a:pt x="3005" y="246"/>
                  </a:lnTo>
                  <a:cubicBezTo>
                    <a:pt x="3005" y="110"/>
                    <a:pt x="2896" y="1"/>
                    <a:pt x="2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7"/>
            <p:cNvSpPr/>
            <p:nvPr/>
          </p:nvSpPr>
          <p:spPr>
            <a:xfrm>
              <a:off x="2590947" y="2563971"/>
              <a:ext cx="206582" cy="54647"/>
            </a:xfrm>
            <a:custGeom>
              <a:avLst/>
              <a:gdLst/>
              <a:ahLst/>
              <a:cxnLst/>
              <a:rect l="l" t="t" r="r" b="b"/>
              <a:pathLst>
                <a:path w="7417" h="1962" extrusionOk="0">
                  <a:moveTo>
                    <a:pt x="244" y="1"/>
                  </a:moveTo>
                  <a:cubicBezTo>
                    <a:pt x="109" y="1"/>
                    <a:pt x="0" y="110"/>
                    <a:pt x="0" y="246"/>
                  </a:cubicBezTo>
                  <a:lnTo>
                    <a:pt x="0" y="1961"/>
                  </a:lnTo>
                  <a:lnTo>
                    <a:pt x="7416" y="1961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7"/>
            <p:cNvSpPr/>
            <p:nvPr/>
          </p:nvSpPr>
          <p:spPr>
            <a:xfrm>
              <a:off x="2770177" y="2591294"/>
              <a:ext cx="81942" cy="329412"/>
            </a:xfrm>
            <a:custGeom>
              <a:avLst/>
              <a:gdLst/>
              <a:ahLst/>
              <a:cxnLst/>
              <a:rect l="l" t="t" r="r" b="b"/>
              <a:pathLst>
                <a:path w="2942" h="11827" extrusionOk="0">
                  <a:moveTo>
                    <a:pt x="1961" y="0"/>
                  </a:moveTo>
                  <a:lnTo>
                    <a:pt x="1" y="5668"/>
                  </a:lnTo>
                  <a:lnTo>
                    <a:pt x="1961" y="11827"/>
                  </a:lnTo>
                  <a:lnTo>
                    <a:pt x="2942" y="11337"/>
                  </a:lnTo>
                  <a:lnTo>
                    <a:pt x="2942" y="245"/>
                  </a:lnTo>
                  <a:cubicBezTo>
                    <a:pt x="2942" y="109"/>
                    <a:pt x="2832" y="0"/>
                    <a:pt x="2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7"/>
            <p:cNvSpPr/>
            <p:nvPr/>
          </p:nvSpPr>
          <p:spPr>
            <a:xfrm>
              <a:off x="2509032" y="2591294"/>
              <a:ext cx="144248" cy="370383"/>
            </a:xfrm>
            <a:custGeom>
              <a:avLst/>
              <a:gdLst/>
              <a:ahLst/>
              <a:cxnLst/>
              <a:rect l="l" t="t" r="r" b="b"/>
              <a:pathLst>
                <a:path w="5179" h="13298" extrusionOk="0">
                  <a:moveTo>
                    <a:pt x="1961" y="0"/>
                  </a:moveTo>
                  <a:cubicBezTo>
                    <a:pt x="877" y="0"/>
                    <a:pt x="0" y="877"/>
                    <a:pt x="0" y="1961"/>
                  </a:cubicBezTo>
                  <a:lnTo>
                    <a:pt x="0" y="13298"/>
                  </a:lnTo>
                  <a:lnTo>
                    <a:pt x="5179" y="1329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7"/>
            <p:cNvSpPr/>
            <p:nvPr/>
          </p:nvSpPr>
          <p:spPr>
            <a:xfrm>
              <a:off x="2563623" y="2591294"/>
              <a:ext cx="261201" cy="329412"/>
            </a:xfrm>
            <a:custGeom>
              <a:avLst/>
              <a:gdLst/>
              <a:ahLst/>
              <a:cxnLst/>
              <a:rect l="l" t="t" r="r" b="b"/>
              <a:pathLst>
                <a:path w="9378" h="11827" extrusionOk="0">
                  <a:moveTo>
                    <a:pt x="1" y="0"/>
                  </a:moveTo>
                  <a:lnTo>
                    <a:pt x="1" y="11827"/>
                  </a:lnTo>
                  <a:lnTo>
                    <a:pt x="9377" y="11827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7"/>
            <p:cNvSpPr/>
            <p:nvPr/>
          </p:nvSpPr>
          <p:spPr>
            <a:xfrm>
              <a:off x="2729262" y="2708219"/>
              <a:ext cx="68266" cy="81942"/>
            </a:xfrm>
            <a:custGeom>
              <a:avLst/>
              <a:gdLst/>
              <a:ahLst/>
              <a:cxnLst/>
              <a:rect l="l" t="t" r="r" b="b"/>
              <a:pathLst>
                <a:path w="2451" h="2942" extrusionOk="0">
                  <a:moveTo>
                    <a:pt x="0" y="0"/>
                  </a:moveTo>
                  <a:lnTo>
                    <a:pt x="0" y="2941"/>
                  </a:lnTo>
                  <a:lnTo>
                    <a:pt x="980" y="2941"/>
                  </a:lnTo>
                  <a:lnTo>
                    <a:pt x="2450" y="147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7"/>
            <p:cNvSpPr/>
            <p:nvPr/>
          </p:nvSpPr>
          <p:spPr>
            <a:xfrm>
              <a:off x="2797501" y="2708219"/>
              <a:ext cx="68266" cy="81942"/>
            </a:xfrm>
            <a:custGeom>
              <a:avLst/>
              <a:gdLst/>
              <a:ahLst/>
              <a:cxnLst/>
              <a:rect l="l" t="t" r="r" b="b"/>
              <a:pathLst>
                <a:path w="2451" h="2942" extrusionOk="0">
                  <a:moveTo>
                    <a:pt x="1471" y="0"/>
                  </a:moveTo>
                  <a:lnTo>
                    <a:pt x="0" y="1470"/>
                  </a:lnTo>
                  <a:lnTo>
                    <a:pt x="1471" y="2941"/>
                  </a:lnTo>
                  <a:lnTo>
                    <a:pt x="2206" y="2941"/>
                  </a:lnTo>
                  <a:cubicBezTo>
                    <a:pt x="2341" y="2941"/>
                    <a:pt x="2450" y="2831"/>
                    <a:pt x="2450" y="2696"/>
                  </a:cubicBezTo>
                  <a:lnTo>
                    <a:pt x="2450" y="246"/>
                  </a:lnTo>
                  <a:cubicBezTo>
                    <a:pt x="2450" y="110"/>
                    <a:pt x="2341" y="0"/>
                    <a:pt x="22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7"/>
            <p:cNvSpPr/>
            <p:nvPr/>
          </p:nvSpPr>
          <p:spPr>
            <a:xfrm>
              <a:off x="2756558" y="2708219"/>
              <a:ext cx="81942" cy="81942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0" y="0"/>
                  </a:moveTo>
                  <a:lnTo>
                    <a:pt x="0" y="2941"/>
                  </a:lnTo>
                  <a:lnTo>
                    <a:pt x="2941" y="29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7"/>
            <p:cNvSpPr/>
            <p:nvPr/>
          </p:nvSpPr>
          <p:spPr>
            <a:xfrm>
              <a:off x="2797501" y="2961649"/>
              <a:ext cx="54619" cy="54647"/>
            </a:xfrm>
            <a:custGeom>
              <a:avLst/>
              <a:gdLst/>
              <a:ahLst/>
              <a:cxnLst/>
              <a:rect l="l" t="t" r="r" b="b"/>
              <a:pathLst>
                <a:path w="1961" h="1962" extrusionOk="0">
                  <a:moveTo>
                    <a:pt x="0" y="1"/>
                  </a:moveTo>
                  <a:lnTo>
                    <a:pt x="980" y="1961"/>
                  </a:lnTo>
                  <a:lnTo>
                    <a:pt x="1715" y="1961"/>
                  </a:lnTo>
                  <a:cubicBezTo>
                    <a:pt x="1851" y="1961"/>
                    <a:pt x="1961" y="1851"/>
                    <a:pt x="1961" y="1716"/>
                  </a:cubicBezTo>
                  <a:lnTo>
                    <a:pt x="1961" y="9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7"/>
            <p:cNvSpPr/>
            <p:nvPr/>
          </p:nvSpPr>
          <p:spPr>
            <a:xfrm>
              <a:off x="2797501" y="2907058"/>
              <a:ext cx="54619" cy="54619"/>
            </a:xfrm>
            <a:custGeom>
              <a:avLst/>
              <a:gdLst/>
              <a:ahLst/>
              <a:cxnLst/>
              <a:rect l="l" t="t" r="r" b="b"/>
              <a:pathLst>
                <a:path w="1961" h="1961" extrusionOk="0">
                  <a:moveTo>
                    <a:pt x="980" y="0"/>
                  </a:moveTo>
                  <a:lnTo>
                    <a:pt x="0" y="1961"/>
                  </a:lnTo>
                  <a:lnTo>
                    <a:pt x="1961" y="98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7"/>
            <p:cNvSpPr/>
            <p:nvPr/>
          </p:nvSpPr>
          <p:spPr>
            <a:xfrm>
              <a:off x="2509032" y="2907058"/>
              <a:ext cx="315792" cy="109238"/>
            </a:xfrm>
            <a:custGeom>
              <a:avLst/>
              <a:gdLst/>
              <a:ahLst/>
              <a:cxnLst/>
              <a:rect l="l" t="t" r="r" b="b"/>
              <a:pathLst>
                <a:path w="11338" h="3922" extrusionOk="0">
                  <a:moveTo>
                    <a:pt x="1961" y="0"/>
                  </a:moveTo>
                  <a:cubicBezTo>
                    <a:pt x="877" y="0"/>
                    <a:pt x="0" y="879"/>
                    <a:pt x="0" y="1961"/>
                  </a:cubicBezTo>
                  <a:cubicBezTo>
                    <a:pt x="0" y="3043"/>
                    <a:pt x="877" y="3921"/>
                    <a:pt x="1961" y="3921"/>
                  </a:cubicBezTo>
                  <a:lnTo>
                    <a:pt x="11337" y="3921"/>
                  </a:lnTo>
                  <a:lnTo>
                    <a:pt x="11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7"/>
            <p:cNvSpPr/>
            <p:nvPr/>
          </p:nvSpPr>
          <p:spPr>
            <a:xfrm>
              <a:off x="2797501" y="2934353"/>
              <a:ext cx="54619" cy="45539"/>
            </a:xfrm>
            <a:custGeom>
              <a:avLst/>
              <a:gdLst/>
              <a:ahLst/>
              <a:cxnLst/>
              <a:rect l="l" t="t" r="r" b="b"/>
              <a:pathLst>
                <a:path w="1961" h="1635" extrusionOk="0">
                  <a:moveTo>
                    <a:pt x="980" y="1"/>
                  </a:moveTo>
                  <a:lnTo>
                    <a:pt x="0" y="1634"/>
                  </a:lnTo>
                  <a:lnTo>
                    <a:pt x="1961" y="981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7"/>
            <p:cNvSpPr/>
            <p:nvPr/>
          </p:nvSpPr>
          <p:spPr>
            <a:xfrm>
              <a:off x="2536328" y="2934353"/>
              <a:ext cx="288496" cy="45539"/>
            </a:xfrm>
            <a:custGeom>
              <a:avLst/>
              <a:gdLst/>
              <a:ahLst/>
              <a:cxnLst/>
              <a:rect l="l" t="t" r="r" b="b"/>
              <a:pathLst>
                <a:path w="10358" h="1635" extrusionOk="0">
                  <a:moveTo>
                    <a:pt x="981" y="1"/>
                  </a:moveTo>
                  <a:cubicBezTo>
                    <a:pt x="440" y="1"/>
                    <a:pt x="1" y="440"/>
                    <a:pt x="1" y="981"/>
                  </a:cubicBezTo>
                  <a:lnTo>
                    <a:pt x="981" y="1634"/>
                  </a:lnTo>
                  <a:lnTo>
                    <a:pt x="10357" y="1634"/>
                  </a:lnTo>
                  <a:lnTo>
                    <a:pt x="10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7"/>
            <p:cNvSpPr/>
            <p:nvPr/>
          </p:nvSpPr>
          <p:spPr>
            <a:xfrm>
              <a:off x="2797501" y="2961649"/>
              <a:ext cx="54619" cy="27351"/>
            </a:xfrm>
            <a:custGeom>
              <a:avLst/>
              <a:gdLst/>
              <a:ahLst/>
              <a:cxnLst/>
              <a:rect l="l" t="t" r="r" b="b"/>
              <a:pathLst>
                <a:path w="1961" h="982" extrusionOk="0">
                  <a:moveTo>
                    <a:pt x="980" y="1"/>
                  </a:moveTo>
                  <a:lnTo>
                    <a:pt x="0" y="490"/>
                  </a:lnTo>
                  <a:lnTo>
                    <a:pt x="980" y="981"/>
                  </a:lnTo>
                  <a:lnTo>
                    <a:pt x="1961" y="981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7"/>
            <p:cNvSpPr/>
            <p:nvPr/>
          </p:nvSpPr>
          <p:spPr>
            <a:xfrm>
              <a:off x="2536328" y="2961649"/>
              <a:ext cx="288496" cy="27351"/>
            </a:xfrm>
            <a:custGeom>
              <a:avLst/>
              <a:gdLst/>
              <a:ahLst/>
              <a:cxnLst/>
              <a:rect l="l" t="t" r="r" b="b"/>
              <a:pathLst>
                <a:path w="10358" h="982" extrusionOk="0">
                  <a:moveTo>
                    <a:pt x="1" y="1"/>
                  </a:moveTo>
                  <a:cubicBezTo>
                    <a:pt x="1" y="541"/>
                    <a:pt x="440" y="981"/>
                    <a:pt x="981" y="981"/>
                  </a:cubicBezTo>
                  <a:lnTo>
                    <a:pt x="10357" y="981"/>
                  </a:lnTo>
                  <a:lnTo>
                    <a:pt x="10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7"/>
            <p:cNvSpPr/>
            <p:nvPr/>
          </p:nvSpPr>
          <p:spPr>
            <a:xfrm>
              <a:off x="2797501" y="2735514"/>
              <a:ext cx="27323" cy="27323"/>
            </a:xfrm>
            <a:custGeom>
              <a:avLst/>
              <a:gdLst/>
              <a:ahLst/>
              <a:cxnLst/>
              <a:rect l="l" t="t" r="r" b="b"/>
              <a:pathLst>
                <a:path w="981" h="981" extrusionOk="0">
                  <a:moveTo>
                    <a:pt x="491" y="1"/>
                  </a:moveTo>
                  <a:cubicBezTo>
                    <a:pt x="220" y="1"/>
                    <a:pt x="0" y="220"/>
                    <a:pt x="0" y="490"/>
                  </a:cubicBezTo>
                  <a:cubicBezTo>
                    <a:pt x="0" y="761"/>
                    <a:pt x="220" y="981"/>
                    <a:pt x="491" y="981"/>
                  </a:cubicBezTo>
                  <a:cubicBezTo>
                    <a:pt x="761" y="981"/>
                    <a:pt x="980" y="761"/>
                    <a:pt x="980" y="490"/>
                  </a:cubicBezTo>
                  <a:cubicBezTo>
                    <a:pt x="980" y="220"/>
                    <a:pt x="761" y="1"/>
                    <a:pt x="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77"/>
          <p:cNvGrpSpPr/>
          <p:nvPr/>
        </p:nvGrpSpPr>
        <p:grpSpPr>
          <a:xfrm>
            <a:off x="6125141" y="3945999"/>
            <a:ext cx="318521" cy="452297"/>
            <a:chOff x="1016779" y="2563999"/>
            <a:chExt cx="318521" cy="452297"/>
          </a:xfrm>
        </p:grpSpPr>
        <p:sp>
          <p:nvSpPr>
            <p:cNvPr id="1390" name="Google Shape;1390;p77"/>
            <p:cNvSpPr/>
            <p:nvPr/>
          </p:nvSpPr>
          <p:spPr>
            <a:xfrm>
              <a:off x="1078194" y="2592269"/>
              <a:ext cx="39244" cy="87763"/>
            </a:xfrm>
            <a:custGeom>
              <a:avLst/>
              <a:gdLst/>
              <a:ahLst/>
              <a:cxnLst/>
              <a:rect l="l" t="t" r="r" b="b"/>
              <a:pathLst>
                <a:path w="1409" h="3151" extrusionOk="0">
                  <a:moveTo>
                    <a:pt x="1062" y="0"/>
                  </a:moveTo>
                  <a:lnTo>
                    <a:pt x="359" y="702"/>
                  </a:lnTo>
                  <a:cubicBezTo>
                    <a:pt x="128" y="934"/>
                    <a:pt x="1" y="1242"/>
                    <a:pt x="1" y="1570"/>
                  </a:cubicBezTo>
                  <a:lnTo>
                    <a:pt x="1" y="3150"/>
                  </a:lnTo>
                  <a:lnTo>
                    <a:pt x="490" y="3150"/>
                  </a:lnTo>
                  <a:lnTo>
                    <a:pt x="490" y="1570"/>
                  </a:lnTo>
                  <a:cubicBezTo>
                    <a:pt x="490" y="1373"/>
                    <a:pt x="567" y="1188"/>
                    <a:pt x="706" y="1050"/>
                  </a:cubicBezTo>
                  <a:lnTo>
                    <a:pt x="1408" y="347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7"/>
            <p:cNvSpPr/>
            <p:nvPr/>
          </p:nvSpPr>
          <p:spPr>
            <a:xfrm>
              <a:off x="1234613" y="2592269"/>
              <a:ext cx="39272" cy="87763"/>
            </a:xfrm>
            <a:custGeom>
              <a:avLst/>
              <a:gdLst/>
              <a:ahLst/>
              <a:cxnLst/>
              <a:rect l="l" t="t" r="r" b="b"/>
              <a:pathLst>
                <a:path w="1410" h="3151" extrusionOk="0">
                  <a:moveTo>
                    <a:pt x="348" y="0"/>
                  </a:moveTo>
                  <a:lnTo>
                    <a:pt x="0" y="347"/>
                  </a:lnTo>
                  <a:lnTo>
                    <a:pt x="704" y="1050"/>
                  </a:lnTo>
                  <a:cubicBezTo>
                    <a:pt x="842" y="1188"/>
                    <a:pt x="919" y="1373"/>
                    <a:pt x="919" y="1570"/>
                  </a:cubicBezTo>
                  <a:lnTo>
                    <a:pt x="919" y="3150"/>
                  </a:lnTo>
                  <a:lnTo>
                    <a:pt x="1409" y="3150"/>
                  </a:lnTo>
                  <a:lnTo>
                    <a:pt x="1409" y="1570"/>
                  </a:lnTo>
                  <a:cubicBezTo>
                    <a:pt x="1409" y="1242"/>
                    <a:pt x="1282" y="934"/>
                    <a:pt x="1050" y="702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7"/>
            <p:cNvSpPr/>
            <p:nvPr/>
          </p:nvSpPr>
          <p:spPr>
            <a:xfrm>
              <a:off x="1226091" y="2773282"/>
              <a:ext cx="54591" cy="229337"/>
            </a:xfrm>
            <a:custGeom>
              <a:avLst/>
              <a:gdLst/>
              <a:ahLst/>
              <a:cxnLst/>
              <a:rect l="l" t="t" r="r" b="b"/>
              <a:pathLst>
                <a:path w="1960" h="8234" extrusionOk="0">
                  <a:moveTo>
                    <a:pt x="0" y="0"/>
                  </a:moveTo>
                  <a:lnTo>
                    <a:pt x="0" y="8234"/>
                  </a:lnTo>
                  <a:lnTo>
                    <a:pt x="1960" y="8234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7"/>
            <p:cNvSpPr/>
            <p:nvPr/>
          </p:nvSpPr>
          <p:spPr>
            <a:xfrm>
              <a:off x="1071370" y="2773282"/>
              <a:ext cx="182044" cy="229337"/>
            </a:xfrm>
            <a:custGeom>
              <a:avLst/>
              <a:gdLst/>
              <a:ahLst/>
              <a:cxnLst/>
              <a:rect l="l" t="t" r="r" b="b"/>
              <a:pathLst>
                <a:path w="6536" h="8234" extrusionOk="0">
                  <a:moveTo>
                    <a:pt x="0" y="0"/>
                  </a:moveTo>
                  <a:lnTo>
                    <a:pt x="0" y="8234"/>
                  </a:lnTo>
                  <a:lnTo>
                    <a:pt x="6535" y="8234"/>
                  </a:lnTo>
                  <a:lnTo>
                    <a:pt x="6535" y="6764"/>
                  </a:lnTo>
                  <a:lnTo>
                    <a:pt x="4902" y="4036"/>
                  </a:lnTo>
                  <a:lnTo>
                    <a:pt x="6535" y="1307"/>
                  </a:lnTo>
                  <a:lnTo>
                    <a:pt x="6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7"/>
            <p:cNvSpPr/>
            <p:nvPr/>
          </p:nvSpPr>
          <p:spPr>
            <a:xfrm>
              <a:off x="1153284" y="2809685"/>
              <a:ext cx="100130" cy="151991"/>
            </a:xfrm>
            <a:custGeom>
              <a:avLst/>
              <a:gdLst/>
              <a:ahLst/>
              <a:cxnLst/>
              <a:rect l="l" t="t" r="r" b="b"/>
              <a:pathLst>
                <a:path w="3595" h="5457" extrusionOk="0">
                  <a:moveTo>
                    <a:pt x="2614" y="0"/>
                  </a:moveTo>
                  <a:lnTo>
                    <a:pt x="0" y="2590"/>
                  </a:lnTo>
                  <a:lnTo>
                    <a:pt x="2614" y="5457"/>
                  </a:lnTo>
                  <a:lnTo>
                    <a:pt x="3594" y="5457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7"/>
            <p:cNvSpPr/>
            <p:nvPr/>
          </p:nvSpPr>
          <p:spPr>
            <a:xfrm>
              <a:off x="1098665" y="2809685"/>
              <a:ext cx="127453" cy="151991"/>
            </a:xfrm>
            <a:custGeom>
              <a:avLst/>
              <a:gdLst/>
              <a:ahLst/>
              <a:cxnLst/>
              <a:rect l="l" t="t" r="r" b="b"/>
              <a:pathLst>
                <a:path w="4576" h="5457" extrusionOk="0">
                  <a:moveTo>
                    <a:pt x="0" y="0"/>
                  </a:moveTo>
                  <a:lnTo>
                    <a:pt x="0" y="5457"/>
                  </a:lnTo>
                  <a:lnTo>
                    <a:pt x="4575" y="5457"/>
                  </a:lnTo>
                  <a:lnTo>
                    <a:pt x="4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7"/>
            <p:cNvSpPr/>
            <p:nvPr/>
          </p:nvSpPr>
          <p:spPr>
            <a:xfrm>
              <a:off x="1257926" y="2673153"/>
              <a:ext cx="77374" cy="109238"/>
            </a:xfrm>
            <a:custGeom>
              <a:avLst/>
              <a:gdLst/>
              <a:ahLst/>
              <a:cxnLst/>
              <a:rect l="l" t="t" r="r" b="b"/>
              <a:pathLst>
                <a:path w="2778" h="3922" extrusionOk="0">
                  <a:moveTo>
                    <a:pt x="1797" y="1"/>
                  </a:moveTo>
                  <a:lnTo>
                    <a:pt x="0" y="1961"/>
                  </a:lnTo>
                  <a:lnTo>
                    <a:pt x="1797" y="3922"/>
                  </a:lnTo>
                  <a:lnTo>
                    <a:pt x="2533" y="3922"/>
                  </a:lnTo>
                  <a:cubicBezTo>
                    <a:pt x="2668" y="3922"/>
                    <a:pt x="2777" y="3813"/>
                    <a:pt x="2777" y="3677"/>
                  </a:cubicBezTo>
                  <a:lnTo>
                    <a:pt x="2777" y="246"/>
                  </a:lnTo>
                  <a:cubicBezTo>
                    <a:pt x="2777" y="111"/>
                    <a:pt x="2668" y="1"/>
                    <a:pt x="2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7"/>
            <p:cNvSpPr/>
            <p:nvPr/>
          </p:nvSpPr>
          <p:spPr>
            <a:xfrm>
              <a:off x="1016779" y="2673153"/>
              <a:ext cx="291198" cy="109238"/>
            </a:xfrm>
            <a:custGeom>
              <a:avLst/>
              <a:gdLst/>
              <a:ahLst/>
              <a:cxnLst/>
              <a:rect l="l" t="t" r="r" b="b"/>
              <a:pathLst>
                <a:path w="10455" h="3922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lnTo>
                    <a:pt x="1" y="3677"/>
                  </a:lnTo>
                  <a:cubicBezTo>
                    <a:pt x="1" y="3813"/>
                    <a:pt x="110" y="3922"/>
                    <a:pt x="245" y="3922"/>
                  </a:cubicBezTo>
                  <a:lnTo>
                    <a:pt x="10455" y="3922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7"/>
            <p:cNvSpPr/>
            <p:nvPr/>
          </p:nvSpPr>
          <p:spPr>
            <a:xfrm>
              <a:off x="1257926" y="2988972"/>
              <a:ext cx="50051" cy="27323"/>
            </a:xfrm>
            <a:custGeom>
              <a:avLst/>
              <a:gdLst/>
              <a:ahLst/>
              <a:cxnLst/>
              <a:rect l="l" t="t" r="r" b="b"/>
              <a:pathLst>
                <a:path w="1797" h="981" extrusionOk="0">
                  <a:moveTo>
                    <a:pt x="818" y="0"/>
                  </a:moveTo>
                  <a:lnTo>
                    <a:pt x="0" y="490"/>
                  </a:lnTo>
                  <a:lnTo>
                    <a:pt x="818" y="980"/>
                  </a:lnTo>
                  <a:lnTo>
                    <a:pt x="1553" y="980"/>
                  </a:lnTo>
                  <a:cubicBezTo>
                    <a:pt x="1688" y="980"/>
                    <a:pt x="1797" y="870"/>
                    <a:pt x="1797" y="735"/>
                  </a:cubicBezTo>
                  <a:lnTo>
                    <a:pt x="1797" y="244"/>
                  </a:lnTo>
                  <a:cubicBezTo>
                    <a:pt x="1797" y="110"/>
                    <a:pt x="168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7"/>
            <p:cNvSpPr/>
            <p:nvPr/>
          </p:nvSpPr>
          <p:spPr>
            <a:xfrm>
              <a:off x="1044047" y="2988972"/>
              <a:ext cx="236663" cy="27323"/>
            </a:xfrm>
            <a:custGeom>
              <a:avLst/>
              <a:gdLst/>
              <a:ahLst/>
              <a:cxnLst/>
              <a:rect l="l" t="t" r="r" b="b"/>
              <a:pathLst>
                <a:path w="8497" h="981" extrusionOk="0">
                  <a:moveTo>
                    <a:pt x="246" y="0"/>
                  </a:moveTo>
                  <a:cubicBezTo>
                    <a:pt x="111" y="0"/>
                    <a:pt x="1" y="110"/>
                    <a:pt x="1" y="244"/>
                  </a:cubicBezTo>
                  <a:lnTo>
                    <a:pt x="1" y="735"/>
                  </a:lnTo>
                  <a:cubicBezTo>
                    <a:pt x="1" y="870"/>
                    <a:pt x="111" y="980"/>
                    <a:pt x="246" y="980"/>
                  </a:cubicBezTo>
                  <a:lnTo>
                    <a:pt x="8497" y="98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7"/>
            <p:cNvSpPr/>
            <p:nvPr/>
          </p:nvSpPr>
          <p:spPr>
            <a:xfrm>
              <a:off x="1102453" y="2563999"/>
              <a:ext cx="44592" cy="41918"/>
            </a:xfrm>
            <a:custGeom>
              <a:avLst/>
              <a:gdLst/>
              <a:ahLst/>
              <a:cxnLst/>
              <a:rect l="l" t="t" r="r" b="b"/>
              <a:pathLst>
                <a:path w="1601" h="1505" extrusionOk="0">
                  <a:moveTo>
                    <a:pt x="1064" y="0"/>
                  </a:moveTo>
                  <a:cubicBezTo>
                    <a:pt x="938" y="0"/>
                    <a:pt x="813" y="48"/>
                    <a:pt x="717" y="143"/>
                  </a:cubicBezTo>
                  <a:lnTo>
                    <a:pt x="191" y="668"/>
                  </a:lnTo>
                  <a:cubicBezTo>
                    <a:pt x="0" y="859"/>
                    <a:pt x="0" y="1171"/>
                    <a:pt x="191" y="1362"/>
                  </a:cubicBezTo>
                  <a:cubicBezTo>
                    <a:pt x="287" y="1457"/>
                    <a:pt x="412" y="1505"/>
                    <a:pt x="538" y="1505"/>
                  </a:cubicBezTo>
                  <a:cubicBezTo>
                    <a:pt x="664" y="1505"/>
                    <a:pt x="789" y="1457"/>
                    <a:pt x="885" y="1362"/>
                  </a:cubicBezTo>
                  <a:lnTo>
                    <a:pt x="1411" y="836"/>
                  </a:lnTo>
                  <a:cubicBezTo>
                    <a:pt x="1600" y="645"/>
                    <a:pt x="1600" y="333"/>
                    <a:pt x="1411" y="143"/>
                  </a:cubicBezTo>
                  <a:cubicBezTo>
                    <a:pt x="1315" y="48"/>
                    <a:pt x="1190" y="0"/>
                    <a:pt x="1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7"/>
            <p:cNvSpPr/>
            <p:nvPr/>
          </p:nvSpPr>
          <p:spPr>
            <a:xfrm>
              <a:off x="1205006" y="2563999"/>
              <a:ext cx="44620" cy="41918"/>
            </a:xfrm>
            <a:custGeom>
              <a:avLst/>
              <a:gdLst/>
              <a:ahLst/>
              <a:cxnLst/>
              <a:rect l="l" t="t" r="r" b="b"/>
              <a:pathLst>
                <a:path w="1602" h="1505" extrusionOk="0">
                  <a:moveTo>
                    <a:pt x="538" y="0"/>
                  </a:moveTo>
                  <a:cubicBezTo>
                    <a:pt x="412" y="0"/>
                    <a:pt x="286" y="48"/>
                    <a:pt x="191" y="143"/>
                  </a:cubicBezTo>
                  <a:cubicBezTo>
                    <a:pt x="0" y="333"/>
                    <a:pt x="0" y="645"/>
                    <a:pt x="191" y="836"/>
                  </a:cubicBezTo>
                  <a:lnTo>
                    <a:pt x="717" y="1362"/>
                  </a:lnTo>
                  <a:cubicBezTo>
                    <a:pt x="812" y="1457"/>
                    <a:pt x="938" y="1505"/>
                    <a:pt x="1064" y="1505"/>
                  </a:cubicBezTo>
                  <a:cubicBezTo>
                    <a:pt x="1190" y="1505"/>
                    <a:pt x="1315" y="1457"/>
                    <a:pt x="1411" y="1362"/>
                  </a:cubicBezTo>
                  <a:cubicBezTo>
                    <a:pt x="1601" y="1171"/>
                    <a:pt x="1601" y="859"/>
                    <a:pt x="1411" y="668"/>
                  </a:cubicBezTo>
                  <a:lnTo>
                    <a:pt x="885" y="143"/>
                  </a:lnTo>
                  <a:cubicBezTo>
                    <a:pt x="789" y="48"/>
                    <a:pt x="664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78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1407" name="Google Shape;1407;p78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9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1413" name="Google Shape;1413;p79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414" name="Google Shape;1414;p79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415" name="Google Shape;1415;p79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1416" name="Google Shape;1416;p79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1417" name="Google Shape;1417;p79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418" name="Google Shape;1418;p79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grpSp>
        <p:nvGrpSpPr>
          <p:cNvPr id="1419" name="Google Shape;1419;p79"/>
          <p:cNvGrpSpPr/>
          <p:nvPr/>
        </p:nvGrpSpPr>
        <p:grpSpPr>
          <a:xfrm>
            <a:off x="1456371" y="1578391"/>
            <a:ext cx="713908" cy="714617"/>
            <a:chOff x="3508282" y="3810341"/>
            <a:chExt cx="351644" cy="351959"/>
          </a:xfrm>
        </p:grpSpPr>
        <p:sp>
          <p:nvSpPr>
            <p:cNvPr id="1420" name="Google Shape;1420;p79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9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9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9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9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9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9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9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9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9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9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9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9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79"/>
          <p:cNvGrpSpPr/>
          <p:nvPr/>
        </p:nvGrpSpPr>
        <p:grpSpPr>
          <a:xfrm>
            <a:off x="4339516" y="1578390"/>
            <a:ext cx="464967" cy="714618"/>
            <a:chOff x="3131170" y="3816884"/>
            <a:chExt cx="220051" cy="338169"/>
          </a:xfrm>
        </p:grpSpPr>
        <p:sp>
          <p:nvSpPr>
            <p:cNvPr id="1434" name="Google Shape;1434;p79"/>
            <p:cNvSpPr/>
            <p:nvPr/>
          </p:nvSpPr>
          <p:spPr>
            <a:xfrm>
              <a:off x="3131170" y="3816884"/>
              <a:ext cx="220051" cy="258530"/>
            </a:xfrm>
            <a:custGeom>
              <a:avLst/>
              <a:gdLst/>
              <a:ahLst/>
              <a:cxnLst/>
              <a:rect l="l" t="t" r="r" b="b"/>
              <a:pathLst>
                <a:path w="14697" h="17267" extrusionOk="0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10765" y="17266"/>
                  </a:lnTo>
                  <a:lnTo>
                    <a:pt x="10765" y="15437"/>
                  </a:lnTo>
                  <a:cubicBezTo>
                    <a:pt x="10765" y="15164"/>
                    <a:pt x="10870" y="14912"/>
                    <a:pt x="11060" y="14701"/>
                  </a:cubicBezTo>
                  <a:lnTo>
                    <a:pt x="14276" y="11464"/>
                  </a:lnTo>
                  <a:cubicBezTo>
                    <a:pt x="14655" y="11085"/>
                    <a:pt x="14697" y="10496"/>
                    <a:pt x="14402" y="10055"/>
                  </a:cubicBez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9"/>
            <p:cNvSpPr/>
            <p:nvPr/>
          </p:nvSpPr>
          <p:spPr>
            <a:xfrm>
              <a:off x="3131170" y="3816884"/>
              <a:ext cx="118373" cy="258530"/>
            </a:xfrm>
            <a:custGeom>
              <a:avLst/>
              <a:gdLst/>
              <a:ahLst/>
              <a:cxnLst/>
              <a:rect l="l" t="t" r="r" b="b"/>
              <a:pathLst>
                <a:path w="7906" h="17267" extrusionOk="0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5026" y="17266"/>
                  </a:lnTo>
                  <a:lnTo>
                    <a:pt x="5026" y="15437"/>
                  </a:lnTo>
                  <a:cubicBezTo>
                    <a:pt x="5026" y="15164"/>
                    <a:pt x="4921" y="14912"/>
                    <a:pt x="4731" y="14701"/>
                  </a:cubicBezTo>
                  <a:lnTo>
                    <a:pt x="1515" y="11464"/>
                  </a:lnTo>
                  <a:cubicBezTo>
                    <a:pt x="1157" y="11085"/>
                    <a:pt x="1094" y="10496"/>
                    <a:pt x="1388" y="10055"/>
                  </a:cubicBezTo>
                  <a:lnTo>
                    <a:pt x="7906" y="510"/>
                  </a:ln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9"/>
            <p:cNvSpPr/>
            <p:nvPr/>
          </p:nvSpPr>
          <p:spPr>
            <a:xfrm>
              <a:off x="3235049" y="3816884"/>
              <a:ext cx="12292" cy="179041"/>
            </a:xfrm>
            <a:custGeom>
              <a:avLst/>
              <a:gdLst/>
              <a:ahLst/>
              <a:cxnLst/>
              <a:rect l="l" t="t" r="r" b="b"/>
              <a:pathLst>
                <a:path w="821" h="11958" extrusionOk="0">
                  <a:moveTo>
                    <a:pt x="419" y="0"/>
                  </a:moveTo>
                  <a:cubicBezTo>
                    <a:pt x="295" y="0"/>
                    <a:pt x="169" y="58"/>
                    <a:pt x="85" y="173"/>
                  </a:cubicBezTo>
                  <a:lnTo>
                    <a:pt x="1" y="321"/>
                  </a:lnTo>
                  <a:lnTo>
                    <a:pt x="1" y="11548"/>
                  </a:lnTo>
                  <a:cubicBezTo>
                    <a:pt x="1" y="11821"/>
                    <a:pt x="206" y="11958"/>
                    <a:pt x="411" y="11958"/>
                  </a:cubicBezTo>
                  <a:cubicBezTo>
                    <a:pt x="616" y="11958"/>
                    <a:pt x="821" y="11821"/>
                    <a:pt x="821" y="11548"/>
                  </a:cubicBezTo>
                  <a:lnTo>
                    <a:pt x="821" y="321"/>
                  </a:lnTo>
                  <a:lnTo>
                    <a:pt x="737" y="173"/>
                  </a:lnTo>
                  <a:cubicBezTo>
                    <a:pt x="663" y="58"/>
                    <a:pt x="542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9"/>
            <p:cNvSpPr/>
            <p:nvPr/>
          </p:nvSpPr>
          <p:spPr>
            <a:xfrm>
              <a:off x="3212396" y="3974350"/>
              <a:ext cx="57929" cy="30858"/>
            </a:xfrm>
            <a:custGeom>
              <a:avLst/>
              <a:gdLst/>
              <a:ahLst/>
              <a:cxnLst/>
              <a:rect l="l" t="t" r="r" b="b"/>
              <a:pathLst>
                <a:path w="3869" h="2061" extrusionOk="0">
                  <a:moveTo>
                    <a:pt x="1367" y="0"/>
                  </a:moveTo>
                  <a:cubicBezTo>
                    <a:pt x="0" y="0"/>
                    <a:pt x="0" y="2061"/>
                    <a:pt x="1367" y="2061"/>
                  </a:cubicBezTo>
                  <a:lnTo>
                    <a:pt x="2502" y="2061"/>
                  </a:lnTo>
                  <a:cubicBezTo>
                    <a:pt x="3869" y="2061"/>
                    <a:pt x="3869" y="0"/>
                    <a:pt x="2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9"/>
            <p:cNvSpPr/>
            <p:nvPr/>
          </p:nvSpPr>
          <p:spPr>
            <a:xfrm>
              <a:off x="3213339" y="3981597"/>
              <a:ext cx="56042" cy="23612"/>
            </a:xfrm>
            <a:custGeom>
              <a:avLst/>
              <a:gdLst/>
              <a:ahLst/>
              <a:cxnLst/>
              <a:rect l="l" t="t" r="r" b="b"/>
              <a:pathLst>
                <a:path w="3743" h="1577" extrusionOk="0">
                  <a:moveTo>
                    <a:pt x="442" y="0"/>
                  </a:moveTo>
                  <a:lnTo>
                    <a:pt x="442" y="0"/>
                  </a:lnTo>
                  <a:cubicBezTo>
                    <a:pt x="0" y="694"/>
                    <a:pt x="484" y="1577"/>
                    <a:pt x="1304" y="1577"/>
                  </a:cubicBezTo>
                  <a:lnTo>
                    <a:pt x="2439" y="1577"/>
                  </a:lnTo>
                  <a:cubicBezTo>
                    <a:pt x="3238" y="1577"/>
                    <a:pt x="3742" y="694"/>
                    <a:pt x="3301" y="0"/>
                  </a:cubicBezTo>
                  <a:lnTo>
                    <a:pt x="3301" y="0"/>
                  </a:lnTo>
                  <a:cubicBezTo>
                    <a:pt x="3112" y="294"/>
                    <a:pt x="2775" y="484"/>
                    <a:pt x="2439" y="484"/>
                  </a:cubicBezTo>
                  <a:lnTo>
                    <a:pt x="1304" y="484"/>
                  </a:lnTo>
                  <a:cubicBezTo>
                    <a:pt x="946" y="484"/>
                    <a:pt x="610" y="294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9"/>
            <p:cNvSpPr/>
            <p:nvPr/>
          </p:nvSpPr>
          <p:spPr>
            <a:xfrm>
              <a:off x="3199804" y="4118834"/>
              <a:ext cx="83112" cy="36218"/>
            </a:xfrm>
            <a:custGeom>
              <a:avLst/>
              <a:gdLst/>
              <a:ahLst/>
              <a:cxnLst/>
              <a:rect l="l" t="t" r="r" b="b"/>
              <a:pathLst>
                <a:path w="5551" h="2419" extrusionOk="0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4962" y="2418"/>
                  </a:lnTo>
                  <a:cubicBezTo>
                    <a:pt x="5277" y="2418"/>
                    <a:pt x="5551" y="2145"/>
                    <a:pt x="5551" y="1830"/>
                  </a:cubicBezTo>
                  <a:lnTo>
                    <a:pt x="5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9"/>
            <p:cNvSpPr/>
            <p:nvPr/>
          </p:nvSpPr>
          <p:spPr>
            <a:xfrm>
              <a:off x="3199804" y="4118834"/>
              <a:ext cx="25199" cy="36218"/>
            </a:xfrm>
            <a:custGeom>
              <a:avLst/>
              <a:gdLst/>
              <a:ahLst/>
              <a:cxnLst/>
              <a:rect l="l" t="t" r="r" b="b"/>
              <a:pathLst>
                <a:path w="1683" h="2419" extrusionOk="0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1682" y="2418"/>
                  </a:lnTo>
                  <a:cubicBezTo>
                    <a:pt x="1346" y="2418"/>
                    <a:pt x="1072" y="2145"/>
                    <a:pt x="1093" y="1830"/>
                  </a:cubicBezTo>
                  <a:lnTo>
                    <a:pt x="1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9"/>
            <p:cNvSpPr/>
            <p:nvPr/>
          </p:nvSpPr>
          <p:spPr>
            <a:xfrm>
              <a:off x="3176192" y="4074770"/>
              <a:ext cx="130021" cy="44708"/>
            </a:xfrm>
            <a:custGeom>
              <a:avLst/>
              <a:gdLst/>
              <a:ahLst/>
              <a:cxnLst/>
              <a:rect l="l" t="t" r="r" b="b"/>
              <a:pathLst>
                <a:path w="8684" h="2986" extrusionOk="0">
                  <a:moveTo>
                    <a:pt x="652" y="0"/>
                  </a:moveTo>
                  <a:cubicBezTo>
                    <a:pt x="295" y="0"/>
                    <a:pt x="0" y="295"/>
                    <a:pt x="0" y="652"/>
                  </a:cubicBezTo>
                  <a:lnTo>
                    <a:pt x="0" y="2334"/>
                  </a:lnTo>
                  <a:cubicBezTo>
                    <a:pt x="0" y="2691"/>
                    <a:pt x="295" y="2986"/>
                    <a:pt x="652" y="2986"/>
                  </a:cubicBezTo>
                  <a:lnTo>
                    <a:pt x="8011" y="2986"/>
                  </a:lnTo>
                  <a:cubicBezTo>
                    <a:pt x="8389" y="2986"/>
                    <a:pt x="8683" y="2691"/>
                    <a:pt x="8683" y="2334"/>
                  </a:cubicBezTo>
                  <a:lnTo>
                    <a:pt x="8683" y="673"/>
                  </a:lnTo>
                  <a:cubicBezTo>
                    <a:pt x="8683" y="295"/>
                    <a:pt x="8389" y="0"/>
                    <a:pt x="8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9"/>
            <p:cNvSpPr/>
            <p:nvPr/>
          </p:nvSpPr>
          <p:spPr>
            <a:xfrm>
              <a:off x="3176192" y="4093336"/>
              <a:ext cx="130021" cy="26142"/>
            </a:xfrm>
            <a:custGeom>
              <a:avLst/>
              <a:gdLst/>
              <a:ahLst/>
              <a:cxnLst/>
              <a:rect l="l" t="t" r="r" b="b"/>
              <a:pathLst>
                <a:path w="8684" h="1746" extrusionOk="0">
                  <a:moveTo>
                    <a:pt x="0" y="1"/>
                  </a:moveTo>
                  <a:lnTo>
                    <a:pt x="0" y="1094"/>
                  </a:lnTo>
                  <a:cubicBezTo>
                    <a:pt x="0" y="1451"/>
                    <a:pt x="295" y="1746"/>
                    <a:pt x="652" y="1746"/>
                  </a:cubicBezTo>
                  <a:lnTo>
                    <a:pt x="8011" y="1746"/>
                  </a:lnTo>
                  <a:cubicBezTo>
                    <a:pt x="8389" y="1746"/>
                    <a:pt x="8683" y="1451"/>
                    <a:pt x="8683" y="1094"/>
                  </a:cubicBezTo>
                  <a:lnTo>
                    <a:pt x="8683" y="1"/>
                  </a:lnTo>
                  <a:cubicBezTo>
                    <a:pt x="8683" y="358"/>
                    <a:pt x="8389" y="652"/>
                    <a:pt x="8011" y="652"/>
                  </a:cubicBezTo>
                  <a:lnTo>
                    <a:pt x="652" y="652"/>
                  </a:lnTo>
                  <a:cubicBezTo>
                    <a:pt x="295" y="652"/>
                    <a:pt x="0" y="3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79"/>
          <p:cNvGrpSpPr/>
          <p:nvPr/>
        </p:nvGrpSpPr>
        <p:grpSpPr>
          <a:xfrm>
            <a:off x="6936368" y="1615960"/>
            <a:ext cx="788664" cy="639477"/>
            <a:chOff x="3952456" y="1524280"/>
            <a:chExt cx="370195" cy="300154"/>
          </a:xfrm>
        </p:grpSpPr>
        <p:sp>
          <p:nvSpPr>
            <p:cNvPr id="1444" name="Google Shape;1444;p79"/>
            <p:cNvSpPr/>
            <p:nvPr/>
          </p:nvSpPr>
          <p:spPr>
            <a:xfrm>
              <a:off x="3952456" y="1550482"/>
              <a:ext cx="370195" cy="248064"/>
            </a:xfrm>
            <a:custGeom>
              <a:avLst/>
              <a:gdLst/>
              <a:ahLst/>
              <a:cxnLst/>
              <a:rect l="l" t="t" r="r" b="b"/>
              <a:pathLst>
                <a:path w="24725" h="16568" extrusionOk="0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9"/>
            <p:cNvSpPr/>
            <p:nvPr/>
          </p:nvSpPr>
          <p:spPr>
            <a:xfrm>
              <a:off x="3977955" y="1550482"/>
              <a:ext cx="344697" cy="226669"/>
            </a:xfrm>
            <a:custGeom>
              <a:avLst/>
              <a:gdLst/>
              <a:ahLst/>
              <a:cxnLst/>
              <a:rect l="l" t="t" r="r" b="b"/>
              <a:pathLst>
                <a:path w="23022" h="15139" extrusionOk="0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9"/>
            <p:cNvSpPr/>
            <p:nvPr/>
          </p:nvSpPr>
          <p:spPr>
            <a:xfrm>
              <a:off x="3990232" y="1524280"/>
              <a:ext cx="294644" cy="251613"/>
            </a:xfrm>
            <a:custGeom>
              <a:avLst/>
              <a:gdLst/>
              <a:ahLst/>
              <a:cxnLst/>
              <a:rect l="l" t="t" r="r" b="b"/>
              <a:pathLst>
                <a:path w="19679" h="16805" extrusionOk="0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9"/>
            <p:cNvSpPr/>
            <p:nvPr/>
          </p:nvSpPr>
          <p:spPr>
            <a:xfrm>
              <a:off x="4003138" y="1524430"/>
              <a:ext cx="281738" cy="230367"/>
            </a:xfrm>
            <a:custGeom>
              <a:avLst/>
              <a:gdLst/>
              <a:ahLst/>
              <a:cxnLst/>
              <a:rect l="l" t="t" r="r" b="b"/>
              <a:pathLst>
                <a:path w="18817" h="15386" extrusionOk="0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9"/>
            <p:cNvSpPr/>
            <p:nvPr/>
          </p:nvSpPr>
          <p:spPr>
            <a:xfrm>
              <a:off x="4137547" y="1524280"/>
              <a:ext cx="147329" cy="230517"/>
            </a:xfrm>
            <a:custGeom>
              <a:avLst/>
              <a:gdLst/>
              <a:ahLst/>
              <a:cxnLst/>
              <a:rect l="l" t="t" r="r" b="b"/>
              <a:pathLst>
                <a:path w="9840" h="15396" extrusionOk="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9"/>
            <p:cNvSpPr/>
            <p:nvPr/>
          </p:nvSpPr>
          <p:spPr>
            <a:xfrm>
              <a:off x="4137547" y="1766430"/>
              <a:ext cx="25828" cy="58003"/>
            </a:xfrm>
            <a:custGeom>
              <a:avLst/>
              <a:gdLst/>
              <a:ahLst/>
              <a:cxnLst/>
              <a:rect l="l" t="t" r="r" b="b"/>
              <a:pathLst>
                <a:path w="1725" h="3874" extrusionOk="0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0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cxnSp>
        <p:nvCxnSpPr>
          <p:cNvPr id="1455" name="Google Shape;1455;p80"/>
          <p:cNvCxnSpPr>
            <a:stCxn id="1456" idx="3"/>
            <a:endCxn id="1457" idx="3"/>
          </p:cNvCxnSpPr>
          <p:nvPr/>
        </p:nvCxnSpPr>
        <p:spPr>
          <a:xfrm>
            <a:off x="3935025" y="2062800"/>
            <a:ext cx="127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80"/>
          <p:cNvCxnSpPr>
            <a:stCxn id="1459" idx="3"/>
            <a:endCxn id="1460" idx="3"/>
          </p:cNvCxnSpPr>
          <p:nvPr/>
        </p:nvCxnSpPr>
        <p:spPr>
          <a:xfrm>
            <a:off x="3935025" y="3586800"/>
            <a:ext cx="127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80"/>
          <p:cNvCxnSpPr>
            <a:stCxn id="1457" idx="2"/>
            <a:endCxn id="1459" idx="0"/>
          </p:cNvCxnSpPr>
          <p:nvPr/>
        </p:nvCxnSpPr>
        <p:spPr>
          <a:xfrm rot="5400000">
            <a:off x="4124325" y="1873650"/>
            <a:ext cx="895500" cy="1902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0" name="Google Shape;1460;p80"/>
          <p:cNvSpPr/>
          <p:nvPr/>
        </p:nvSpPr>
        <p:spPr>
          <a:xfrm flipH="1">
            <a:off x="5208975" y="3272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04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2" name="Google Shape;1462;p80"/>
          <p:cNvSpPr txBox="1"/>
          <p:nvPr/>
        </p:nvSpPr>
        <p:spPr>
          <a:xfrm flipH="1">
            <a:off x="6158725" y="3428580"/>
            <a:ext cx="18111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really hot there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80"/>
          <p:cNvSpPr txBox="1"/>
          <p:nvPr/>
        </p:nvSpPr>
        <p:spPr>
          <a:xfrm flipH="1">
            <a:off x="6158725" y="3080225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Comparison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7" name="Google Shape;1457;p80"/>
          <p:cNvSpPr/>
          <p:nvPr/>
        </p:nvSpPr>
        <p:spPr>
          <a:xfrm flipH="1">
            <a:off x="5208975" y="1748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02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4" name="Google Shape;1464;p80"/>
          <p:cNvSpPr txBox="1"/>
          <p:nvPr/>
        </p:nvSpPr>
        <p:spPr>
          <a:xfrm flipH="1">
            <a:off x="6158725" y="1866224"/>
            <a:ext cx="18111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5" name="Google Shape;1465;p80"/>
          <p:cNvSpPr txBox="1"/>
          <p:nvPr/>
        </p:nvSpPr>
        <p:spPr>
          <a:xfrm flipH="1">
            <a:off x="6158700" y="1544300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Analysis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6" name="Google Shape;1456;p80"/>
          <p:cNvSpPr/>
          <p:nvPr/>
        </p:nvSpPr>
        <p:spPr>
          <a:xfrm>
            <a:off x="3306525" y="1748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01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6" name="Google Shape;1466;p80"/>
          <p:cNvSpPr txBox="1"/>
          <p:nvPr/>
        </p:nvSpPr>
        <p:spPr>
          <a:xfrm>
            <a:off x="1174350" y="1873902"/>
            <a:ext cx="18111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80"/>
          <p:cNvSpPr txBox="1"/>
          <p:nvPr/>
        </p:nvSpPr>
        <p:spPr>
          <a:xfrm>
            <a:off x="1083150" y="1551325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Research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9" name="Google Shape;1459;p80"/>
          <p:cNvSpPr/>
          <p:nvPr/>
        </p:nvSpPr>
        <p:spPr>
          <a:xfrm>
            <a:off x="3306525" y="3272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03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8" name="Google Shape;1468;p80"/>
          <p:cNvSpPr txBox="1"/>
          <p:nvPr/>
        </p:nvSpPr>
        <p:spPr>
          <a:xfrm>
            <a:off x="1174325" y="3402180"/>
            <a:ext cx="18111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80"/>
          <p:cNvSpPr txBox="1"/>
          <p:nvPr/>
        </p:nvSpPr>
        <p:spPr>
          <a:xfrm>
            <a:off x="1083125" y="3080225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study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470" name="Google Shape;1470;p80"/>
          <p:cNvGrpSpPr/>
          <p:nvPr/>
        </p:nvGrpSpPr>
        <p:grpSpPr>
          <a:xfrm>
            <a:off x="4032842" y="1497345"/>
            <a:ext cx="854898" cy="2694743"/>
            <a:chOff x="4032842" y="1497345"/>
            <a:chExt cx="854898" cy="2694743"/>
          </a:xfrm>
        </p:grpSpPr>
        <p:sp>
          <p:nvSpPr>
            <p:cNvPr id="1471" name="Google Shape;1471;p80"/>
            <p:cNvSpPr/>
            <p:nvPr/>
          </p:nvSpPr>
          <p:spPr>
            <a:xfrm>
              <a:off x="4595619" y="149734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0"/>
            <p:cNvSpPr/>
            <p:nvPr/>
          </p:nvSpPr>
          <p:spPr>
            <a:xfrm>
              <a:off x="4534318" y="3838774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0"/>
            <p:cNvSpPr/>
            <p:nvPr/>
          </p:nvSpPr>
          <p:spPr>
            <a:xfrm>
              <a:off x="4032842" y="2662171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1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1479" name="Google Shape;1479;p81"/>
          <p:cNvSpPr/>
          <p:nvPr/>
        </p:nvSpPr>
        <p:spPr>
          <a:xfrm>
            <a:off x="1406202" y="2476641"/>
            <a:ext cx="530100" cy="5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480" name="Google Shape;1480;p81"/>
          <p:cNvSpPr txBox="1"/>
          <p:nvPr/>
        </p:nvSpPr>
        <p:spPr>
          <a:xfrm>
            <a:off x="976100" y="3100100"/>
            <a:ext cx="1390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81"/>
          <p:cNvSpPr txBox="1"/>
          <p:nvPr/>
        </p:nvSpPr>
        <p:spPr>
          <a:xfrm flipH="1">
            <a:off x="3014579" y="2942988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81"/>
          <p:cNvSpPr txBox="1"/>
          <p:nvPr/>
        </p:nvSpPr>
        <p:spPr>
          <a:xfrm flipH="1">
            <a:off x="3014661" y="2544837"/>
            <a:ext cx="232250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83" name="Google Shape;1483;p81"/>
          <p:cNvSpPr txBox="1"/>
          <p:nvPr/>
        </p:nvSpPr>
        <p:spPr>
          <a:xfrm flipH="1">
            <a:off x="3014679" y="1768025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It's hot there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4" name="Google Shape;1484;p81"/>
          <p:cNvSpPr txBox="1"/>
          <p:nvPr/>
        </p:nvSpPr>
        <p:spPr>
          <a:xfrm flipH="1">
            <a:off x="3014761" y="1369875"/>
            <a:ext cx="232250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85" name="Google Shape;1485;p81"/>
          <p:cNvSpPr txBox="1"/>
          <p:nvPr/>
        </p:nvSpPr>
        <p:spPr>
          <a:xfrm flipH="1">
            <a:off x="3014779" y="4117925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6" name="Google Shape;1486;p81"/>
          <p:cNvSpPr txBox="1"/>
          <p:nvPr/>
        </p:nvSpPr>
        <p:spPr>
          <a:xfrm flipH="1">
            <a:off x="3014861" y="3719775"/>
            <a:ext cx="232250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Jupiter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87" name="Google Shape;1487;p81"/>
          <p:cNvSpPr/>
          <p:nvPr/>
        </p:nvSpPr>
        <p:spPr>
          <a:xfrm flipH="1">
            <a:off x="5413229" y="1512846"/>
            <a:ext cx="530100" cy="5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01</a:t>
            </a:r>
            <a:endParaRPr sz="2000">
              <a:solidFill>
                <a:schemeClr val="accent5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88" name="Google Shape;1488;p81"/>
          <p:cNvSpPr/>
          <p:nvPr/>
        </p:nvSpPr>
        <p:spPr>
          <a:xfrm flipH="1">
            <a:off x="5413229" y="2730421"/>
            <a:ext cx="530100" cy="5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02</a:t>
            </a:r>
            <a:endParaRPr sz="2000">
              <a:solidFill>
                <a:schemeClr val="accent5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89" name="Google Shape;1489;p81"/>
          <p:cNvSpPr/>
          <p:nvPr/>
        </p:nvSpPr>
        <p:spPr>
          <a:xfrm flipH="1">
            <a:off x="5413229" y="3862746"/>
            <a:ext cx="530100" cy="5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03</a:t>
            </a:r>
            <a:endParaRPr sz="2000">
              <a:solidFill>
                <a:schemeClr val="accent5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90" name="Google Shape;1490;p81"/>
          <p:cNvSpPr txBox="1"/>
          <p:nvPr/>
        </p:nvSpPr>
        <p:spPr>
          <a:xfrm>
            <a:off x="6359967" y="1211725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81"/>
          <p:cNvSpPr txBox="1"/>
          <p:nvPr/>
        </p:nvSpPr>
        <p:spPr>
          <a:xfrm>
            <a:off x="6359967" y="1813950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81"/>
          <p:cNvSpPr txBox="1"/>
          <p:nvPr/>
        </p:nvSpPr>
        <p:spPr>
          <a:xfrm>
            <a:off x="6359967" y="2428900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81"/>
          <p:cNvSpPr txBox="1"/>
          <p:nvPr/>
        </p:nvSpPr>
        <p:spPr>
          <a:xfrm>
            <a:off x="6359967" y="3031125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Sun is at the center of our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4" name="Google Shape;1494;p81"/>
          <p:cNvSpPr txBox="1"/>
          <p:nvPr/>
        </p:nvSpPr>
        <p:spPr>
          <a:xfrm>
            <a:off x="6359967" y="3561638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81"/>
          <p:cNvSpPr txBox="1"/>
          <p:nvPr/>
        </p:nvSpPr>
        <p:spPr>
          <a:xfrm>
            <a:off x="6359967" y="4163863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6" name="Google Shape;1496;p81"/>
          <p:cNvCxnSpPr>
            <a:stCxn id="1487" idx="1"/>
            <a:endCxn id="1490" idx="1"/>
          </p:cNvCxnSpPr>
          <p:nvPr/>
        </p:nvCxnSpPr>
        <p:spPr>
          <a:xfrm rot="10800000" flipH="1">
            <a:off x="5943329" y="1476696"/>
            <a:ext cx="416700" cy="3012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7" name="Google Shape;1497;p81"/>
          <p:cNvCxnSpPr>
            <a:stCxn id="1487" idx="1"/>
            <a:endCxn id="1491" idx="1"/>
          </p:cNvCxnSpPr>
          <p:nvPr/>
        </p:nvCxnSpPr>
        <p:spPr>
          <a:xfrm>
            <a:off x="5943329" y="1777896"/>
            <a:ext cx="416700" cy="3012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8" name="Google Shape;1498;p81"/>
          <p:cNvCxnSpPr>
            <a:stCxn id="1488" idx="1"/>
            <a:endCxn id="1492" idx="1"/>
          </p:cNvCxnSpPr>
          <p:nvPr/>
        </p:nvCxnSpPr>
        <p:spPr>
          <a:xfrm rot="10800000" flipH="1">
            <a:off x="5943329" y="2693971"/>
            <a:ext cx="416700" cy="301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9" name="Google Shape;1499;p81"/>
          <p:cNvCxnSpPr>
            <a:stCxn id="1488" idx="1"/>
            <a:endCxn id="1493" idx="1"/>
          </p:cNvCxnSpPr>
          <p:nvPr/>
        </p:nvCxnSpPr>
        <p:spPr>
          <a:xfrm>
            <a:off x="5943329" y="2995471"/>
            <a:ext cx="416700" cy="300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0" name="Google Shape;1500;p81"/>
          <p:cNvCxnSpPr>
            <a:stCxn id="1489" idx="1"/>
            <a:endCxn id="1494" idx="1"/>
          </p:cNvCxnSpPr>
          <p:nvPr/>
        </p:nvCxnSpPr>
        <p:spPr>
          <a:xfrm rot="10800000" flipH="1">
            <a:off x="5943329" y="3826596"/>
            <a:ext cx="416700" cy="3012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1" name="Google Shape;1501;p81"/>
          <p:cNvCxnSpPr>
            <a:stCxn id="1489" idx="1"/>
            <a:endCxn id="1495" idx="1"/>
          </p:cNvCxnSpPr>
          <p:nvPr/>
        </p:nvCxnSpPr>
        <p:spPr>
          <a:xfrm>
            <a:off x="5943329" y="4127796"/>
            <a:ext cx="416700" cy="3012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2" name="Google Shape;1502;p81"/>
          <p:cNvCxnSpPr>
            <a:stCxn id="1479" idx="3"/>
            <a:endCxn id="1484" idx="3"/>
          </p:cNvCxnSpPr>
          <p:nvPr/>
        </p:nvCxnSpPr>
        <p:spPr>
          <a:xfrm rot="10800000" flipH="1">
            <a:off x="1936302" y="1569891"/>
            <a:ext cx="1078500" cy="1171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3" name="Google Shape;1503;p81"/>
          <p:cNvCxnSpPr>
            <a:stCxn id="1479" idx="3"/>
            <a:endCxn id="1486" idx="3"/>
          </p:cNvCxnSpPr>
          <p:nvPr/>
        </p:nvCxnSpPr>
        <p:spPr>
          <a:xfrm>
            <a:off x="1936302" y="2741691"/>
            <a:ext cx="1078500" cy="1178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4" name="Google Shape;1504;p81"/>
          <p:cNvCxnSpPr>
            <a:stCxn id="1479" idx="3"/>
            <a:endCxn id="1482" idx="3"/>
          </p:cNvCxnSpPr>
          <p:nvPr/>
        </p:nvCxnSpPr>
        <p:spPr>
          <a:xfrm>
            <a:off x="1936302" y="2741691"/>
            <a:ext cx="10785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05" name="Google Shape;1505;p81"/>
          <p:cNvGrpSpPr/>
          <p:nvPr/>
        </p:nvGrpSpPr>
        <p:grpSpPr>
          <a:xfrm>
            <a:off x="1433543" y="2513821"/>
            <a:ext cx="475407" cy="462200"/>
            <a:chOff x="3512070" y="1956222"/>
            <a:chExt cx="373983" cy="363622"/>
          </a:xfrm>
        </p:grpSpPr>
        <p:sp>
          <p:nvSpPr>
            <p:cNvPr id="1506" name="Google Shape;1506;p81"/>
            <p:cNvSpPr/>
            <p:nvPr/>
          </p:nvSpPr>
          <p:spPr>
            <a:xfrm>
              <a:off x="3547316" y="2232314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799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1"/>
            <p:cNvSpPr/>
            <p:nvPr/>
          </p:nvSpPr>
          <p:spPr>
            <a:xfrm>
              <a:off x="3548903" y="2232314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0"/>
                  </a:lnTo>
                  <a:cubicBezTo>
                    <a:pt x="19805" y="2061"/>
                    <a:pt x="19469" y="2397"/>
                    <a:pt x="19048" y="2397"/>
                  </a:cubicBezTo>
                  <a:lnTo>
                    <a:pt x="0" y="2397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1"/>
            <p:cNvSpPr/>
            <p:nvPr/>
          </p:nvSpPr>
          <p:spPr>
            <a:xfrm>
              <a:off x="3515215" y="2198312"/>
              <a:ext cx="370524" cy="121217"/>
            </a:xfrm>
            <a:custGeom>
              <a:avLst/>
              <a:gdLst/>
              <a:ahLst/>
              <a:cxnLst/>
              <a:rect l="l" t="t" r="r" b="b"/>
              <a:pathLst>
                <a:path w="24747" h="8096" extrusionOk="0">
                  <a:moveTo>
                    <a:pt x="3953" y="1"/>
                  </a:moveTo>
                  <a:cubicBezTo>
                    <a:pt x="1746" y="64"/>
                    <a:pt x="0" y="1851"/>
                    <a:pt x="0" y="4038"/>
                  </a:cubicBezTo>
                  <a:cubicBezTo>
                    <a:pt x="0" y="6245"/>
                    <a:pt x="1746" y="8032"/>
                    <a:pt x="3953" y="8095"/>
                  </a:cubicBezTo>
                  <a:lnTo>
                    <a:pt x="24010" y="8095"/>
                  </a:lnTo>
                  <a:cubicBezTo>
                    <a:pt x="24410" y="8095"/>
                    <a:pt x="24746" y="7759"/>
                    <a:pt x="24746" y="7338"/>
                  </a:cubicBezTo>
                  <a:lnTo>
                    <a:pt x="24746" y="6582"/>
                  </a:lnTo>
                  <a:cubicBezTo>
                    <a:pt x="24746" y="6182"/>
                    <a:pt x="24410" y="5846"/>
                    <a:pt x="24010" y="5846"/>
                  </a:cubicBezTo>
                  <a:lnTo>
                    <a:pt x="3953" y="5867"/>
                  </a:lnTo>
                  <a:cubicBezTo>
                    <a:pt x="2965" y="5867"/>
                    <a:pt x="2166" y="5068"/>
                    <a:pt x="2145" y="4101"/>
                  </a:cubicBezTo>
                  <a:cubicBezTo>
                    <a:pt x="2145" y="3070"/>
                    <a:pt x="2965" y="2251"/>
                    <a:pt x="3995" y="2251"/>
                  </a:cubicBezTo>
                  <a:lnTo>
                    <a:pt x="24010" y="2251"/>
                  </a:lnTo>
                  <a:cubicBezTo>
                    <a:pt x="24410" y="2251"/>
                    <a:pt x="24746" y="1914"/>
                    <a:pt x="24746" y="1515"/>
                  </a:cubicBezTo>
                  <a:lnTo>
                    <a:pt x="24746" y="758"/>
                  </a:lnTo>
                  <a:cubicBezTo>
                    <a:pt x="24746" y="337"/>
                    <a:pt x="24410" y="1"/>
                    <a:pt x="24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1"/>
            <p:cNvSpPr/>
            <p:nvPr/>
          </p:nvSpPr>
          <p:spPr>
            <a:xfrm>
              <a:off x="3864628" y="2198626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58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1"/>
            <p:cNvSpPr/>
            <p:nvPr/>
          </p:nvSpPr>
          <p:spPr>
            <a:xfrm>
              <a:off x="3864628" y="2286141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29"/>
                    <a:pt x="1430" y="1914"/>
                    <a:pt x="1430" y="1493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1"/>
            <p:cNvSpPr/>
            <p:nvPr/>
          </p:nvSpPr>
          <p:spPr>
            <a:xfrm>
              <a:off x="3574401" y="2259070"/>
              <a:ext cx="52583" cy="52838"/>
            </a:xfrm>
            <a:custGeom>
              <a:avLst/>
              <a:gdLst/>
              <a:ahLst/>
              <a:cxnLst/>
              <a:rect l="l" t="t" r="r" b="b"/>
              <a:pathLst>
                <a:path w="3512" h="3529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0"/>
                    <a:pt x="343" y="3529"/>
                    <a:pt x="740" y="3529"/>
                  </a:cubicBezTo>
                  <a:cubicBezTo>
                    <a:pt x="835" y="3529"/>
                    <a:pt x="933" y="3510"/>
                    <a:pt x="1030" y="3470"/>
                  </a:cubicBezTo>
                  <a:lnTo>
                    <a:pt x="1787" y="3154"/>
                  </a:lnTo>
                  <a:lnTo>
                    <a:pt x="2460" y="3449"/>
                  </a:lnTo>
                  <a:cubicBezTo>
                    <a:pt x="2560" y="3490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1"/>
            <p:cNvSpPr/>
            <p:nvPr/>
          </p:nvSpPr>
          <p:spPr>
            <a:xfrm>
              <a:off x="3547316" y="1990239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800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1"/>
            <p:cNvSpPr/>
            <p:nvPr/>
          </p:nvSpPr>
          <p:spPr>
            <a:xfrm>
              <a:off x="3548903" y="1990239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1"/>
                  </a:lnTo>
                  <a:cubicBezTo>
                    <a:pt x="19805" y="2061"/>
                    <a:pt x="19469" y="2398"/>
                    <a:pt x="19048" y="2398"/>
                  </a:cubicBezTo>
                  <a:lnTo>
                    <a:pt x="0" y="2398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1"/>
            <p:cNvSpPr/>
            <p:nvPr/>
          </p:nvSpPr>
          <p:spPr>
            <a:xfrm>
              <a:off x="3512070" y="1956222"/>
              <a:ext cx="373669" cy="121247"/>
            </a:xfrm>
            <a:custGeom>
              <a:avLst/>
              <a:gdLst/>
              <a:ahLst/>
              <a:cxnLst/>
              <a:rect l="l" t="t" r="r" b="b"/>
              <a:pathLst>
                <a:path w="24957" h="8098" extrusionOk="0">
                  <a:moveTo>
                    <a:pt x="4049" y="1"/>
                  </a:moveTo>
                  <a:cubicBezTo>
                    <a:pt x="1829" y="1"/>
                    <a:pt x="0" y="1806"/>
                    <a:pt x="0" y="4039"/>
                  </a:cubicBezTo>
                  <a:cubicBezTo>
                    <a:pt x="0" y="6284"/>
                    <a:pt x="1850" y="8097"/>
                    <a:pt x="4086" y="8097"/>
                  </a:cubicBezTo>
                  <a:cubicBezTo>
                    <a:pt x="4112" y="8097"/>
                    <a:pt x="4137" y="8097"/>
                    <a:pt x="4163" y="8097"/>
                  </a:cubicBezTo>
                  <a:lnTo>
                    <a:pt x="24220" y="8097"/>
                  </a:lnTo>
                  <a:cubicBezTo>
                    <a:pt x="24620" y="8097"/>
                    <a:pt x="24956" y="7760"/>
                    <a:pt x="24956" y="7340"/>
                  </a:cubicBezTo>
                  <a:lnTo>
                    <a:pt x="24956" y="6583"/>
                  </a:lnTo>
                  <a:cubicBezTo>
                    <a:pt x="24956" y="6183"/>
                    <a:pt x="24620" y="5847"/>
                    <a:pt x="24220" y="5847"/>
                  </a:cubicBezTo>
                  <a:lnTo>
                    <a:pt x="4163" y="5847"/>
                  </a:lnTo>
                  <a:lnTo>
                    <a:pt x="4163" y="5868"/>
                  </a:lnTo>
                  <a:cubicBezTo>
                    <a:pt x="3175" y="5847"/>
                    <a:pt x="2376" y="5069"/>
                    <a:pt x="2355" y="4102"/>
                  </a:cubicBezTo>
                  <a:cubicBezTo>
                    <a:pt x="2355" y="3072"/>
                    <a:pt x="3175" y="2252"/>
                    <a:pt x="4205" y="2252"/>
                  </a:cubicBezTo>
                  <a:lnTo>
                    <a:pt x="24220" y="2252"/>
                  </a:lnTo>
                  <a:cubicBezTo>
                    <a:pt x="24620" y="2252"/>
                    <a:pt x="24956" y="1915"/>
                    <a:pt x="24956" y="1495"/>
                  </a:cubicBezTo>
                  <a:lnTo>
                    <a:pt x="24956" y="759"/>
                  </a:lnTo>
                  <a:cubicBezTo>
                    <a:pt x="24956" y="339"/>
                    <a:pt x="24620" y="2"/>
                    <a:pt x="24220" y="2"/>
                  </a:cubicBezTo>
                  <a:lnTo>
                    <a:pt x="4163" y="2"/>
                  </a:lnTo>
                  <a:cubicBezTo>
                    <a:pt x="4125" y="1"/>
                    <a:pt x="408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1"/>
            <p:cNvSpPr/>
            <p:nvPr/>
          </p:nvSpPr>
          <p:spPr>
            <a:xfrm>
              <a:off x="3864628" y="1956566"/>
              <a:ext cx="21426" cy="33688"/>
            </a:xfrm>
            <a:custGeom>
              <a:avLst/>
              <a:gdLst/>
              <a:ahLst/>
              <a:cxnLst/>
              <a:rect l="l" t="t" r="r" b="b"/>
              <a:pathLst>
                <a:path w="1431" h="2250" extrusionOk="0">
                  <a:moveTo>
                    <a:pt x="0" y="0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50"/>
                    <a:pt x="1430" y="1913"/>
                    <a:pt x="1430" y="1493"/>
                  </a:cubicBezTo>
                  <a:lnTo>
                    <a:pt x="1430" y="757"/>
                  </a:lnTo>
                  <a:cubicBezTo>
                    <a:pt x="1430" y="337"/>
                    <a:pt x="1094" y="0"/>
                    <a:pt x="67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1"/>
            <p:cNvSpPr/>
            <p:nvPr/>
          </p:nvSpPr>
          <p:spPr>
            <a:xfrm>
              <a:off x="3864628" y="2044065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1"/>
            <p:cNvSpPr/>
            <p:nvPr/>
          </p:nvSpPr>
          <p:spPr>
            <a:xfrm>
              <a:off x="3574401" y="2016995"/>
              <a:ext cx="52583" cy="52733"/>
            </a:xfrm>
            <a:custGeom>
              <a:avLst/>
              <a:gdLst/>
              <a:ahLst/>
              <a:cxnLst/>
              <a:rect l="l" t="t" r="r" b="b"/>
              <a:pathLst>
                <a:path w="3512" h="3522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5"/>
                    <a:pt x="349" y="3521"/>
                    <a:pt x="752" y="3521"/>
                  </a:cubicBezTo>
                  <a:cubicBezTo>
                    <a:pt x="843" y="3521"/>
                    <a:pt x="937" y="3505"/>
                    <a:pt x="1030" y="3470"/>
                  </a:cubicBezTo>
                  <a:lnTo>
                    <a:pt x="1787" y="3155"/>
                  </a:lnTo>
                  <a:lnTo>
                    <a:pt x="2460" y="3449"/>
                  </a:lnTo>
                  <a:cubicBezTo>
                    <a:pt x="2560" y="3491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1"/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0" y="0"/>
                  </a:move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1"/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19279" y="0"/>
                  </a:moveTo>
                  <a:cubicBezTo>
                    <a:pt x="19679" y="1178"/>
                    <a:pt x="18817" y="2397"/>
                    <a:pt x="17576" y="2397"/>
                  </a:cubicBezTo>
                  <a:lnTo>
                    <a:pt x="0" y="2397"/>
                  </a:ln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1"/>
            <p:cNvSpPr/>
            <p:nvPr/>
          </p:nvSpPr>
          <p:spPr>
            <a:xfrm>
              <a:off x="3513642" y="2077439"/>
              <a:ext cx="370509" cy="120888"/>
            </a:xfrm>
            <a:custGeom>
              <a:avLst/>
              <a:gdLst/>
              <a:ahLst/>
              <a:cxnLst/>
              <a:rect l="l" t="t" r="r" b="b"/>
              <a:pathLst>
                <a:path w="24746" h="8074" extrusionOk="0">
                  <a:moveTo>
                    <a:pt x="757" y="1"/>
                  </a:moveTo>
                  <a:cubicBezTo>
                    <a:pt x="337" y="1"/>
                    <a:pt x="0" y="337"/>
                    <a:pt x="0" y="757"/>
                  </a:cubicBezTo>
                  <a:lnTo>
                    <a:pt x="0" y="1493"/>
                  </a:lnTo>
                  <a:cubicBezTo>
                    <a:pt x="0" y="1914"/>
                    <a:pt x="337" y="2250"/>
                    <a:pt x="757" y="2250"/>
                  </a:cubicBezTo>
                  <a:lnTo>
                    <a:pt x="20772" y="2250"/>
                  </a:lnTo>
                  <a:cubicBezTo>
                    <a:pt x="21782" y="2250"/>
                    <a:pt x="22602" y="3070"/>
                    <a:pt x="22602" y="4079"/>
                  </a:cubicBezTo>
                  <a:cubicBezTo>
                    <a:pt x="22602" y="5067"/>
                    <a:pt x="21803" y="5845"/>
                    <a:pt x="20814" y="5845"/>
                  </a:cubicBezTo>
                  <a:lnTo>
                    <a:pt x="20814" y="5824"/>
                  </a:lnTo>
                  <a:lnTo>
                    <a:pt x="757" y="5824"/>
                  </a:lnTo>
                  <a:cubicBezTo>
                    <a:pt x="337" y="5824"/>
                    <a:pt x="0" y="6161"/>
                    <a:pt x="0" y="6581"/>
                  </a:cubicBezTo>
                  <a:lnTo>
                    <a:pt x="0" y="7338"/>
                  </a:lnTo>
                  <a:cubicBezTo>
                    <a:pt x="0" y="7738"/>
                    <a:pt x="337" y="8074"/>
                    <a:pt x="757" y="8074"/>
                  </a:cubicBezTo>
                  <a:lnTo>
                    <a:pt x="20814" y="8074"/>
                  </a:lnTo>
                  <a:cubicBezTo>
                    <a:pt x="23001" y="8032"/>
                    <a:pt x="24746" y="6224"/>
                    <a:pt x="24746" y="4037"/>
                  </a:cubicBezTo>
                  <a:cubicBezTo>
                    <a:pt x="24746" y="1851"/>
                    <a:pt x="23001" y="64"/>
                    <a:pt x="2081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1"/>
            <p:cNvSpPr/>
            <p:nvPr/>
          </p:nvSpPr>
          <p:spPr>
            <a:xfrm>
              <a:off x="3806385" y="2077753"/>
              <a:ext cx="77767" cy="120888"/>
            </a:xfrm>
            <a:custGeom>
              <a:avLst/>
              <a:gdLst/>
              <a:ahLst/>
              <a:cxnLst/>
              <a:rect l="l" t="t" r="r" b="b"/>
              <a:pathLst>
                <a:path w="5194" h="8074" extrusionOk="0">
                  <a:moveTo>
                    <a:pt x="1" y="1"/>
                  </a:moveTo>
                  <a:cubicBezTo>
                    <a:pt x="2188" y="43"/>
                    <a:pt x="3933" y="1851"/>
                    <a:pt x="3933" y="4037"/>
                  </a:cubicBezTo>
                  <a:cubicBezTo>
                    <a:pt x="3933" y="6224"/>
                    <a:pt x="2188" y="8011"/>
                    <a:pt x="1" y="8074"/>
                  </a:cubicBezTo>
                  <a:lnTo>
                    <a:pt x="1262" y="8074"/>
                  </a:lnTo>
                  <a:cubicBezTo>
                    <a:pt x="3449" y="8011"/>
                    <a:pt x="5194" y="6224"/>
                    <a:pt x="5194" y="4037"/>
                  </a:cubicBezTo>
                  <a:cubicBezTo>
                    <a:pt x="5194" y="1851"/>
                    <a:pt x="3449" y="43"/>
                    <a:pt x="1262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1"/>
            <p:cNvSpPr/>
            <p:nvPr/>
          </p:nvSpPr>
          <p:spPr>
            <a:xfrm>
              <a:off x="3772397" y="2138182"/>
              <a:ext cx="52898" cy="52568"/>
            </a:xfrm>
            <a:custGeom>
              <a:avLst/>
              <a:gdLst/>
              <a:ahLst/>
              <a:cxnLst/>
              <a:rect l="l" t="t" r="r" b="b"/>
              <a:pathLst>
                <a:path w="3533" h="3511" extrusionOk="0">
                  <a:moveTo>
                    <a:pt x="720" y="0"/>
                  </a:moveTo>
                  <a:cubicBezTo>
                    <a:pt x="317" y="0"/>
                    <a:pt x="0" y="329"/>
                    <a:pt x="0" y="737"/>
                  </a:cubicBezTo>
                  <a:lnTo>
                    <a:pt x="0" y="2734"/>
                  </a:lnTo>
                  <a:cubicBezTo>
                    <a:pt x="0" y="3173"/>
                    <a:pt x="365" y="3489"/>
                    <a:pt x="759" y="3489"/>
                  </a:cubicBezTo>
                  <a:cubicBezTo>
                    <a:pt x="856" y="3489"/>
                    <a:pt x="956" y="3470"/>
                    <a:pt x="1052" y="3428"/>
                  </a:cubicBezTo>
                  <a:lnTo>
                    <a:pt x="1745" y="3134"/>
                  </a:lnTo>
                  <a:lnTo>
                    <a:pt x="2502" y="3449"/>
                  </a:lnTo>
                  <a:cubicBezTo>
                    <a:pt x="2599" y="3491"/>
                    <a:pt x="2697" y="3510"/>
                    <a:pt x="2794" y="3510"/>
                  </a:cubicBezTo>
                  <a:cubicBezTo>
                    <a:pt x="3182" y="3510"/>
                    <a:pt x="3532" y="3197"/>
                    <a:pt x="3532" y="2776"/>
                  </a:cubicBezTo>
                  <a:lnTo>
                    <a:pt x="3532" y="737"/>
                  </a:lnTo>
                  <a:cubicBezTo>
                    <a:pt x="3532" y="349"/>
                    <a:pt x="3215" y="0"/>
                    <a:pt x="2811" y="0"/>
                  </a:cubicBezTo>
                  <a:cubicBezTo>
                    <a:pt x="2799" y="0"/>
                    <a:pt x="2787" y="1"/>
                    <a:pt x="2776" y="1"/>
                  </a:cubicBezTo>
                  <a:lnTo>
                    <a:pt x="757" y="1"/>
                  </a:lnTo>
                  <a:cubicBezTo>
                    <a:pt x="745" y="1"/>
                    <a:pt x="732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2"/>
          <p:cNvSpPr txBox="1">
            <a:spLocks noGrp="1"/>
          </p:cNvSpPr>
          <p:nvPr>
            <p:ph type="subTitle" idx="1"/>
          </p:nvPr>
        </p:nvSpPr>
        <p:spPr>
          <a:xfrm>
            <a:off x="714050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also the smallest one in the Solar System</a:t>
            </a:r>
            <a:endParaRPr/>
          </a:p>
        </p:txBody>
      </p:sp>
      <p:sp>
        <p:nvSpPr>
          <p:cNvPr id="1528" name="Google Shape;1528;p82"/>
          <p:cNvSpPr txBox="1">
            <a:spLocks noGrp="1"/>
          </p:cNvSpPr>
          <p:nvPr>
            <p:ph type="title"/>
          </p:nvPr>
        </p:nvSpPr>
        <p:spPr>
          <a:xfrm>
            <a:off x="715625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529" name="Google Shape;1529;p82"/>
          <p:cNvSpPr txBox="1">
            <a:spLocks noGrp="1"/>
          </p:cNvSpPr>
          <p:nvPr>
            <p:ph type="title" idx="4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530" name="Google Shape;1530;p82"/>
          <p:cNvSpPr txBox="1">
            <a:spLocks noGrp="1"/>
          </p:cNvSpPr>
          <p:nvPr>
            <p:ph type="subTitle" idx="2"/>
          </p:nvPr>
        </p:nvSpPr>
        <p:spPr>
          <a:xfrm>
            <a:off x="6141875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 and the fourth-largest in the entire Solar System</a:t>
            </a:r>
            <a:endParaRPr/>
          </a:p>
        </p:txBody>
      </p:sp>
      <p:sp>
        <p:nvSpPr>
          <p:cNvPr id="1531" name="Google Shape;1531;p82"/>
          <p:cNvSpPr txBox="1">
            <a:spLocks noGrp="1"/>
          </p:cNvSpPr>
          <p:nvPr>
            <p:ph type="title" idx="3"/>
          </p:nvPr>
        </p:nvSpPr>
        <p:spPr>
          <a:xfrm>
            <a:off x="6140150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532" name="Google Shape;1532;p82"/>
          <p:cNvSpPr/>
          <p:nvPr/>
        </p:nvSpPr>
        <p:spPr>
          <a:xfrm>
            <a:off x="353503" y="1432625"/>
            <a:ext cx="3350" cy="351"/>
          </a:xfrm>
          <a:custGeom>
            <a:avLst/>
            <a:gdLst/>
            <a:ahLst/>
            <a:cxnLst/>
            <a:rect l="l" t="t" r="r" b="b"/>
            <a:pathLst>
              <a:path w="210" h="22" extrusionOk="0">
                <a:moveTo>
                  <a:pt x="1" y="1"/>
                </a:moveTo>
                <a:cubicBezTo>
                  <a:pt x="84" y="1"/>
                  <a:pt x="147" y="1"/>
                  <a:pt x="210" y="22"/>
                </a:cubicBezTo>
                <a:lnTo>
                  <a:pt x="210" y="1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82"/>
          <p:cNvSpPr/>
          <p:nvPr/>
        </p:nvSpPr>
        <p:spPr>
          <a:xfrm>
            <a:off x="353503" y="1876886"/>
            <a:ext cx="3350" cy="16"/>
          </a:xfrm>
          <a:custGeom>
            <a:avLst/>
            <a:gdLst/>
            <a:ahLst/>
            <a:cxnLst/>
            <a:rect l="l" t="t" r="r" b="b"/>
            <a:pathLst>
              <a:path w="210" h="1" extrusionOk="0">
                <a:moveTo>
                  <a:pt x="210" y="1"/>
                </a:moveTo>
                <a:cubicBezTo>
                  <a:pt x="147" y="1"/>
                  <a:pt x="84" y="1"/>
                  <a:pt x="1" y="1"/>
                </a:cubicBezTo>
                <a:lnTo>
                  <a:pt x="210" y="1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82"/>
          <p:cNvGrpSpPr/>
          <p:nvPr/>
        </p:nvGrpSpPr>
        <p:grpSpPr>
          <a:xfrm>
            <a:off x="3240201" y="1644787"/>
            <a:ext cx="2663621" cy="2435649"/>
            <a:chOff x="3240201" y="1644787"/>
            <a:chExt cx="2663621" cy="2435649"/>
          </a:xfrm>
        </p:grpSpPr>
        <p:sp>
          <p:nvSpPr>
            <p:cNvPr id="1535" name="Google Shape;1535;p82"/>
            <p:cNvSpPr/>
            <p:nvPr/>
          </p:nvSpPr>
          <p:spPr>
            <a:xfrm>
              <a:off x="3240201" y="3744640"/>
              <a:ext cx="2663621" cy="335795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2"/>
            <p:cNvSpPr/>
            <p:nvPr/>
          </p:nvSpPr>
          <p:spPr>
            <a:xfrm>
              <a:off x="4643087" y="3421875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2"/>
            <p:cNvSpPr/>
            <p:nvPr/>
          </p:nvSpPr>
          <p:spPr>
            <a:xfrm>
              <a:off x="3605026" y="3421875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2"/>
            <p:cNvSpPr/>
            <p:nvPr/>
          </p:nvSpPr>
          <p:spPr>
            <a:xfrm>
              <a:off x="3506887" y="3421875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2"/>
            <p:cNvSpPr/>
            <p:nvPr/>
          </p:nvSpPr>
          <p:spPr>
            <a:xfrm>
              <a:off x="4541630" y="3421875"/>
              <a:ext cx="196280" cy="444277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2"/>
            <p:cNvSpPr/>
            <p:nvPr/>
          </p:nvSpPr>
          <p:spPr>
            <a:xfrm>
              <a:off x="4610050" y="3466941"/>
              <a:ext cx="156558" cy="354161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2"/>
            <p:cNvSpPr/>
            <p:nvPr/>
          </p:nvSpPr>
          <p:spPr>
            <a:xfrm>
              <a:off x="4688488" y="3466941"/>
              <a:ext cx="955300" cy="354161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2"/>
            <p:cNvSpPr/>
            <p:nvPr/>
          </p:nvSpPr>
          <p:spPr>
            <a:xfrm>
              <a:off x="5665467" y="3421875"/>
              <a:ext cx="31395" cy="45082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2"/>
            <p:cNvSpPr/>
            <p:nvPr/>
          </p:nvSpPr>
          <p:spPr>
            <a:xfrm>
              <a:off x="5665467" y="3821087"/>
              <a:ext cx="31395" cy="45066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2"/>
            <p:cNvSpPr/>
            <p:nvPr/>
          </p:nvSpPr>
          <p:spPr>
            <a:xfrm>
              <a:off x="4458836" y="297761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2"/>
            <p:cNvSpPr/>
            <p:nvPr/>
          </p:nvSpPr>
          <p:spPr>
            <a:xfrm>
              <a:off x="3420775" y="297761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2"/>
            <p:cNvSpPr/>
            <p:nvPr/>
          </p:nvSpPr>
          <p:spPr>
            <a:xfrm>
              <a:off x="3322635" y="297761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2"/>
            <p:cNvSpPr/>
            <p:nvPr/>
          </p:nvSpPr>
          <p:spPr>
            <a:xfrm>
              <a:off x="4357043" y="297761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2"/>
            <p:cNvSpPr/>
            <p:nvPr/>
          </p:nvSpPr>
          <p:spPr>
            <a:xfrm>
              <a:off x="4425798" y="302268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2"/>
            <p:cNvSpPr/>
            <p:nvPr/>
          </p:nvSpPr>
          <p:spPr>
            <a:xfrm>
              <a:off x="4503902" y="302268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2"/>
            <p:cNvSpPr/>
            <p:nvPr/>
          </p:nvSpPr>
          <p:spPr>
            <a:xfrm>
              <a:off x="5481232" y="2977614"/>
              <a:ext cx="31044" cy="45066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2"/>
            <p:cNvSpPr/>
            <p:nvPr/>
          </p:nvSpPr>
          <p:spPr>
            <a:xfrm>
              <a:off x="5481232" y="3376809"/>
              <a:ext cx="31379" cy="45082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2"/>
            <p:cNvSpPr/>
            <p:nvPr/>
          </p:nvSpPr>
          <p:spPr>
            <a:xfrm>
              <a:off x="4767932" y="253333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2"/>
            <p:cNvSpPr/>
            <p:nvPr/>
          </p:nvSpPr>
          <p:spPr>
            <a:xfrm>
              <a:off x="3729855" y="253333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2"/>
            <p:cNvSpPr/>
            <p:nvPr/>
          </p:nvSpPr>
          <p:spPr>
            <a:xfrm>
              <a:off x="3631396" y="253333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2"/>
            <p:cNvSpPr/>
            <p:nvPr/>
          </p:nvSpPr>
          <p:spPr>
            <a:xfrm>
              <a:off x="4666123" y="253333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2"/>
            <p:cNvSpPr/>
            <p:nvPr/>
          </p:nvSpPr>
          <p:spPr>
            <a:xfrm>
              <a:off x="4734543" y="257840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2"/>
            <p:cNvSpPr/>
            <p:nvPr/>
          </p:nvSpPr>
          <p:spPr>
            <a:xfrm>
              <a:off x="4812982" y="257840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2"/>
            <p:cNvSpPr/>
            <p:nvPr/>
          </p:nvSpPr>
          <p:spPr>
            <a:xfrm>
              <a:off x="5790311" y="2533337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2"/>
            <p:cNvSpPr/>
            <p:nvPr/>
          </p:nvSpPr>
          <p:spPr>
            <a:xfrm>
              <a:off x="5790311" y="2932548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2"/>
            <p:cNvSpPr/>
            <p:nvPr/>
          </p:nvSpPr>
          <p:spPr>
            <a:xfrm>
              <a:off x="3729855" y="253333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2"/>
            <p:cNvSpPr/>
            <p:nvPr/>
          </p:nvSpPr>
          <p:spPr>
            <a:xfrm>
              <a:off x="3827994" y="253333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2"/>
            <p:cNvSpPr/>
            <p:nvPr/>
          </p:nvSpPr>
          <p:spPr>
            <a:xfrm>
              <a:off x="5444739" y="2697558"/>
              <a:ext cx="182396" cy="212560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2"/>
            <p:cNvSpPr/>
            <p:nvPr/>
          </p:nvSpPr>
          <p:spPr>
            <a:xfrm>
              <a:off x="3509232" y="3421875"/>
              <a:ext cx="1130538" cy="175589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2"/>
            <p:cNvSpPr/>
            <p:nvPr/>
          </p:nvSpPr>
          <p:spPr>
            <a:xfrm>
              <a:off x="4639753" y="3421875"/>
              <a:ext cx="3350" cy="351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2"/>
            <p:cNvSpPr/>
            <p:nvPr/>
          </p:nvSpPr>
          <p:spPr>
            <a:xfrm>
              <a:off x="4639753" y="3866136"/>
              <a:ext cx="3350" cy="16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2"/>
            <p:cNvSpPr/>
            <p:nvPr/>
          </p:nvSpPr>
          <p:spPr>
            <a:xfrm>
              <a:off x="4666123" y="297761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2"/>
            <p:cNvSpPr/>
            <p:nvPr/>
          </p:nvSpPr>
          <p:spPr>
            <a:xfrm>
              <a:off x="4683814" y="302268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2"/>
            <p:cNvSpPr/>
            <p:nvPr/>
          </p:nvSpPr>
          <p:spPr>
            <a:xfrm>
              <a:off x="4398761" y="208906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2"/>
            <p:cNvSpPr/>
            <p:nvPr/>
          </p:nvSpPr>
          <p:spPr>
            <a:xfrm>
              <a:off x="3360700" y="208906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2"/>
            <p:cNvSpPr/>
            <p:nvPr/>
          </p:nvSpPr>
          <p:spPr>
            <a:xfrm>
              <a:off x="3262560" y="208906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2"/>
            <p:cNvSpPr/>
            <p:nvPr/>
          </p:nvSpPr>
          <p:spPr>
            <a:xfrm>
              <a:off x="4296968" y="208906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2"/>
            <p:cNvSpPr/>
            <p:nvPr/>
          </p:nvSpPr>
          <p:spPr>
            <a:xfrm>
              <a:off x="4365723" y="213413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2"/>
            <p:cNvSpPr/>
            <p:nvPr/>
          </p:nvSpPr>
          <p:spPr>
            <a:xfrm>
              <a:off x="4443827" y="213413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2"/>
            <p:cNvSpPr/>
            <p:nvPr/>
          </p:nvSpPr>
          <p:spPr>
            <a:xfrm>
              <a:off x="4707857" y="164478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2"/>
            <p:cNvSpPr/>
            <p:nvPr/>
          </p:nvSpPr>
          <p:spPr>
            <a:xfrm>
              <a:off x="3669780" y="164478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2"/>
            <p:cNvSpPr/>
            <p:nvPr/>
          </p:nvSpPr>
          <p:spPr>
            <a:xfrm>
              <a:off x="3571321" y="164478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2"/>
            <p:cNvSpPr/>
            <p:nvPr/>
          </p:nvSpPr>
          <p:spPr>
            <a:xfrm>
              <a:off x="4606048" y="164478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2"/>
            <p:cNvSpPr/>
            <p:nvPr/>
          </p:nvSpPr>
          <p:spPr>
            <a:xfrm>
              <a:off x="4674468" y="168985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2"/>
            <p:cNvSpPr/>
            <p:nvPr/>
          </p:nvSpPr>
          <p:spPr>
            <a:xfrm>
              <a:off x="4752907" y="168985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2"/>
            <p:cNvSpPr/>
            <p:nvPr/>
          </p:nvSpPr>
          <p:spPr>
            <a:xfrm>
              <a:off x="3669780" y="164478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2"/>
            <p:cNvSpPr/>
            <p:nvPr/>
          </p:nvSpPr>
          <p:spPr>
            <a:xfrm>
              <a:off x="3767919" y="164478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2"/>
            <p:cNvSpPr/>
            <p:nvPr/>
          </p:nvSpPr>
          <p:spPr>
            <a:xfrm>
              <a:off x="4606048" y="208906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2"/>
            <p:cNvSpPr/>
            <p:nvPr/>
          </p:nvSpPr>
          <p:spPr>
            <a:xfrm>
              <a:off x="4623739" y="213413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82"/>
          <p:cNvGrpSpPr/>
          <p:nvPr/>
        </p:nvGrpSpPr>
        <p:grpSpPr>
          <a:xfrm>
            <a:off x="1607240" y="1458186"/>
            <a:ext cx="501697" cy="517692"/>
            <a:chOff x="842683" y="2394751"/>
            <a:chExt cx="345640" cy="356660"/>
          </a:xfrm>
        </p:grpSpPr>
        <p:sp>
          <p:nvSpPr>
            <p:cNvPr id="1585" name="Google Shape;1585;p82"/>
            <p:cNvSpPr/>
            <p:nvPr/>
          </p:nvSpPr>
          <p:spPr>
            <a:xfrm>
              <a:off x="1099042" y="2499888"/>
              <a:ext cx="89266" cy="107353"/>
            </a:xfrm>
            <a:custGeom>
              <a:avLst/>
              <a:gdLst/>
              <a:ahLst/>
              <a:cxnLst/>
              <a:rect l="l" t="t" r="r" b="b"/>
              <a:pathLst>
                <a:path w="5962" h="7170" extrusionOk="0">
                  <a:moveTo>
                    <a:pt x="2977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603" y="7124"/>
                    <a:pt x="5663" y="7166"/>
                    <a:pt x="5742" y="7169"/>
                  </a:cubicBezTo>
                  <a:lnTo>
                    <a:pt x="5742" y="7169"/>
                  </a:lnTo>
                  <a:cubicBezTo>
                    <a:pt x="5882" y="7163"/>
                    <a:pt x="5961" y="7019"/>
                    <a:pt x="5900" y="6896"/>
                  </a:cubicBezTo>
                  <a:lnTo>
                    <a:pt x="3145" y="126"/>
                  </a:lnTo>
                  <a:cubicBezTo>
                    <a:pt x="3114" y="42"/>
                    <a:pt x="3046" y="0"/>
                    <a:pt x="2977" y="0"/>
                  </a:cubicBezTo>
                  <a:close/>
                  <a:moveTo>
                    <a:pt x="5742" y="7169"/>
                  </a:moveTo>
                  <a:lnTo>
                    <a:pt x="5742" y="7169"/>
                  </a:lnTo>
                  <a:cubicBezTo>
                    <a:pt x="5738" y="7170"/>
                    <a:pt x="5735" y="7170"/>
                    <a:pt x="5731" y="7170"/>
                  </a:cubicBezTo>
                  <a:lnTo>
                    <a:pt x="5752" y="7170"/>
                  </a:lnTo>
                  <a:cubicBezTo>
                    <a:pt x="5749" y="7170"/>
                    <a:pt x="5745" y="7170"/>
                    <a:pt x="5742" y="71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2"/>
            <p:cNvSpPr/>
            <p:nvPr/>
          </p:nvSpPr>
          <p:spPr>
            <a:xfrm>
              <a:off x="1098908" y="2603138"/>
              <a:ext cx="89416" cy="47852"/>
            </a:xfrm>
            <a:custGeom>
              <a:avLst/>
              <a:gdLst/>
              <a:ahLst/>
              <a:cxnLst/>
              <a:rect l="l" t="t" r="r" b="b"/>
              <a:pathLst>
                <a:path w="5972" h="3196" extrusionOk="0">
                  <a:moveTo>
                    <a:pt x="43" y="0"/>
                  </a:moveTo>
                  <a:cubicBezTo>
                    <a:pt x="22" y="0"/>
                    <a:pt x="1" y="21"/>
                    <a:pt x="1" y="42"/>
                  </a:cubicBezTo>
                  <a:lnTo>
                    <a:pt x="1" y="358"/>
                  </a:lnTo>
                  <a:cubicBezTo>
                    <a:pt x="1" y="1935"/>
                    <a:pt x="1283" y="3196"/>
                    <a:pt x="2860" y="3196"/>
                  </a:cubicBezTo>
                  <a:lnTo>
                    <a:pt x="3133" y="3196"/>
                  </a:lnTo>
                  <a:cubicBezTo>
                    <a:pt x="4689" y="3196"/>
                    <a:pt x="5972" y="1935"/>
                    <a:pt x="5972" y="358"/>
                  </a:cubicBezTo>
                  <a:lnTo>
                    <a:pt x="5972" y="42"/>
                  </a:lnTo>
                  <a:cubicBezTo>
                    <a:pt x="5972" y="21"/>
                    <a:pt x="5951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2"/>
            <p:cNvSpPr/>
            <p:nvPr/>
          </p:nvSpPr>
          <p:spPr>
            <a:xfrm>
              <a:off x="1127236" y="2603138"/>
              <a:ext cx="61088" cy="48182"/>
            </a:xfrm>
            <a:custGeom>
              <a:avLst/>
              <a:gdLst/>
              <a:ahLst/>
              <a:cxnLst/>
              <a:rect l="l" t="t" r="r" b="b"/>
              <a:pathLst>
                <a:path w="4080" h="3218" extrusionOk="0">
                  <a:moveTo>
                    <a:pt x="1830" y="0"/>
                  </a:moveTo>
                  <a:cubicBezTo>
                    <a:pt x="1851" y="0"/>
                    <a:pt x="1872" y="21"/>
                    <a:pt x="1872" y="42"/>
                  </a:cubicBezTo>
                  <a:lnTo>
                    <a:pt x="1872" y="358"/>
                  </a:lnTo>
                  <a:cubicBezTo>
                    <a:pt x="1872" y="1556"/>
                    <a:pt x="1115" y="2628"/>
                    <a:pt x="1" y="3049"/>
                  </a:cubicBezTo>
                  <a:cubicBezTo>
                    <a:pt x="295" y="3154"/>
                    <a:pt x="632" y="3217"/>
                    <a:pt x="947" y="3217"/>
                  </a:cubicBezTo>
                  <a:lnTo>
                    <a:pt x="1220" y="3217"/>
                  </a:lnTo>
                  <a:cubicBezTo>
                    <a:pt x="2797" y="3217"/>
                    <a:pt x="4080" y="1935"/>
                    <a:pt x="4080" y="358"/>
                  </a:cubicBezTo>
                  <a:lnTo>
                    <a:pt x="4080" y="42"/>
                  </a:lnTo>
                  <a:cubicBezTo>
                    <a:pt x="4080" y="21"/>
                    <a:pt x="4059" y="0"/>
                    <a:pt x="4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2"/>
            <p:cNvSpPr/>
            <p:nvPr/>
          </p:nvSpPr>
          <p:spPr>
            <a:xfrm>
              <a:off x="842803" y="2499888"/>
              <a:ext cx="89281" cy="107353"/>
            </a:xfrm>
            <a:custGeom>
              <a:avLst/>
              <a:gdLst/>
              <a:ahLst/>
              <a:cxnLst/>
              <a:rect l="l" t="t" r="r" b="b"/>
              <a:pathLst>
                <a:path w="5963" h="7170" extrusionOk="0">
                  <a:moveTo>
                    <a:pt x="2980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584" y="7128"/>
                    <a:pt x="5669" y="7170"/>
                    <a:pt x="5732" y="7170"/>
                  </a:cubicBezTo>
                  <a:cubicBezTo>
                    <a:pt x="5879" y="7170"/>
                    <a:pt x="5963" y="7022"/>
                    <a:pt x="5921" y="6896"/>
                  </a:cubicBezTo>
                  <a:lnTo>
                    <a:pt x="3167" y="126"/>
                  </a:lnTo>
                  <a:cubicBezTo>
                    <a:pt x="3125" y="42"/>
                    <a:pt x="3051" y="0"/>
                    <a:pt x="2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2"/>
            <p:cNvSpPr/>
            <p:nvPr/>
          </p:nvSpPr>
          <p:spPr>
            <a:xfrm>
              <a:off x="842683" y="2603138"/>
              <a:ext cx="89715" cy="47867"/>
            </a:xfrm>
            <a:custGeom>
              <a:avLst/>
              <a:gdLst/>
              <a:ahLst/>
              <a:cxnLst/>
              <a:rect l="l" t="t" r="r" b="b"/>
              <a:pathLst>
                <a:path w="5992" h="3197" extrusionOk="0">
                  <a:moveTo>
                    <a:pt x="42" y="0"/>
                  </a:moveTo>
                  <a:cubicBezTo>
                    <a:pt x="21" y="0"/>
                    <a:pt x="0" y="21"/>
                    <a:pt x="0" y="42"/>
                  </a:cubicBezTo>
                  <a:lnTo>
                    <a:pt x="0" y="358"/>
                  </a:lnTo>
                  <a:cubicBezTo>
                    <a:pt x="0" y="1922"/>
                    <a:pt x="1262" y="3196"/>
                    <a:pt x="2821" y="3196"/>
                  </a:cubicBezTo>
                  <a:cubicBezTo>
                    <a:pt x="2834" y="3196"/>
                    <a:pt x="2847" y="3196"/>
                    <a:pt x="2859" y="3196"/>
                  </a:cubicBezTo>
                  <a:lnTo>
                    <a:pt x="3133" y="3196"/>
                  </a:lnTo>
                  <a:cubicBezTo>
                    <a:pt x="4709" y="3196"/>
                    <a:pt x="5992" y="1935"/>
                    <a:pt x="5992" y="358"/>
                  </a:cubicBezTo>
                  <a:lnTo>
                    <a:pt x="5992" y="42"/>
                  </a:lnTo>
                  <a:cubicBezTo>
                    <a:pt x="5992" y="21"/>
                    <a:pt x="5971" y="0"/>
                    <a:pt x="5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2"/>
            <p:cNvSpPr/>
            <p:nvPr/>
          </p:nvSpPr>
          <p:spPr>
            <a:xfrm>
              <a:off x="871011" y="2603138"/>
              <a:ext cx="61073" cy="48182"/>
            </a:xfrm>
            <a:custGeom>
              <a:avLst/>
              <a:gdLst/>
              <a:ahLst/>
              <a:cxnLst/>
              <a:rect l="l" t="t" r="r" b="b"/>
              <a:pathLst>
                <a:path w="4079" h="3218" extrusionOk="0">
                  <a:moveTo>
                    <a:pt x="1829" y="0"/>
                  </a:moveTo>
                  <a:cubicBezTo>
                    <a:pt x="1850" y="0"/>
                    <a:pt x="1871" y="21"/>
                    <a:pt x="1871" y="42"/>
                  </a:cubicBezTo>
                  <a:lnTo>
                    <a:pt x="1871" y="358"/>
                  </a:lnTo>
                  <a:cubicBezTo>
                    <a:pt x="1871" y="1556"/>
                    <a:pt x="1114" y="2628"/>
                    <a:pt x="0" y="3028"/>
                  </a:cubicBezTo>
                  <a:cubicBezTo>
                    <a:pt x="295" y="3154"/>
                    <a:pt x="631" y="3217"/>
                    <a:pt x="967" y="3217"/>
                  </a:cubicBezTo>
                  <a:lnTo>
                    <a:pt x="1220" y="3217"/>
                  </a:lnTo>
                  <a:cubicBezTo>
                    <a:pt x="2796" y="3217"/>
                    <a:pt x="4079" y="1935"/>
                    <a:pt x="4079" y="358"/>
                  </a:cubicBezTo>
                  <a:lnTo>
                    <a:pt x="4079" y="42"/>
                  </a:lnTo>
                  <a:cubicBezTo>
                    <a:pt x="4079" y="21"/>
                    <a:pt x="4058" y="0"/>
                    <a:pt x="4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2"/>
            <p:cNvSpPr/>
            <p:nvPr/>
          </p:nvSpPr>
          <p:spPr>
            <a:xfrm>
              <a:off x="1003533" y="2433470"/>
              <a:ext cx="23941" cy="274506"/>
            </a:xfrm>
            <a:custGeom>
              <a:avLst/>
              <a:gdLst/>
              <a:ahLst/>
              <a:cxnLst/>
              <a:rect l="l" t="t" r="r" b="b"/>
              <a:pathLst>
                <a:path w="1599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1598" y="1833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2"/>
            <p:cNvSpPr/>
            <p:nvPr/>
          </p:nvSpPr>
          <p:spPr>
            <a:xfrm>
              <a:off x="1015496" y="2433470"/>
              <a:ext cx="11978" cy="274506"/>
            </a:xfrm>
            <a:custGeom>
              <a:avLst/>
              <a:gdLst/>
              <a:ahLst/>
              <a:cxnLst/>
              <a:rect l="l" t="t" r="r" b="b"/>
              <a:pathLst>
                <a:path w="800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799" y="1833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2"/>
            <p:cNvSpPr/>
            <p:nvPr/>
          </p:nvSpPr>
          <p:spPr>
            <a:xfrm>
              <a:off x="932698" y="2697570"/>
              <a:ext cx="165910" cy="34646"/>
            </a:xfrm>
            <a:custGeom>
              <a:avLst/>
              <a:gdLst/>
              <a:ahLst/>
              <a:cxnLst/>
              <a:rect l="l" t="t" r="r" b="b"/>
              <a:pathLst>
                <a:path w="11081" h="2314" extrusionOk="0">
                  <a:moveTo>
                    <a:pt x="737" y="1"/>
                  </a:moveTo>
                  <a:cubicBezTo>
                    <a:pt x="337" y="1"/>
                    <a:pt x="1" y="337"/>
                    <a:pt x="1" y="736"/>
                  </a:cubicBezTo>
                  <a:lnTo>
                    <a:pt x="1" y="2313"/>
                  </a:lnTo>
                  <a:lnTo>
                    <a:pt x="11081" y="2313"/>
                  </a:lnTo>
                  <a:lnTo>
                    <a:pt x="11081" y="736"/>
                  </a:lnTo>
                  <a:cubicBezTo>
                    <a:pt x="11060" y="316"/>
                    <a:pt x="10723" y="1"/>
                    <a:pt x="10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2"/>
            <p:cNvSpPr/>
            <p:nvPr/>
          </p:nvSpPr>
          <p:spPr>
            <a:xfrm>
              <a:off x="993771" y="2394751"/>
              <a:ext cx="43465" cy="43450"/>
            </a:xfrm>
            <a:custGeom>
              <a:avLst/>
              <a:gdLst/>
              <a:ahLst/>
              <a:cxnLst/>
              <a:rect l="l" t="t" r="r" b="b"/>
              <a:pathLst>
                <a:path w="2903" h="2902" extrusionOk="0">
                  <a:moveTo>
                    <a:pt x="1451" y="0"/>
                  </a:moveTo>
                  <a:cubicBezTo>
                    <a:pt x="652" y="0"/>
                    <a:pt x="1" y="652"/>
                    <a:pt x="1" y="1451"/>
                  </a:cubicBezTo>
                  <a:cubicBezTo>
                    <a:pt x="1" y="2250"/>
                    <a:pt x="652" y="2902"/>
                    <a:pt x="1451" y="2902"/>
                  </a:cubicBezTo>
                  <a:cubicBezTo>
                    <a:pt x="2250" y="2902"/>
                    <a:pt x="2902" y="2250"/>
                    <a:pt x="2902" y="1451"/>
                  </a:cubicBezTo>
                  <a:cubicBezTo>
                    <a:pt x="2902" y="652"/>
                    <a:pt x="2250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2"/>
            <p:cNvSpPr/>
            <p:nvPr/>
          </p:nvSpPr>
          <p:spPr>
            <a:xfrm>
              <a:off x="996286" y="2397266"/>
              <a:ext cx="45037" cy="40950"/>
            </a:xfrm>
            <a:custGeom>
              <a:avLst/>
              <a:gdLst/>
              <a:ahLst/>
              <a:cxnLst/>
              <a:rect l="l" t="t" r="r" b="b"/>
              <a:pathLst>
                <a:path w="3008" h="2735" extrusionOk="0">
                  <a:moveTo>
                    <a:pt x="1935" y="0"/>
                  </a:moveTo>
                  <a:cubicBezTo>
                    <a:pt x="2452" y="1017"/>
                    <a:pt x="1655" y="2105"/>
                    <a:pt x="668" y="2105"/>
                  </a:cubicBezTo>
                  <a:cubicBezTo>
                    <a:pt x="451" y="2105"/>
                    <a:pt x="224" y="2052"/>
                    <a:pt x="1" y="1935"/>
                  </a:cubicBezTo>
                  <a:lnTo>
                    <a:pt x="1" y="1935"/>
                  </a:lnTo>
                  <a:cubicBezTo>
                    <a:pt x="261" y="2455"/>
                    <a:pt x="769" y="2734"/>
                    <a:pt x="1289" y="2734"/>
                  </a:cubicBezTo>
                  <a:cubicBezTo>
                    <a:pt x="1651" y="2734"/>
                    <a:pt x="2020" y="2598"/>
                    <a:pt x="2314" y="2313"/>
                  </a:cubicBezTo>
                  <a:cubicBezTo>
                    <a:pt x="3007" y="1619"/>
                    <a:pt x="2818" y="442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2"/>
            <p:cNvSpPr/>
            <p:nvPr/>
          </p:nvSpPr>
          <p:spPr>
            <a:xfrm>
              <a:off x="844570" y="2454237"/>
              <a:ext cx="341867" cy="50068"/>
            </a:xfrm>
            <a:custGeom>
              <a:avLst/>
              <a:gdLst/>
              <a:ahLst/>
              <a:cxnLst/>
              <a:rect l="l" t="t" r="r" b="b"/>
              <a:pathLst>
                <a:path w="22833" h="3344" extrusionOk="0">
                  <a:moveTo>
                    <a:pt x="8031" y="1"/>
                  </a:moveTo>
                  <a:cubicBezTo>
                    <a:pt x="7043" y="1"/>
                    <a:pt x="6097" y="400"/>
                    <a:pt x="5403" y="1115"/>
                  </a:cubicBezTo>
                  <a:cubicBezTo>
                    <a:pt x="4920" y="1620"/>
                    <a:pt x="4247" y="1914"/>
                    <a:pt x="3532" y="1914"/>
                  </a:cubicBezTo>
                  <a:lnTo>
                    <a:pt x="294" y="1914"/>
                  </a:lnTo>
                  <a:cubicBezTo>
                    <a:pt x="126" y="1914"/>
                    <a:pt x="0" y="2040"/>
                    <a:pt x="0" y="2208"/>
                  </a:cubicBezTo>
                  <a:lnTo>
                    <a:pt x="0" y="3049"/>
                  </a:lnTo>
                  <a:cubicBezTo>
                    <a:pt x="0" y="3217"/>
                    <a:pt x="126" y="3344"/>
                    <a:pt x="294" y="3344"/>
                  </a:cubicBezTo>
                  <a:lnTo>
                    <a:pt x="3658" y="3344"/>
                  </a:lnTo>
                  <a:cubicBezTo>
                    <a:pt x="4647" y="3344"/>
                    <a:pt x="5593" y="2944"/>
                    <a:pt x="6286" y="2229"/>
                  </a:cubicBezTo>
                  <a:cubicBezTo>
                    <a:pt x="6754" y="1721"/>
                    <a:pt x="7398" y="1429"/>
                    <a:pt x="8086" y="1429"/>
                  </a:cubicBezTo>
                  <a:cubicBezTo>
                    <a:pt x="8110" y="1429"/>
                    <a:pt x="8134" y="1430"/>
                    <a:pt x="8158" y="1430"/>
                  </a:cubicBezTo>
                  <a:lnTo>
                    <a:pt x="14822" y="1430"/>
                  </a:lnTo>
                  <a:cubicBezTo>
                    <a:pt x="15432" y="1430"/>
                    <a:pt x="16000" y="1683"/>
                    <a:pt x="16441" y="2124"/>
                  </a:cubicBezTo>
                  <a:cubicBezTo>
                    <a:pt x="17177" y="2902"/>
                    <a:pt x="18207" y="3344"/>
                    <a:pt x="19300" y="3344"/>
                  </a:cubicBezTo>
                  <a:lnTo>
                    <a:pt x="22559" y="3344"/>
                  </a:lnTo>
                  <a:cubicBezTo>
                    <a:pt x="22706" y="3344"/>
                    <a:pt x="22833" y="3217"/>
                    <a:pt x="22833" y="3049"/>
                  </a:cubicBezTo>
                  <a:lnTo>
                    <a:pt x="22833" y="2208"/>
                  </a:lnTo>
                  <a:cubicBezTo>
                    <a:pt x="22833" y="2040"/>
                    <a:pt x="22706" y="1914"/>
                    <a:pt x="22559" y="1914"/>
                  </a:cubicBezTo>
                  <a:lnTo>
                    <a:pt x="19321" y="1914"/>
                  </a:lnTo>
                  <a:cubicBezTo>
                    <a:pt x="18607" y="1914"/>
                    <a:pt x="17913" y="1620"/>
                    <a:pt x="17450" y="1115"/>
                  </a:cubicBezTo>
                  <a:cubicBezTo>
                    <a:pt x="16757" y="400"/>
                    <a:pt x="15810" y="1"/>
                    <a:pt x="14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2"/>
            <p:cNvSpPr/>
            <p:nvPr/>
          </p:nvSpPr>
          <p:spPr>
            <a:xfrm>
              <a:off x="844570" y="2466499"/>
              <a:ext cx="341867" cy="37821"/>
            </a:xfrm>
            <a:custGeom>
              <a:avLst/>
              <a:gdLst/>
              <a:ahLst/>
              <a:cxnLst/>
              <a:rect l="l" t="t" r="r" b="b"/>
              <a:pathLst>
                <a:path w="22833" h="2526" extrusionOk="0">
                  <a:moveTo>
                    <a:pt x="8086" y="1"/>
                  </a:moveTo>
                  <a:cubicBezTo>
                    <a:pt x="7398" y="1"/>
                    <a:pt x="6754" y="293"/>
                    <a:pt x="6286" y="801"/>
                  </a:cubicBezTo>
                  <a:cubicBezTo>
                    <a:pt x="5593" y="1515"/>
                    <a:pt x="4647" y="1915"/>
                    <a:pt x="3658" y="1915"/>
                  </a:cubicBezTo>
                  <a:lnTo>
                    <a:pt x="294" y="1915"/>
                  </a:lnTo>
                  <a:cubicBezTo>
                    <a:pt x="126" y="1915"/>
                    <a:pt x="21" y="1789"/>
                    <a:pt x="0" y="1642"/>
                  </a:cubicBezTo>
                  <a:lnTo>
                    <a:pt x="0" y="2230"/>
                  </a:lnTo>
                  <a:cubicBezTo>
                    <a:pt x="0" y="2398"/>
                    <a:pt x="126" y="2525"/>
                    <a:pt x="294" y="2525"/>
                  </a:cubicBezTo>
                  <a:lnTo>
                    <a:pt x="3679" y="2525"/>
                  </a:lnTo>
                  <a:cubicBezTo>
                    <a:pt x="3704" y="2525"/>
                    <a:pt x="3729" y="2525"/>
                    <a:pt x="3754" y="2525"/>
                  </a:cubicBezTo>
                  <a:cubicBezTo>
                    <a:pt x="4715" y="2525"/>
                    <a:pt x="5631" y="2128"/>
                    <a:pt x="6307" y="1431"/>
                  </a:cubicBezTo>
                  <a:cubicBezTo>
                    <a:pt x="6791" y="906"/>
                    <a:pt x="7464" y="611"/>
                    <a:pt x="8179" y="611"/>
                  </a:cubicBezTo>
                  <a:lnTo>
                    <a:pt x="14822" y="611"/>
                  </a:lnTo>
                  <a:cubicBezTo>
                    <a:pt x="15432" y="611"/>
                    <a:pt x="16000" y="864"/>
                    <a:pt x="16441" y="1305"/>
                  </a:cubicBezTo>
                  <a:cubicBezTo>
                    <a:pt x="17177" y="2083"/>
                    <a:pt x="18207" y="2525"/>
                    <a:pt x="19300" y="2525"/>
                  </a:cubicBezTo>
                  <a:lnTo>
                    <a:pt x="22559" y="2525"/>
                  </a:lnTo>
                  <a:cubicBezTo>
                    <a:pt x="22706" y="2525"/>
                    <a:pt x="22833" y="2398"/>
                    <a:pt x="22833" y="2251"/>
                  </a:cubicBezTo>
                  <a:lnTo>
                    <a:pt x="22833" y="1642"/>
                  </a:lnTo>
                  <a:cubicBezTo>
                    <a:pt x="22833" y="1789"/>
                    <a:pt x="22706" y="1915"/>
                    <a:pt x="22559" y="1915"/>
                  </a:cubicBezTo>
                  <a:lnTo>
                    <a:pt x="19300" y="1915"/>
                  </a:lnTo>
                  <a:cubicBezTo>
                    <a:pt x="18207" y="1915"/>
                    <a:pt x="17177" y="1473"/>
                    <a:pt x="16441" y="696"/>
                  </a:cubicBezTo>
                  <a:cubicBezTo>
                    <a:pt x="16000" y="254"/>
                    <a:pt x="15432" y="2"/>
                    <a:pt x="14822" y="2"/>
                  </a:cubicBezTo>
                  <a:lnTo>
                    <a:pt x="8158" y="2"/>
                  </a:lnTo>
                  <a:cubicBezTo>
                    <a:pt x="8134" y="1"/>
                    <a:pt x="8110" y="1"/>
                    <a:pt x="8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2"/>
            <p:cNvSpPr/>
            <p:nvPr/>
          </p:nvSpPr>
          <p:spPr>
            <a:xfrm>
              <a:off x="932698" y="2697555"/>
              <a:ext cx="165910" cy="34661"/>
            </a:xfrm>
            <a:custGeom>
              <a:avLst/>
              <a:gdLst/>
              <a:ahLst/>
              <a:cxnLst/>
              <a:rect l="l" t="t" r="r" b="b"/>
              <a:pathLst>
                <a:path w="11081" h="2315" extrusionOk="0">
                  <a:moveTo>
                    <a:pt x="10359" y="1"/>
                  </a:moveTo>
                  <a:cubicBezTo>
                    <a:pt x="10347" y="1"/>
                    <a:pt x="10336" y="1"/>
                    <a:pt x="10324" y="2"/>
                  </a:cubicBezTo>
                  <a:lnTo>
                    <a:pt x="8873" y="2"/>
                  </a:lnTo>
                  <a:lnTo>
                    <a:pt x="8873" y="527"/>
                  </a:lnTo>
                  <a:cubicBezTo>
                    <a:pt x="8873" y="969"/>
                    <a:pt x="8495" y="1326"/>
                    <a:pt x="8053" y="1326"/>
                  </a:cubicBezTo>
                  <a:lnTo>
                    <a:pt x="1" y="1326"/>
                  </a:lnTo>
                  <a:lnTo>
                    <a:pt x="1" y="2314"/>
                  </a:lnTo>
                  <a:lnTo>
                    <a:pt x="11081" y="2314"/>
                  </a:lnTo>
                  <a:lnTo>
                    <a:pt x="11081" y="737"/>
                  </a:lnTo>
                  <a:cubicBezTo>
                    <a:pt x="11081" y="349"/>
                    <a:pt x="10763" y="1"/>
                    <a:pt x="10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2"/>
            <p:cNvSpPr/>
            <p:nvPr/>
          </p:nvSpPr>
          <p:spPr>
            <a:xfrm>
              <a:off x="906885" y="2723068"/>
              <a:ext cx="217221" cy="28343"/>
            </a:xfrm>
            <a:custGeom>
              <a:avLst/>
              <a:gdLst/>
              <a:ahLst/>
              <a:cxnLst/>
              <a:rect l="l" t="t" r="r" b="b"/>
              <a:pathLst>
                <a:path w="14508" h="1893" extrusionOk="0">
                  <a:moveTo>
                    <a:pt x="758" y="1"/>
                  </a:moveTo>
                  <a:cubicBezTo>
                    <a:pt x="337" y="1"/>
                    <a:pt x="1" y="337"/>
                    <a:pt x="22" y="757"/>
                  </a:cubicBezTo>
                  <a:lnTo>
                    <a:pt x="22" y="1893"/>
                  </a:lnTo>
                  <a:lnTo>
                    <a:pt x="14508" y="1893"/>
                  </a:lnTo>
                  <a:lnTo>
                    <a:pt x="14508" y="757"/>
                  </a:lnTo>
                  <a:cubicBezTo>
                    <a:pt x="14508" y="337"/>
                    <a:pt x="14171" y="1"/>
                    <a:pt x="13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2"/>
            <p:cNvSpPr/>
            <p:nvPr/>
          </p:nvSpPr>
          <p:spPr>
            <a:xfrm>
              <a:off x="907200" y="2723068"/>
              <a:ext cx="216907" cy="28029"/>
            </a:xfrm>
            <a:custGeom>
              <a:avLst/>
              <a:gdLst/>
              <a:ahLst/>
              <a:cxnLst/>
              <a:rect l="l" t="t" r="r" b="b"/>
              <a:pathLst>
                <a:path w="14487" h="1872" extrusionOk="0">
                  <a:moveTo>
                    <a:pt x="12258" y="1"/>
                  </a:moveTo>
                  <a:lnTo>
                    <a:pt x="12258" y="694"/>
                  </a:lnTo>
                  <a:cubicBezTo>
                    <a:pt x="12237" y="1115"/>
                    <a:pt x="11922" y="1451"/>
                    <a:pt x="11501" y="1451"/>
                  </a:cubicBezTo>
                  <a:lnTo>
                    <a:pt x="1" y="1451"/>
                  </a:lnTo>
                  <a:lnTo>
                    <a:pt x="1" y="1872"/>
                  </a:lnTo>
                  <a:lnTo>
                    <a:pt x="14487" y="1872"/>
                  </a:lnTo>
                  <a:lnTo>
                    <a:pt x="14487" y="1451"/>
                  </a:lnTo>
                  <a:lnTo>
                    <a:pt x="14487" y="736"/>
                  </a:lnTo>
                  <a:cubicBezTo>
                    <a:pt x="14466" y="316"/>
                    <a:pt x="14129" y="1"/>
                    <a:pt x="13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82"/>
          <p:cNvGrpSpPr/>
          <p:nvPr/>
        </p:nvGrpSpPr>
        <p:grpSpPr>
          <a:xfrm>
            <a:off x="7033505" y="1513647"/>
            <a:ext cx="501688" cy="406768"/>
            <a:chOff x="3952456" y="1524280"/>
            <a:chExt cx="370195" cy="300154"/>
          </a:xfrm>
        </p:grpSpPr>
        <p:sp>
          <p:nvSpPr>
            <p:cNvPr id="1602" name="Google Shape;1602;p82"/>
            <p:cNvSpPr/>
            <p:nvPr/>
          </p:nvSpPr>
          <p:spPr>
            <a:xfrm>
              <a:off x="3952456" y="1550482"/>
              <a:ext cx="370195" cy="248064"/>
            </a:xfrm>
            <a:custGeom>
              <a:avLst/>
              <a:gdLst/>
              <a:ahLst/>
              <a:cxnLst/>
              <a:rect l="l" t="t" r="r" b="b"/>
              <a:pathLst>
                <a:path w="24725" h="16568" extrusionOk="0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2"/>
            <p:cNvSpPr/>
            <p:nvPr/>
          </p:nvSpPr>
          <p:spPr>
            <a:xfrm>
              <a:off x="3977955" y="1550482"/>
              <a:ext cx="344697" cy="226669"/>
            </a:xfrm>
            <a:custGeom>
              <a:avLst/>
              <a:gdLst/>
              <a:ahLst/>
              <a:cxnLst/>
              <a:rect l="l" t="t" r="r" b="b"/>
              <a:pathLst>
                <a:path w="23022" h="15139" extrusionOk="0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2"/>
            <p:cNvSpPr/>
            <p:nvPr/>
          </p:nvSpPr>
          <p:spPr>
            <a:xfrm>
              <a:off x="3990232" y="1524280"/>
              <a:ext cx="294644" cy="251613"/>
            </a:xfrm>
            <a:custGeom>
              <a:avLst/>
              <a:gdLst/>
              <a:ahLst/>
              <a:cxnLst/>
              <a:rect l="l" t="t" r="r" b="b"/>
              <a:pathLst>
                <a:path w="19679" h="16805" extrusionOk="0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2"/>
            <p:cNvSpPr/>
            <p:nvPr/>
          </p:nvSpPr>
          <p:spPr>
            <a:xfrm>
              <a:off x="4003138" y="1524430"/>
              <a:ext cx="281738" cy="230367"/>
            </a:xfrm>
            <a:custGeom>
              <a:avLst/>
              <a:gdLst/>
              <a:ahLst/>
              <a:cxnLst/>
              <a:rect l="l" t="t" r="r" b="b"/>
              <a:pathLst>
                <a:path w="18817" h="15386" extrusionOk="0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2"/>
            <p:cNvSpPr/>
            <p:nvPr/>
          </p:nvSpPr>
          <p:spPr>
            <a:xfrm>
              <a:off x="4137547" y="1524280"/>
              <a:ext cx="147329" cy="230517"/>
            </a:xfrm>
            <a:custGeom>
              <a:avLst/>
              <a:gdLst/>
              <a:ahLst/>
              <a:cxnLst/>
              <a:rect l="l" t="t" r="r" b="b"/>
              <a:pathLst>
                <a:path w="9840" h="15396" extrusionOk="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2"/>
            <p:cNvSpPr/>
            <p:nvPr/>
          </p:nvSpPr>
          <p:spPr>
            <a:xfrm>
              <a:off x="4137547" y="1766430"/>
              <a:ext cx="25828" cy="58003"/>
            </a:xfrm>
            <a:custGeom>
              <a:avLst/>
              <a:gdLst/>
              <a:ahLst/>
              <a:cxnLst/>
              <a:rect l="l" t="t" r="r" b="b"/>
              <a:pathLst>
                <a:path w="1725" h="3874" extrusionOk="0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82"/>
          <p:cNvSpPr/>
          <p:nvPr/>
        </p:nvSpPr>
        <p:spPr>
          <a:xfrm>
            <a:off x="2952743" y="424622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82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83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615" name="Google Shape;1615;p83"/>
          <p:cNvSpPr txBox="1"/>
          <p:nvPr/>
        </p:nvSpPr>
        <p:spPr>
          <a:xfrm>
            <a:off x="1092389" y="1482507"/>
            <a:ext cx="2939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cold. It's full of iron oxide dust, which gives the planet its reddish cast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6" name="Google Shape;1616;p83"/>
          <p:cNvSpPr txBox="1"/>
          <p:nvPr/>
        </p:nvSpPr>
        <p:spPr>
          <a:xfrm>
            <a:off x="1092393" y="1084358"/>
            <a:ext cx="29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Theory 1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17" name="Google Shape;1617;p83"/>
          <p:cNvSpPr txBox="1"/>
          <p:nvPr/>
        </p:nvSpPr>
        <p:spPr>
          <a:xfrm>
            <a:off x="4956132" y="1482507"/>
            <a:ext cx="2939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It's hot there. It’s terribly hot, even hotter than Mercury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8" name="Google Shape;1618;p83"/>
          <p:cNvSpPr txBox="1"/>
          <p:nvPr/>
        </p:nvSpPr>
        <p:spPr>
          <a:xfrm>
            <a:off x="4956145" y="1084358"/>
            <a:ext cx="29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Theory 2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619" name="Google Shape;1619;p83"/>
          <p:cNvCxnSpPr/>
          <p:nvPr/>
        </p:nvCxnSpPr>
        <p:spPr>
          <a:xfrm>
            <a:off x="4572000" y="1261475"/>
            <a:ext cx="0" cy="36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83"/>
          <p:cNvSpPr/>
          <p:nvPr/>
        </p:nvSpPr>
        <p:spPr>
          <a:xfrm>
            <a:off x="1669052" y="2343891"/>
            <a:ext cx="21393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3"/>
          <p:cNvSpPr/>
          <p:nvPr/>
        </p:nvSpPr>
        <p:spPr>
          <a:xfrm>
            <a:off x="1669052" y="2343891"/>
            <a:ext cx="921600" cy="21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3"/>
          <p:cNvSpPr txBox="1"/>
          <p:nvPr/>
        </p:nvSpPr>
        <p:spPr>
          <a:xfrm>
            <a:off x="1669052" y="2559291"/>
            <a:ext cx="2139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3" name="Google Shape;1623;p83"/>
          <p:cNvSpPr txBox="1"/>
          <p:nvPr/>
        </p:nvSpPr>
        <p:spPr>
          <a:xfrm>
            <a:off x="747445" y="2237341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4" name="Google Shape;1624;p83"/>
          <p:cNvSpPr txBox="1"/>
          <p:nvPr/>
        </p:nvSpPr>
        <p:spPr>
          <a:xfrm>
            <a:off x="3808351" y="2237341"/>
            <a:ext cx="7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40%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25" name="Google Shape;1625;p83"/>
          <p:cNvSpPr/>
          <p:nvPr/>
        </p:nvSpPr>
        <p:spPr>
          <a:xfrm>
            <a:off x="5532755" y="2343891"/>
            <a:ext cx="21393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83"/>
          <p:cNvSpPr/>
          <p:nvPr/>
        </p:nvSpPr>
        <p:spPr>
          <a:xfrm>
            <a:off x="5532750" y="2343891"/>
            <a:ext cx="1285500" cy="21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83"/>
          <p:cNvSpPr txBox="1"/>
          <p:nvPr/>
        </p:nvSpPr>
        <p:spPr>
          <a:xfrm>
            <a:off x="5532756" y="2559291"/>
            <a:ext cx="2139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8" name="Google Shape;1628;p83"/>
          <p:cNvSpPr txBox="1"/>
          <p:nvPr/>
        </p:nvSpPr>
        <p:spPr>
          <a:xfrm>
            <a:off x="4611387" y="2237341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9" name="Google Shape;1629;p83"/>
          <p:cNvSpPr txBox="1"/>
          <p:nvPr/>
        </p:nvSpPr>
        <p:spPr>
          <a:xfrm>
            <a:off x="7672057" y="2237341"/>
            <a:ext cx="7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60%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30" name="Google Shape;1630;p83"/>
          <p:cNvSpPr/>
          <p:nvPr/>
        </p:nvSpPr>
        <p:spPr>
          <a:xfrm>
            <a:off x="1290875" y="3103413"/>
            <a:ext cx="642000" cy="6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6F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20%</a:t>
            </a:r>
            <a:endParaRPr sz="2000">
              <a:solidFill>
                <a:srgbClr val="FFF6F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31" name="Google Shape;1631;p83"/>
          <p:cNvSpPr/>
          <p:nvPr/>
        </p:nvSpPr>
        <p:spPr>
          <a:xfrm>
            <a:off x="3191112" y="3103413"/>
            <a:ext cx="642000" cy="6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6F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80%</a:t>
            </a:r>
            <a:endParaRPr sz="2000">
              <a:solidFill>
                <a:srgbClr val="FFF6F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32" name="Google Shape;1632;p83"/>
          <p:cNvSpPr txBox="1"/>
          <p:nvPr/>
        </p:nvSpPr>
        <p:spPr>
          <a:xfrm flipH="1">
            <a:off x="721595" y="4087630"/>
            <a:ext cx="1780493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3" name="Google Shape;1633;p83"/>
          <p:cNvSpPr txBox="1"/>
          <p:nvPr/>
        </p:nvSpPr>
        <p:spPr>
          <a:xfrm flipH="1">
            <a:off x="721577" y="3689479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34" name="Google Shape;1634;p83"/>
          <p:cNvSpPr txBox="1"/>
          <p:nvPr/>
        </p:nvSpPr>
        <p:spPr>
          <a:xfrm flipH="1">
            <a:off x="2622198" y="4087112"/>
            <a:ext cx="1780493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5" name="Google Shape;1635;p83"/>
          <p:cNvSpPr txBox="1"/>
          <p:nvPr/>
        </p:nvSpPr>
        <p:spPr>
          <a:xfrm flipH="1">
            <a:off x="2622203" y="3689696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Neptune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36" name="Google Shape;1636;p83"/>
          <p:cNvSpPr/>
          <p:nvPr/>
        </p:nvSpPr>
        <p:spPr>
          <a:xfrm>
            <a:off x="5154800" y="3103450"/>
            <a:ext cx="642000" cy="6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6F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60%</a:t>
            </a:r>
            <a:endParaRPr sz="2000">
              <a:solidFill>
                <a:srgbClr val="FFF6F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37" name="Google Shape;1637;p83"/>
          <p:cNvSpPr/>
          <p:nvPr/>
        </p:nvSpPr>
        <p:spPr>
          <a:xfrm>
            <a:off x="7055026" y="3103413"/>
            <a:ext cx="642000" cy="6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6F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40%</a:t>
            </a:r>
            <a:endParaRPr sz="2000">
              <a:solidFill>
                <a:srgbClr val="FFF6F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38" name="Google Shape;1638;p83"/>
          <p:cNvSpPr txBox="1"/>
          <p:nvPr/>
        </p:nvSpPr>
        <p:spPr>
          <a:xfrm flipH="1">
            <a:off x="4585526" y="4087630"/>
            <a:ext cx="1780493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83"/>
          <p:cNvSpPr txBox="1"/>
          <p:nvPr/>
        </p:nvSpPr>
        <p:spPr>
          <a:xfrm flipH="1">
            <a:off x="4585508" y="3689479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40" name="Google Shape;1640;p83"/>
          <p:cNvSpPr txBox="1"/>
          <p:nvPr/>
        </p:nvSpPr>
        <p:spPr>
          <a:xfrm flipH="1">
            <a:off x="6485755" y="4087037"/>
            <a:ext cx="1780493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1" name="Google Shape;1641;p83"/>
          <p:cNvSpPr txBox="1"/>
          <p:nvPr/>
        </p:nvSpPr>
        <p:spPr>
          <a:xfrm flipH="1">
            <a:off x="6485760" y="3689621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84"/>
          <p:cNvSpPr txBox="1">
            <a:spLocks noGrp="1"/>
          </p:cNvSpPr>
          <p:nvPr>
            <p:ph type="subTitle" idx="1"/>
          </p:nvPr>
        </p:nvSpPr>
        <p:spPr>
          <a:xfrm>
            <a:off x="3778350" y="142495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1647" name="Google Shape;1647;p84"/>
          <p:cNvSpPr txBox="1">
            <a:spLocks noGrp="1"/>
          </p:cNvSpPr>
          <p:nvPr>
            <p:ph type="subTitle" idx="2"/>
          </p:nvPr>
        </p:nvSpPr>
        <p:spPr>
          <a:xfrm>
            <a:off x="3778350" y="353545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place, not hot. The planet is full of iron oxide dust</a:t>
            </a:r>
            <a:endParaRPr/>
          </a:p>
        </p:txBody>
      </p:sp>
      <p:sp>
        <p:nvSpPr>
          <p:cNvPr id="1648" name="Google Shape;1648;p84"/>
          <p:cNvSpPr txBox="1">
            <a:spLocks noGrp="1"/>
          </p:cNvSpPr>
          <p:nvPr>
            <p:ph type="subTitle" idx="3"/>
          </p:nvPr>
        </p:nvSpPr>
        <p:spPr>
          <a:xfrm>
            <a:off x="3778350" y="249130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649" name="Google Shape;1649;p84"/>
          <p:cNvSpPr txBox="1">
            <a:spLocks noGrp="1"/>
          </p:cNvSpPr>
          <p:nvPr>
            <p:ph type="title"/>
          </p:nvPr>
        </p:nvSpPr>
        <p:spPr>
          <a:xfrm>
            <a:off x="1978350" y="1599552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1</a:t>
            </a:r>
            <a:endParaRPr/>
          </a:p>
        </p:txBody>
      </p:sp>
      <p:sp>
        <p:nvSpPr>
          <p:cNvPr id="1650" name="Google Shape;1650;p84"/>
          <p:cNvSpPr txBox="1">
            <a:spLocks noGrp="1"/>
          </p:cNvSpPr>
          <p:nvPr>
            <p:ph type="title" idx="4"/>
          </p:nvPr>
        </p:nvSpPr>
        <p:spPr>
          <a:xfrm>
            <a:off x="1978350" y="3709902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3</a:t>
            </a:r>
            <a:endParaRPr/>
          </a:p>
        </p:txBody>
      </p:sp>
      <p:sp>
        <p:nvSpPr>
          <p:cNvPr id="1651" name="Google Shape;1651;p84"/>
          <p:cNvSpPr txBox="1">
            <a:spLocks noGrp="1"/>
          </p:cNvSpPr>
          <p:nvPr>
            <p:ph type="title" idx="5"/>
          </p:nvPr>
        </p:nvSpPr>
        <p:spPr>
          <a:xfrm>
            <a:off x="1978350" y="26547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2</a:t>
            </a:r>
            <a:endParaRPr/>
          </a:p>
        </p:txBody>
      </p:sp>
      <p:sp>
        <p:nvSpPr>
          <p:cNvPr id="1652" name="Google Shape;1652;p84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Theories</a:t>
            </a:r>
            <a:endParaRPr/>
          </a:p>
        </p:txBody>
      </p:sp>
      <p:sp>
        <p:nvSpPr>
          <p:cNvPr id="1653" name="Google Shape;1653;p84"/>
          <p:cNvSpPr/>
          <p:nvPr/>
        </p:nvSpPr>
        <p:spPr>
          <a:xfrm>
            <a:off x="1358841" y="1472640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54" name="Google Shape;1654;p84"/>
          <p:cNvSpPr/>
          <p:nvPr/>
        </p:nvSpPr>
        <p:spPr>
          <a:xfrm>
            <a:off x="1358841" y="25278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55" name="Google Shape;1655;p84"/>
          <p:cNvSpPr/>
          <p:nvPr/>
        </p:nvSpPr>
        <p:spPr>
          <a:xfrm>
            <a:off x="1358841" y="3582990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656" name="Google Shape;1656;p84"/>
          <p:cNvGrpSpPr/>
          <p:nvPr/>
        </p:nvGrpSpPr>
        <p:grpSpPr>
          <a:xfrm>
            <a:off x="1482709" y="1645112"/>
            <a:ext cx="371782" cy="274285"/>
            <a:chOff x="5223609" y="3731112"/>
            <a:chExt cx="371782" cy="274285"/>
          </a:xfrm>
        </p:grpSpPr>
        <p:sp>
          <p:nvSpPr>
            <p:cNvPr id="1657" name="Google Shape;1657;p84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4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84"/>
          <p:cNvGrpSpPr/>
          <p:nvPr/>
        </p:nvGrpSpPr>
        <p:grpSpPr>
          <a:xfrm>
            <a:off x="1482709" y="2711462"/>
            <a:ext cx="371782" cy="274285"/>
            <a:chOff x="5223609" y="3731112"/>
            <a:chExt cx="371782" cy="274285"/>
          </a:xfrm>
        </p:grpSpPr>
        <p:sp>
          <p:nvSpPr>
            <p:cNvPr id="1660" name="Google Shape;1660;p84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4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84"/>
          <p:cNvGrpSpPr/>
          <p:nvPr/>
        </p:nvGrpSpPr>
        <p:grpSpPr>
          <a:xfrm>
            <a:off x="1482709" y="3755762"/>
            <a:ext cx="371782" cy="274285"/>
            <a:chOff x="5223609" y="3731112"/>
            <a:chExt cx="371782" cy="274285"/>
          </a:xfrm>
        </p:grpSpPr>
        <p:sp>
          <p:nvSpPr>
            <p:cNvPr id="1663" name="Google Shape;1663;p84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4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672" name="Google Shape;672;p67"/>
          <p:cNvSpPr txBox="1">
            <a:spLocks noGrp="1"/>
          </p:cNvSpPr>
          <p:nvPr>
            <p:ph type="body" idx="1"/>
          </p:nvPr>
        </p:nvSpPr>
        <p:spPr>
          <a:xfrm>
            <a:off x="4435787" y="1052777"/>
            <a:ext cx="7716000" cy="3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000" dirty="0" err="1"/>
              <a:t>Arquitectura</a:t>
            </a:r>
            <a:endParaRPr lang="en-US" sz="2000" dirty="0"/>
          </a:p>
          <a:p>
            <a:pPr marL="603250" indent="-457200">
              <a:buFont typeface="+mj-lt"/>
              <a:buAutoNum type="arabicPeriod"/>
            </a:pPr>
            <a:r>
              <a:rPr lang="en-US" sz="2000" dirty="0" err="1"/>
              <a:t>Infraestructura</a:t>
            </a:r>
            <a:endParaRPr lang="en-US" sz="2000" dirty="0"/>
          </a:p>
          <a:p>
            <a:pPr marL="603250" indent="-457200">
              <a:buFont typeface="+mj-lt"/>
              <a:buAutoNum type="arabicPeriod"/>
            </a:pPr>
            <a:r>
              <a:rPr lang="en-US" sz="2000" dirty="0" err="1"/>
              <a:t>Elección</a:t>
            </a:r>
            <a:r>
              <a:rPr lang="en-US" sz="2000" dirty="0"/>
              <a:t> de </a:t>
            </a:r>
            <a:r>
              <a:rPr lang="en-US" sz="2000" dirty="0" err="1"/>
              <a:t>Tecnologías</a:t>
            </a:r>
            <a:r>
              <a:rPr lang="en-US" sz="2000" dirty="0"/>
              <a:t> para</a:t>
            </a:r>
          </a:p>
          <a:p>
            <a:pPr marL="14605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el</a:t>
            </a:r>
            <a:r>
              <a:rPr lang="en-US" sz="2000" dirty="0"/>
              <a:t> </a:t>
            </a:r>
            <a:r>
              <a:rPr lang="en-US" sz="2000" dirty="0" err="1"/>
              <a:t>Modelo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endParaRPr lang="en-US" sz="2000" dirty="0"/>
          </a:p>
          <a:p>
            <a:pPr marL="603250" indent="-457200">
              <a:buFont typeface="+mj-lt"/>
              <a:buAutoNum type="arabicPeriod"/>
            </a:pPr>
            <a:r>
              <a:rPr lang="en-US" sz="2000" dirty="0" err="1"/>
              <a:t>Análisis</a:t>
            </a:r>
            <a:r>
              <a:rPr lang="en-US" sz="2000" dirty="0"/>
              <a:t> </a:t>
            </a:r>
            <a:r>
              <a:rPr lang="en-US" sz="2000" dirty="0" err="1"/>
              <a:t>Tecnológico</a:t>
            </a:r>
            <a:endParaRPr lang="en-US" sz="2000" dirty="0"/>
          </a:p>
          <a:p>
            <a:pPr marL="603250" indent="-457200">
              <a:buFont typeface="+mj-lt"/>
              <a:buAutoNum type="arabicPeriod"/>
            </a:pPr>
            <a:r>
              <a:rPr lang="en-US" sz="2000" dirty="0" err="1"/>
              <a:t>Estimación</a:t>
            </a:r>
            <a:r>
              <a:rPr lang="en-US" sz="2000" dirty="0"/>
              <a:t> de </a:t>
            </a:r>
            <a:r>
              <a:rPr lang="en-US" sz="2000" dirty="0" err="1"/>
              <a:t>Gastos</a:t>
            </a:r>
            <a:endParaRPr lang="en-US" sz="2000" dirty="0"/>
          </a:p>
        </p:txBody>
      </p:sp>
      <p:grpSp>
        <p:nvGrpSpPr>
          <p:cNvPr id="614" name="Google Shape;614;p66"/>
          <p:cNvGrpSpPr/>
          <p:nvPr/>
        </p:nvGrpSpPr>
        <p:grpSpPr>
          <a:xfrm>
            <a:off x="441291" y="2407861"/>
            <a:ext cx="4048654" cy="2351539"/>
            <a:chOff x="953187" y="2352950"/>
            <a:chExt cx="4174300" cy="2424517"/>
          </a:xfrm>
        </p:grpSpPr>
        <p:sp>
          <p:nvSpPr>
            <p:cNvPr id="615" name="Google Shape;615;p66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85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This </a:t>
            </a:r>
            <a:r>
              <a:rPr lang="en"/>
              <a:t>is a map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0" name="Google Shape;1670;p85"/>
          <p:cNvSpPr/>
          <p:nvPr/>
        </p:nvSpPr>
        <p:spPr>
          <a:xfrm>
            <a:off x="717829" y="1633371"/>
            <a:ext cx="173100" cy="17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85"/>
          <p:cNvSpPr/>
          <p:nvPr/>
        </p:nvSpPr>
        <p:spPr>
          <a:xfrm>
            <a:off x="717829" y="2698516"/>
            <a:ext cx="173100" cy="17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85"/>
          <p:cNvSpPr txBox="1"/>
          <p:nvPr/>
        </p:nvSpPr>
        <p:spPr>
          <a:xfrm>
            <a:off x="950949" y="2029019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3" name="Google Shape;1673;p85"/>
          <p:cNvSpPr txBox="1"/>
          <p:nvPr/>
        </p:nvSpPr>
        <p:spPr>
          <a:xfrm>
            <a:off x="950939" y="1537231"/>
            <a:ext cx="1911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74" name="Google Shape;1674;p85"/>
          <p:cNvSpPr txBox="1"/>
          <p:nvPr/>
        </p:nvSpPr>
        <p:spPr>
          <a:xfrm>
            <a:off x="950949" y="3094169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5" name="Google Shape;1675;p85"/>
          <p:cNvSpPr txBox="1"/>
          <p:nvPr/>
        </p:nvSpPr>
        <p:spPr>
          <a:xfrm>
            <a:off x="977789" y="2600206"/>
            <a:ext cx="1911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76" name="Google Shape;1676;p85"/>
          <p:cNvSpPr/>
          <p:nvPr/>
        </p:nvSpPr>
        <p:spPr>
          <a:xfrm>
            <a:off x="3944352" y="3925487"/>
            <a:ext cx="1357800" cy="5919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1677;p85"/>
          <p:cNvGrpSpPr/>
          <p:nvPr/>
        </p:nvGrpSpPr>
        <p:grpSpPr>
          <a:xfrm>
            <a:off x="4025027" y="969013"/>
            <a:ext cx="4401144" cy="3473269"/>
            <a:chOff x="533400" y="1696175"/>
            <a:chExt cx="3118283" cy="2460868"/>
          </a:xfrm>
        </p:grpSpPr>
        <p:sp>
          <p:nvSpPr>
            <p:cNvPr id="1678" name="Google Shape;1678;p85"/>
            <p:cNvSpPr/>
            <p:nvPr/>
          </p:nvSpPr>
          <p:spPr>
            <a:xfrm>
              <a:off x="533400" y="1696175"/>
              <a:ext cx="2861369" cy="2460868"/>
            </a:xfrm>
            <a:custGeom>
              <a:avLst/>
              <a:gdLst/>
              <a:ahLst/>
              <a:cxnLst/>
              <a:rect l="l" t="t" r="r" b="b"/>
              <a:pathLst>
                <a:path w="54298" h="46698" extrusionOk="0">
                  <a:moveTo>
                    <a:pt x="14074" y="1"/>
                  </a:moveTo>
                  <a:lnTo>
                    <a:pt x="13953" y="21"/>
                  </a:lnTo>
                  <a:lnTo>
                    <a:pt x="13832" y="142"/>
                  </a:lnTo>
                  <a:lnTo>
                    <a:pt x="13711" y="223"/>
                  </a:lnTo>
                  <a:lnTo>
                    <a:pt x="13570" y="303"/>
                  </a:lnTo>
                  <a:lnTo>
                    <a:pt x="13509" y="323"/>
                  </a:lnTo>
                  <a:lnTo>
                    <a:pt x="13469" y="263"/>
                  </a:lnTo>
                  <a:lnTo>
                    <a:pt x="13328" y="41"/>
                  </a:lnTo>
                  <a:lnTo>
                    <a:pt x="13066" y="142"/>
                  </a:lnTo>
                  <a:lnTo>
                    <a:pt x="12824" y="344"/>
                  </a:lnTo>
                  <a:lnTo>
                    <a:pt x="12561" y="525"/>
                  </a:lnTo>
                  <a:lnTo>
                    <a:pt x="12320" y="646"/>
                  </a:lnTo>
                  <a:lnTo>
                    <a:pt x="12057" y="807"/>
                  </a:lnTo>
                  <a:lnTo>
                    <a:pt x="11957" y="868"/>
                  </a:lnTo>
                  <a:lnTo>
                    <a:pt x="11836" y="888"/>
                  </a:lnTo>
                  <a:lnTo>
                    <a:pt x="11715" y="989"/>
                  </a:lnTo>
                  <a:lnTo>
                    <a:pt x="11674" y="1150"/>
                  </a:lnTo>
                  <a:lnTo>
                    <a:pt x="11614" y="1211"/>
                  </a:lnTo>
                  <a:lnTo>
                    <a:pt x="11634" y="1332"/>
                  </a:lnTo>
                  <a:lnTo>
                    <a:pt x="11674" y="1352"/>
                  </a:lnTo>
                  <a:lnTo>
                    <a:pt x="11735" y="1352"/>
                  </a:lnTo>
                  <a:lnTo>
                    <a:pt x="11815" y="1332"/>
                  </a:lnTo>
                  <a:lnTo>
                    <a:pt x="11896" y="1352"/>
                  </a:lnTo>
                  <a:lnTo>
                    <a:pt x="11815" y="1453"/>
                  </a:lnTo>
                  <a:lnTo>
                    <a:pt x="11755" y="1533"/>
                  </a:lnTo>
                  <a:lnTo>
                    <a:pt x="11856" y="1594"/>
                  </a:lnTo>
                  <a:lnTo>
                    <a:pt x="11997" y="1634"/>
                  </a:lnTo>
                  <a:lnTo>
                    <a:pt x="12057" y="1634"/>
                  </a:lnTo>
                  <a:lnTo>
                    <a:pt x="12138" y="1614"/>
                  </a:lnTo>
                  <a:lnTo>
                    <a:pt x="12178" y="1634"/>
                  </a:lnTo>
                  <a:lnTo>
                    <a:pt x="12199" y="1674"/>
                  </a:lnTo>
                  <a:lnTo>
                    <a:pt x="12037" y="1815"/>
                  </a:lnTo>
                  <a:lnTo>
                    <a:pt x="11836" y="1876"/>
                  </a:lnTo>
                  <a:lnTo>
                    <a:pt x="11594" y="1775"/>
                  </a:lnTo>
                  <a:lnTo>
                    <a:pt x="11392" y="2037"/>
                  </a:lnTo>
                  <a:lnTo>
                    <a:pt x="11291" y="1775"/>
                  </a:lnTo>
                  <a:lnTo>
                    <a:pt x="11110" y="1856"/>
                  </a:lnTo>
                  <a:lnTo>
                    <a:pt x="10787" y="1997"/>
                  </a:lnTo>
                  <a:lnTo>
                    <a:pt x="10465" y="2037"/>
                  </a:lnTo>
                  <a:lnTo>
                    <a:pt x="10202" y="2078"/>
                  </a:lnTo>
                  <a:lnTo>
                    <a:pt x="9961" y="2057"/>
                  </a:lnTo>
                  <a:lnTo>
                    <a:pt x="9779" y="1896"/>
                  </a:lnTo>
                  <a:lnTo>
                    <a:pt x="9698" y="1674"/>
                  </a:lnTo>
                  <a:lnTo>
                    <a:pt x="9577" y="1896"/>
                  </a:lnTo>
                  <a:lnTo>
                    <a:pt x="9335" y="1997"/>
                  </a:lnTo>
                  <a:lnTo>
                    <a:pt x="9154" y="2078"/>
                  </a:lnTo>
                  <a:lnTo>
                    <a:pt x="9215" y="2279"/>
                  </a:lnTo>
                  <a:lnTo>
                    <a:pt x="8811" y="2461"/>
                  </a:lnTo>
                  <a:lnTo>
                    <a:pt x="8368" y="2481"/>
                  </a:lnTo>
                  <a:lnTo>
                    <a:pt x="8327" y="2501"/>
                  </a:lnTo>
                  <a:lnTo>
                    <a:pt x="8267" y="2541"/>
                  </a:lnTo>
                  <a:lnTo>
                    <a:pt x="8206" y="2602"/>
                  </a:lnTo>
                  <a:lnTo>
                    <a:pt x="8206" y="2682"/>
                  </a:lnTo>
                  <a:lnTo>
                    <a:pt x="8267" y="2763"/>
                  </a:lnTo>
                  <a:lnTo>
                    <a:pt x="8348" y="2763"/>
                  </a:lnTo>
                  <a:lnTo>
                    <a:pt x="8408" y="2743"/>
                  </a:lnTo>
                  <a:lnTo>
                    <a:pt x="8469" y="2783"/>
                  </a:lnTo>
                  <a:lnTo>
                    <a:pt x="8206" y="2945"/>
                  </a:lnTo>
                  <a:lnTo>
                    <a:pt x="7924" y="3126"/>
                  </a:lnTo>
                  <a:lnTo>
                    <a:pt x="7884" y="3187"/>
                  </a:lnTo>
                  <a:lnTo>
                    <a:pt x="7884" y="3267"/>
                  </a:lnTo>
                  <a:lnTo>
                    <a:pt x="7944" y="3428"/>
                  </a:lnTo>
                  <a:lnTo>
                    <a:pt x="7843" y="3590"/>
                  </a:lnTo>
                  <a:lnTo>
                    <a:pt x="7803" y="3670"/>
                  </a:lnTo>
                  <a:lnTo>
                    <a:pt x="7783" y="3751"/>
                  </a:lnTo>
                  <a:lnTo>
                    <a:pt x="7763" y="3892"/>
                  </a:lnTo>
                  <a:lnTo>
                    <a:pt x="7823" y="3993"/>
                  </a:lnTo>
                  <a:lnTo>
                    <a:pt x="7904" y="3973"/>
                  </a:lnTo>
                  <a:lnTo>
                    <a:pt x="7985" y="3892"/>
                  </a:lnTo>
                  <a:lnTo>
                    <a:pt x="8126" y="3812"/>
                  </a:lnTo>
                  <a:lnTo>
                    <a:pt x="8267" y="3832"/>
                  </a:lnTo>
                  <a:lnTo>
                    <a:pt x="8307" y="3912"/>
                  </a:lnTo>
                  <a:lnTo>
                    <a:pt x="8267" y="4013"/>
                  </a:lnTo>
                  <a:lnTo>
                    <a:pt x="8307" y="4134"/>
                  </a:lnTo>
                  <a:lnTo>
                    <a:pt x="8368" y="4215"/>
                  </a:lnTo>
                  <a:lnTo>
                    <a:pt x="8428" y="4295"/>
                  </a:lnTo>
                  <a:lnTo>
                    <a:pt x="8388" y="4356"/>
                  </a:lnTo>
                  <a:lnTo>
                    <a:pt x="8287" y="4497"/>
                  </a:lnTo>
                  <a:lnTo>
                    <a:pt x="8368" y="4638"/>
                  </a:lnTo>
                  <a:lnTo>
                    <a:pt x="8509" y="4679"/>
                  </a:lnTo>
                  <a:lnTo>
                    <a:pt x="8610" y="4578"/>
                  </a:lnTo>
                  <a:lnTo>
                    <a:pt x="8771" y="4537"/>
                  </a:lnTo>
                  <a:lnTo>
                    <a:pt x="8912" y="4638"/>
                  </a:lnTo>
                  <a:lnTo>
                    <a:pt x="8912" y="4739"/>
                  </a:lnTo>
                  <a:lnTo>
                    <a:pt x="8811" y="4800"/>
                  </a:lnTo>
                  <a:lnTo>
                    <a:pt x="8529" y="5122"/>
                  </a:lnTo>
                  <a:cubicBezTo>
                    <a:pt x="8489" y="5431"/>
                    <a:pt x="8520" y="5757"/>
                    <a:pt x="8682" y="5757"/>
                  </a:cubicBezTo>
                  <a:cubicBezTo>
                    <a:pt x="8763" y="5757"/>
                    <a:pt x="8878" y="5674"/>
                    <a:pt x="9033" y="5465"/>
                  </a:cubicBezTo>
                  <a:lnTo>
                    <a:pt x="9295" y="5445"/>
                  </a:lnTo>
                  <a:lnTo>
                    <a:pt x="9315" y="5445"/>
                  </a:lnTo>
                  <a:lnTo>
                    <a:pt x="9335" y="5425"/>
                  </a:lnTo>
                  <a:lnTo>
                    <a:pt x="9416" y="5344"/>
                  </a:lnTo>
                  <a:lnTo>
                    <a:pt x="9517" y="5384"/>
                  </a:lnTo>
                  <a:lnTo>
                    <a:pt x="9577" y="5505"/>
                  </a:lnTo>
                  <a:lnTo>
                    <a:pt x="9497" y="5626"/>
                  </a:lnTo>
                  <a:lnTo>
                    <a:pt x="9396" y="5687"/>
                  </a:lnTo>
                  <a:lnTo>
                    <a:pt x="9376" y="5808"/>
                  </a:lnTo>
                  <a:lnTo>
                    <a:pt x="9335" y="5969"/>
                  </a:lnTo>
                  <a:lnTo>
                    <a:pt x="9194" y="6110"/>
                  </a:lnTo>
                  <a:lnTo>
                    <a:pt x="9073" y="6231"/>
                  </a:lnTo>
                  <a:lnTo>
                    <a:pt x="9073" y="6433"/>
                  </a:lnTo>
                  <a:lnTo>
                    <a:pt x="9194" y="6554"/>
                  </a:lnTo>
                  <a:lnTo>
                    <a:pt x="9376" y="6574"/>
                  </a:lnTo>
                  <a:lnTo>
                    <a:pt x="9537" y="6533"/>
                  </a:lnTo>
                  <a:lnTo>
                    <a:pt x="9698" y="6554"/>
                  </a:lnTo>
                  <a:lnTo>
                    <a:pt x="9577" y="6735"/>
                  </a:lnTo>
                  <a:lnTo>
                    <a:pt x="9356" y="6836"/>
                  </a:lnTo>
                  <a:lnTo>
                    <a:pt x="9194" y="6917"/>
                  </a:lnTo>
                  <a:lnTo>
                    <a:pt x="9134" y="7078"/>
                  </a:lnTo>
                  <a:lnTo>
                    <a:pt x="9235" y="7219"/>
                  </a:lnTo>
                  <a:lnTo>
                    <a:pt x="9436" y="7199"/>
                  </a:lnTo>
                  <a:lnTo>
                    <a:pt x="9557" y="7179"/>
                  </a:lnTo>
                  <a:lnTo>
                    <a:pt x="9638" y="7239"/>
                  </a:lnTo>
                  <a:lnTo>
                    <a:pt x="9618" y="7340"/>
                  </a:lnTo>
                  <a:lnTo>
                    <a:pt x="9497" y="7400"/>
                  </a:lnTo>
                  <a:lnTo>
                    <a:pt x="9436" y="7421"/>
                  </a:lnTo>
                  <a:lnTo>
                    <a:pt x="9376" y="7461"/>
                  </a:lnTo>
                  <a:lnTo>
                    <a:pt x="9094" y="7743"/>
                  </a:lnTo>
                  <a:lnTo>
                    <a:pt x="8831" y="8066"/>
                  </a:lnTo>
                  <a:lnTo>
                    <a:pt x="8811" y="8147"/>
                  </a:lnTo>
                  <a:lnTo>
                    <a:pt x="8831" y="8247"/>
                  </a:lnTo>
                  <a:lnTo>
                    <a:pt x="8852" y="8449"/>
                  </a:lnTo>
                  <a:lnTo>
                    <a:pt x="8811" y="8671"/>
                  </a:lnTo>
                  <a:lnTo>
                    <a:pt x="8811" y="8933"/>
                  </a:lnTo>
                  <a:lnTo>
                    <a:pt x="9073" y="8953"/>
                  </a:lnTo>
                  <a:lnTo>
                    <a:pt x="9396" y="8772"/>
                  </a:lnTo>
                  <a:lnTo>
                    <a:pt x="9658" y="8489"/>
                  </a:lnTo>
                  <a:lnTo>
                    <a:pt x="9779" y="8388"/>
                  </a:lnTo>
                  <a:lnTo>
                    <a:pt x="9920" y="8328"/>
                  </a:lnTo>
                  <a:lnTo>
                    <a:pt x="10626" y="8267"/>
                  </a:lnTo>
                  <a:lnTo>
                    <a:pt x="11311" y="8086"/>
                  </a:lnTo>
                  <a:lnTo>
                    <a:pt x="11453" y="8086"/>
                  </a:lnTo>
                  <a:lnTo>
                    <a:pt x="11513" y="8227"/>
                  </a:lnTo>
                  <a:lnTo>
                    <a:pt x="11553" y="8388"/>
                  </a:lnTo>
                  <a:lnTo>
                    <a:pt x="11715" y="8449"/>
                  </a:lnTo>
                  <a:lnTo>
                    <a:pt x="11876" y="8550"/>
                  </a:lnTo>
                  <a:lnTo>
                    <a:pt x="11815" y="8731"/>
                  </a:lnTo>
                  <a:lnTo>
                    <a:pt x="11735" y="8792"/>
                  </a:lnTo>
                  <a:lnTo>
                    <a:pt x="11654" y="8832"/>
                  </a:lnTo>
                  <a:lnTo>
                    <a:pt x="11473" y="8973"/>
                  </a:lnTo>
                  <a:lnTo>
                    <a:pt x="11352" y="9175"/>
                  </a:lnTo>
                  <a:lnTo>
                    <a:pt x="11392" y="9296"/>
                  </a:lnTo>
                  <a:lnTo>
                    <a:pt x="11513" y="9356"/>
                  </a:lnTo>
                  <a:lnTo>
                    <a:pt x="11553" y="9376"/>
                  </a:lnTo>
                  <a:lnTo>
                    <a:pt x="11533" y="9437"/>
                  </a:lnTo>
                  <a:lnTo>
                    <a:pt x="11493" y="9598"/>
                  </a:lnTo>
                  <a:lnTo>
                    <a:pt x="11574" y="9719"/>
                  </a:lnTo>
                  <a:lnTo>
                    <a:pt x="11775" y="9719"/>
                  </a:lnTo>
                  <a:lnTo>
                    <a:pt x="11957" y="9639"/>
                  </a:lnTo>
                  <a:lnTo>
                    <a:pt x="12320" y="9417"/>
                  </a:lnTo>
                  <a:lnTo>
                    <a:pt x="12723" y="9477"/>
                  </a:lnTo>
                  <a:lnTo>
                    <a:pt x="12824" y="9477"/>
                  </a:lnTo>
                  <a:lnTo>
                    <a:pt x="12945" y="9457"/>
                  </a:lnTo>
                  <a:lnTo>
                    <a:pt x="13126" y="9397"/>
                  </a:lnTo>
                  <a:lnTo>
                    <a:pt x="13267" y="9497"/>
                  </a:lnTo>
                  <a:lnTo>
                    <a:pt x="13570" y="9719"/>
                  </a:lnTo>
                  <a:lnTo>
                    <a:pt x="13933" y="9739"/>
                  </a:lnTo>
                  <a:lnTo>
                    <a:pt x="14054" y="9739"/>
                  </a:lnTo>
                  <a:lnTo>
                    <a:pt x="14154" y="9800"/>
                  </a:lnTo>
                  <a:lnTo>
                    <a:pt x="14416" y="9901"/>
                  </a:lnTo>
                  <a:lnTo>
                    <a:pt x="14638" y="9800"/>
                  </a:lnTo>
                  <a:lnTo>
                    <a:pt x="14759" y="9719"/>
                  </a:lnTo>
                  <a:lnTo>
                    <a:pt x="14900" y="9699"/>
                  </a:lnTo>
                  <a:lnTo>
                    <a:pt x="15122" y="9639"/>
                  </a:lnTo>
                  <a:lnTo>
                    <a:pt x="15183" y="9397"/>
                  </a:lnTo>
                  <a:lnTo>
                    <a:pt x="15243" y="9255"/>
                  </a:lnTo>
                  <a:lnTo>
                    <a:pt x="15324" y="9215"/>
                  </a:lnTo>
                  <a:lnTo>
                    <a:pt x="15707" y="9336"/>
                  </a:lnTo>
                  <a:lnTo>
                    <a:pt x="16090" y="9296"/>
                  </a:lnTo>
                  <a:lnTo>
                    <a:pt x="16433" y="9376"/>
                  </a:lnTo>
                  <a:lnTo>
                    <a:pt x="16715" y="9175"/>
                  </a:lnTo>
                  <a:lnTo>
                    <a:pt x="16755" y="9155"/>
                  </a:lnTo>
                  <a:lnTo>
                    <a:pt x="16816" y="9134"/>
                  </a:lnTo>
                  <a:lnTo>
                    <a:pt x="16796" y="9397"/>
                  </a:lnTo>
                  <a:lnTo>
                    <a:pt x="17098" y="9437"/>
                  </a:lnTo>
                  <a:lnTo>
                    <a:pt x="17219" y="9437"/>
                  </a:lnTo>
                  <a:lnTo>
                    <a:pt x="17340" y="9417"/>
                  </a:lnTo>
                  <a:lnTo>
                    <a:pt x="17441" y="9417"/>
                  </a:lnTo>
                  <a:lnTo>
                    <a:pt x="17481" y="9518"/>
                  </a:lnTo>
                  <a:lnTo>
                    <a:pt x="17501" y="9921"/>
                  </a:lnTo>
                  <a:lnTo>
                    <a:pt x="17421" y="10364"/>
                  </a:lnTo>
                  <a:lnTo>
                    <a:pt x="17421" y="10747"/>
                  </a:lnTo>
                  <a:lnTo>
                    <a:pt x="17723" y="10889"/>
                  </a:lnTo>
                  <a:lnTo>
                    <a:pt x="18227" y="10889"/>
                  </a:lnTo>
                  <a:lnTo>
                    <a:pt x="18610" y="11211"/>
                  </a:lnTo>
                  <a:lnTo>
                    <a:pt x="18691" y="11413"/>
                  </a:lnTo>
                  <a:lnTo>
                    <a:pt x="18590" y="11594"/>
                  </a:lnTo>
                  <a:lnTo>
                    <a:pt x="18388" y="11816"/>
                  </a:lnTo>
                  <a:lnTo>
                    <a:pt x="18267" y="12098"/>
                  </a:lnTo>
                  <a:lnTo>
                    <a:pt x="18207" y="12219"/>
                  </a:lnTo>
                  <a:lnTo>
                    <a:pt x="18147" y="12280"/>
                  </a:lnTo>
                  <a:lnTo>
                    <a:pt x="17884" y="12481"/>
                  </a:lnTo>
                  <a:lnTo>
                    <a:pt x="17683" y="12703"/>
                  </a:lnTo>
                  <a:lnTo>
                    <a:pt x="17562" y="12784"/>
                  </a:lnTo>
                  <a:lnTo>
                    <a:pt x="17441" y="12844"/>
                  </a:lnTo>
                  <a:lnTo>
                    <a:pt x="16977" y="13006"/>
                  </a:lnTo>
                  <a:lnTo>
                    <a:pt x="16614" y="13328"/>
                  </a:lnTo>
                  <a:lnTo>
                    <a:pt x="16513" y="13409"/>
                  </a:lnTo>
                  <a:lnTo>
                    <a:pt x="16392" y="13530"/>
                  </a:lnTo>
                  <a:lnTo>
                    <a:pt x="16251" y="13893"/>
                  </a:lnTo>
                  <a:lnTo>
                    <a:pt x="15868" y="13913"/>
                  </a:lnTo>
                  <a:lnTo>
                    <a:pt x="15767" y="13953"/>
                  </a:lnTo>
                  <a:lnTo>
                    <a:pt x="15787" y="14054"/>
                  </a:lnTo>
                  <a:lnTo>
                    <a:pt x="15929" y="14417"/>
                  </a:lnTo>
                  <a:lnTo>
                    <a:pt x="16090" y="14780"/>
                  </a:lnTo>
                  <a:lnTo>
                    <a:pt x="16130" y="14840"/>
                  </a:lnTo>
                  <a:lnTo>
                    <a:pt x="16110" y="14921"/>
                  </a:lnTo>
                  <a:lnTo>
                    <a:pt x="16029" y="15163"/>
                  </a:lnTo>
                  <a:lnTo>
                    <a:pt x="16050" y="15385"/>
                  </a:lnTo>
                  <a:lnTo>
                    <a:pt x="16110" y="15748"/>
                  </a:lnTo>
                  <a:lnTo>
                    <a:pt x="16050" y="16111"/>
                  </a:lnTo>
                  <a:lnTo>
                    <a:pt x="16050" y="16191"/>
                  </a:lnTo>
                  <a:lnTo>
                    <a:pt x="16090" y="16292"/>
                  </a:lnTo>
                  <a:lnTo>
                    <a:pt x="16150" y="16474"/>
                  </a:lnTo>
                  <a:lnTo>
                    <a:pt x="16050" y="16615"/>
                  </a:lnTo>
                  <a:lnTo>
                    <a:pt x="15949" y="16776"/>
                  </a:lnTo>
                  <a:lnTo>
                    <a:pt x="15949" y="16978"/>
                  </a:lnTo>
                  <a:lnTo>
                    <a:pt x="15969" y="17260"/>
                  </a:lnTo>
                  <a:lnTo>
                    <a:pt x="15868" y="17502"/>
                  </a:lnTo>
                  <a:lnTo>
                    <a:pt x="15687" y="17704"/>
                  </a:lnTo>
                  <a:lnTo>
                    <a:pt x="15445" y="17804"/>
                  </a:lnTo>
                  <a:lnTo>
                    <a:pt x="15344" y="17825"/>
                  </a:lnTo>
                  <a:lnTo>
                    <a:pt x="15263" y="17865"/>
                  </a:lnTo>
                  <a:lnTo>
                    <a:pt x="15122" y="17946"/>
                  </a:lnTo>
                  <a:lnTo>
                    <a:pt x="15082" y="18087"/>
                  </a:lnTo>
                  <a:lnTo>
                    <a:pt x="15122" y="18308"/>
                  </a:lnTo>
                  <a:lnTo>
                    <a:pt x="15243" y="18490"/>
                  </a:lnTo>
                  <a:lnTo>
                    <a:pt x="15384" y="18591"/>
                  </a:lnTo>
                  <a:lnTo>
                    <a:pt x="15445" y="18732"/>
                  </a:lnTo>
                  <a:lnTo>
                    <a:pt x="15485" y="19357"/>
                  </a:lnTo>
                  <a:lnTo>
                    <a:pt x="15223" y="19921"/>
                  </a:lnTo>
                  <a:lnTo>
                    <a:pt x="15122" y="20103"/>
                  </a:lnTo>
                  <a:lnTo>
                    <a:pt x="15041" y="20284"/>
                  </a:lnTo>
                  <a:lnTo>
                    <a:pt x="14880" y="20647"/>
                  </a:lnTo>
                  <a:lnTo>
                    <a:pt x="14477" y="20688"/>
                  </a:lnTo>
                  <a:lnTo>
                    <a:pt x="14195" y="20627"/>
                  </a:lnTo>
                  <a:lnTo>
                    <a:pt x="13933" y="20627"/>
                  </a:lnTo>
                  <a:lnTo>
                    <a:pt x="13509" y="20667"/>
                  </a:lnTo>
                  <a:lnTo>
                    <a:pt x="13106" y="20587"/>
                  </a:lnTo>
                  <a:lnTo>
                    <a:pt x="13025" y="20567"/>
                  </a:lnTo>
                  <a:lnTo>
                    <a:pt x="12965" y="20607"/>
                  </a:lnTo>
                  <a:lnTo>
                    <a:pt x="12965" y="20667"/>
                  </a:lnTo>
                  <a:lnTo>
                    <a:pt x="12985" y="20728"/>
                  </a:lnTo>
                  <a:lnTo>
                    <a:pt x="13106" y="20950"/>
                  </a:lnTo>
                  <a:lnTo>
                    <a:pt x="13267" y="21172"/>
                  </a:lnTo>
                  <a:lnTo>
                    <a:pt x="13368" y="21272"/>
                  </a:lnTo>
                  <a:lnTo>
                    <a:pt x="13368" y="21413"/>
                  </a:lnTo>
                  <a:lnTo>
                    <a:pt x="13368" y="21575"/>
                  </a:lnTo>
                  <a:lnTo>
                    <a:pt x="13489" y="21655"/>
                  </a:lnTo>
                  <a:lnTo>
                    <a:pt x="13650" y="21776"/>
                  </a:lnTo>
                  <a:lnTo>
                    <a:pt x="13630" y="21978"/>
                  </a:lnTo>
                  <a:lnTo>
                    <a:pt x="13590" y="22119"/>
                  </a:lnTo>
                  <a:lnTo>
                    <a:pt x="13650" y="22260"/>
                  </a:lnTo>
                  <a:lnTo>
                    <a:pt x="13832" y="22522"/>
                  </a:lnTo>
                  <a:lnTo>
                    <a:pt x="13892" y="22805"/>
                  </a:lnTo>
                  <a:lnTo>
                    <a:pt x="13933" y="22986"/>
                  </a:lnTo>
                  <a:lnTo>
                    <a:pt x="14074" y="23127"/>
                  </a:lnTo>
                  <a:lnTo>
                    <a:pt x="14174" y="23188"/>
                  </a:lnTo>
                  <a:lnTo>
                    <a:pt x="14215" y="23289"/>
                  </a:lnTo>
                  <a:lnTo>
                    <a:pt x="14295" y="23470"/>
                  </a:lnTo>
                  <a:lnTo>
                    <a:pt x="14699" y="23470"/>
                  </a:lnTo>
                  <a:lnTo>
                    <a:pt x="14840" y="23631"/>
                  </a:lnTo>
                  <a:lnTo>
                    <a:pt x="14880" y="23873"/>
                  </a:lnTo>
                  <a:lnTo>
                    <a:pt x="14759" y="24095"/>
                  </a:lnTo>
                  <a:lnTo>
                    <a:pt x="14558" y="24337"/>
                  </a:lnTo>
                  <a:lnTo>
                    <a:pt x="14578" y="24660"/>
                  </a:lnTo>
                  <a:lnTo>
                    <a:pt x="14578" y="24700"/>
                  </a:lnTo>
                  <a:lnTo>
                    <a:pt x="14517" y="24740"/>
                  </a:lnTo>
                  <a:lnTo>
                    <a:pt x="14154" y="24982"/>
                  </a:lnTo>
                  <a:lnTo>
                    <a:pt x="13832" y="25244"/>
                  </a:lnTo>
                  <a:lnTo>
                    <a:pt x="13630" y="25406"/>
                  </a:lnTo>
                  <a:lnTo>
                    <a:pt x="13570" y="25627"/>
                  </a:lnTo>
                  <a:lnTo>
                    <a:pt x="13549" y="25910"/>
                  </a:lnTo>
                  <a:lnTo>
                    <a:pt x="13428" y="26172"/>
                  </a:lnTo>
                  <a:lnTo>
                    <a:pt x="13328" y="26394"/>
                  </a:lnTo>
                  <a:lnTo>
                    <a:pt x="13348" y="26656"/>
                  </a:lnTo>
                  <a:lnTo>
                    <a:pt x="13711" y="27240"/>
                  </a:lnTo>
                  <a:lnTo>
                    <a:pt x="13993" y="27866"/>
                  </a:lnTo>
                  <a:lnTo>
                    <a:pt x="14134" y="28027"/>
                  </a:lnTo>
                  <a:lnTo>
                    <a:pt x="14356" y="28007"/>
                  </a:lnTo>
                  <a:lnTo>
                    <a:pt x="14638" y="27946"/>
                  </a:lnTo>
                  <a:lnTo>
                    <a:pt x="14739" y="28228"/>
                  </a:lnTo>
                  <a:lnTo>
                    <a:pt x="14739" y="28349"/>
                  </a:lnTo>
                  <a:lnTo>
                    <a:pt x="14638" y="28430"/>
                  </a:lnTo>
                  <a:lnTo>
                    <a:pt x="14578" y="28491"/>
                  </a:lnTo>
                  <a:lnTo>
                    <a:pt x="14537" y="28591"/>
                  </a:lnTo>
                  <a:lnTo>
                    <a:pt x="14396" y="28773"/>
                  </a:lnTo>
                  <a:lnTo>
                    <a:pt x="14154" y="28733"/>
                  </a:lnTo>
                  <a:lnTo>
                    <a:pt x="13993" y="28672"/>
                  </a:lnTo>
                  <a:lnTo>
                    <a:pt x="13872" y="28733"/>
                  </a:lnTo>
                  <a:lnTo>
                    <a:pt x="13771" y="28854"/>
                  </a:lnTo>
                  <a:lnTo>
                    <a:pt x="13630" y="28833"/>
                  </a:lnTo>
                  <a:lnTo>
                    <a:pt x="13469" y="28813"/>
                  </a:lnTo>
                  <a:lnTo>
                    <a:pt x="13388" y="28974"/>
                  </a:lnTo>
                  <a:lnTo>
                    <a:pt x="13207" y="29479"/>
                  </a:lnTo>
                  <a:lnTo>
                    <a:pt x="12884" y="29882"/>
                  </a:lnTo>
                  <a:lnTo>
                    <a:pt x="12602" y="30083"/>
                  </a:lnTo>
                  <a:lnTo>
                    <a:pt x="12441" y="30386"/>
                  </a:lnTo>
                  <a:lnTo>
                    <a:pt x="12340" y="30708"/>
                  </a:lnTo>
                  <a:lnTo>
                    <a:pt x="12178" y="30991"/>
                  </a:lnTo>
                  <a:lnTo>
                    <a:pt x="12138" y="31071"/>
                  </a:lnTo>
                  <a:lnTo>
                    <a:pt x="12158" y="31152"/>
                  </a:lnTo>
                  <a:lnTo>
                    <a:pt x="12340" y="31656"/>
                  </a:lnTo>
                  <a:lnTo>
                    <a:pt x="12320" y="32221"/>
                  </a:lnTo>
                  <a:lnTo>
                    <a:pt x="12340" y="32543"/>
                  </a:lnTo>
                  <a:lnTo>
                    <a:pt x="12461" y="32846"/>
                  </a:lnTo>
                  <a:lnTo>
                    <a:pt x="12602" y="32886"/>
                  </a:lnTo>
                  <a:lnTo>
                    <a:pt x="12723" y="32785"/>
                  </a:lnTo>
                  <a:lnTo>
                    <a:pt x="13187" y="32846"/>
                  </a:lnTo>
                  <a:lnTo>
                    <a:pt x="13670" y="32846"/>
                  </a:lnTo>
                  <a:lnTo>
                    <a:pt x="14033" y="32906"/>
                  </a:lnTo>
                  <a:lnTo>
                    <a:pt x="14356" y="33067"/>
                  </a:lnTo>
                  <a:lnTo>
                    <a:pt x="14658" y="33249"/>
                  </a:lnTo>
                  <a:lnTo>
                    <a:pt x="14961" y="33410"/>
                  </a:lnTo>
                  <a:lnTo>
                    <a:pt x="15324" y="33632"/>
                  </a:lnTo>
                  <a:lnTo>
                    <a:pt x="15646" y="33874"/>
                  </a:lnTo>
                  <a:lnTo>
                    <a:pt x="16191" y="34479"/>
                  </a:lnTo>
                  <a:lnTo>
                    <a:pt x="16654" y="35124"/>
                  </a:lnTo>
                  <a:lnTo>
                    <a:pt x="16594" y="35144"/>
                  </a:lnTo>
                  <a:lnTo>
                    <a:pt x="16513" y="35164"/>
                  </a:lnTo>
                  <a:lnTo>
                    <a:pt x="16312" y="35245"/>
                  </a:lnTo>
                  <a:lnTo>
                    <a:pt x="16231" y="35447"/>
                  </a:lnTo>
                  <a:lnTo>
                    <a:pt x="16352" y="35850"/>
                  </a:lnTo>
                  <a:lnTo>
                    <a:pt x="16634" y="35951"/>
                  </a:lnTo>
                  <a:lnTo>
                    <a:pt x="16876" y="36011"/>
                  </a:lnTo>
                  <a:lnTo>
                    <a:pt x="17058" y="36173"/>
                  </a:lnTo>
                  <a:lnTo>
                    <a:pt x="17118" y="36273"/>
                  </a:lnTo>
                  <a:lnTo>
                    <a:pt x="17017" y="36314"/>
                  </a:lnTo>
                  <a:lnTo>
                    <a:pt x="16816" y="36414"/>
                  </a:lnTo>
                  <a:lnTo>
                    <a:pt x="16856" y="36636"/>
                  </a:lnTo>
                  <a:lnTo>
                    <a:pt x="16917" y="36838"/>
                  </a:lnTo>
                  <a:lnTo>
                    <a:pt x="16997" y="37019"/>
                  </a:lnTo>
                  <a:lnTo>
                    <a:pt x="17360" y="37584"/>
                  </a:lnTo>
                  <a:lnTo>
                    <a:pt x="17703" y="38148"/>
                  </a:lnTo>
                  <a:lnTo>
                    <a:pt x="17763" y="38209"/>
                  </a:lnTo>
                  <a:lnTo>
                    <a:pt x="17864" y="38229"/>
                  </a:lnTo>
                  <a:lnTo>
                    <a:pt x="18207" y="38330"/>
                  </a:lnTo>
                  <a:lnTo>
                    <a:pt x="18449" y="38552"/>
                  </a:lnTo>
                  <a:lnTo>
                    <a:pt x="18570" y="38673"/>
                  </a:lnTo>
                  <a:lnTo>
                    <a:pt x="18691" y="38753"/>
                  </a:lnTo>
                  <a:lnTo>
                    <a:pt x="19014" y="38935"/>
                  </a:lnTo>
                  <a:lnTo>
                    <a:pt x="19356" y="39096"/>
                  </a:lnTo>
                  <a:lnTo>
                    <a:pt x="19699" y="39177"/>
                  </a:lnTo>
                  <a:lnTo>
                    <a:pt x="20042" y="39096"/>
                  </a:lnTo>
                  <a:lnTo>
                    <a:pt x="20183" y="38894"/>
                  </a:lnTo>
                  <a:lnTo>
                    <a:pt x="20143" y="38612"/>
                  </a:lnTo>
                  <a:lnTo>
                    <a:pt x="20183" y="38431"/>
                  </a:lnTo>
                  <a:lnTo>
                    <a:pt x="20364" y="38411"/>
                  </a:lnTo>
                  <a:lnTo>
                    <a:pt x="20526" y="38411"/>
                  </a:lnTo>
                  <a:lnTo>
                    <a:pt x="20627" y="38269"/>
                  </a:lnTo>
                  <a:lnTo>
                    <a:pt x="20949" y="37826"/>
                  </a:lnTo>
                  <a:lnTo>
                    <a:pt x="21272" y="37382"/>
                  </a:lnTo>
                  <a:lnTo>
                    <a:pt x="21292" y="37342"/>
                  </a:lnTo>
                  <a:lnTo>
                    <a:pt x="21332" y="37342"/>
                  </a:lnTo>
                  <a:lnTo>
                    <a:pt x="21977" y="37080"/>
                  </a:lnTo>
                  <a:lnTo>
                    <a:pt x="22643" y="36838"/>
                  </a:lnTo>
                  <a:lnTo>
                    <a:pt x="22804" y="36818"/>
                  </a:lnTo>
                  <a:lnTo>
                    <a:pt x="22986" y="36878"/>
                  </a:lnTo>
                  <a:lnTo>
                    <a:pt x="23308" y="36959"/>
                  </a:lnTo>
                  <a:lnTo>
                    <a:pt x="23631" y="36858"/>
                  </a:lnTo>
                  <a:lnTo>
                    <a:pt x="24074" y="36475"/>
                  </a:lnTo>
                  <a:lnTo>
                    <a:pt x="24478" y="36031"/>
                  </a:lnTo>
                  <a:lnTo>
                    <a:pt x="24619" y="35931"/>
                  </a:lnTo>
                  <a:lnTo>
                    <a:pt x="24780" y="35890"/>
                  </a:lnTo>
                  <a:lnTo>
                    <a:pt x="25203" y="35951"/>
                  </a:lnTo>
                  <a:lnTo>
                    <a:pt x="25627" y="35890"/>
                  </a:lnTo>
                  <a:lnTo>
                    <a:pt x="26212" y="35810"/>
                  </a:lnTo>
                  <a:lnTo>
                    <a:pt x="26796" y="35810"/>
                  </a:lnTo>
                  <a:lnTo>
                    <a:pt x="27260" y="35850"/>
                  </a:lnTo>
                  <a:lnTo>
                    <a:pt x="27744" y="35850"/>
                  </a:lnTo>
                  <a:lnTo>
                    <a:pt x="27845" y="35870"/>
                  </a:lnTo>
                  <a:lnTo>
                    <a:pt x="27925" y="35931"/>
                  </a:lnTo>
                  <a:lnTo>
                    <a:pt x="28349" y="36092"/>
                  </a:lnTo>
                  <a:lnTo>
                    <a:pt x="28792" y="36031"/>
                  </a:lnTo>
                  <a:lnTo>
                    <a:pt x="29196" y="35910"/>
                  </a:lnTo>
                  <a:lnTo>
                    <a:pt x="30667" y="35910"/>
                  </a:lnTo>
                  <a:lnTo>
                    <a:pt x="30849" y="35991"/>
                  </a:lnTo>
                  <a:lnTo>
                    <a:pt x="31091" y="36112"/>
                  </a:lnTo>
                  <a:lnTo>
                    <a:pt x="31333" y="36193"/>
                  </a:lnTo>
                  <a:lnTo>
                    <a:pt x="31655" y="36132"/>
                  </a:lnTo>
                  <a:lnTo>
                    <a:pt x="31938" y="35810"/>
                  </a:lnTo>
                  <a:lnTo>
                    <a:pt x="32220" y="35487"/>
                  </a:lnTo>
                  <a:lnTo>
                    <a:pt x="32623" y="35487"/>
                  </a:lnTo>
                  <a:lnTo>
                    <a:pt x="32704" y="35507"/>
                  </a:lnTo>
                  <a:lnTo>
                    <a:pt x="32805" y="35487"/>
                  </a:lnTo>
                  <a:lnTo>
                    <a:pt x="33006" y="35427"/>
                  </a:lnTo>
                  <a:lnTo>
                    <a:pt x="33228" y="35507"/>
                  </a:lnTo>
                  <a:lnTo>
                    <a:pt x="33410" y="35648"/>
                  </a:lnTo>
                  <a:lnTo>
                    <a:pt x="33571" y="35830"/>
                  </a:lnTo>
                  <a:lnTo>
                    <a:pt x="33833" y="36011"/>
                  </a:lnTo>
                  <a:lnTo>
                    <a:pt x="34095" y="35850"/>
                  </a:lnTo>
                  <a:lnTo>
                    <a:pt x="34377" y="35547"/>
                  </a:lnTo>
                  <a:lnTo>
                    <a:pt x="34559" y="35164"/>
                  </a:lnTo>
                  <a:lnTo>
                    <a:pt x="34579" y="35124"/>
                  </a:lnTo>
                  <a:lnTo>
                    <a:pt x="34619" y="35084"/>
                  </a:lnTo>
                  <a:lnTo>
                    <a:pt x="34881" y="34862"/>
                  </a:lnTo>
                  <a:lnTo>
                    <a:pt x="34962" y="34539"/>
                  </a:lnTo>
                  <a:lnTo>
                    <a:pt x="35002" y="34338"/>
                  </a:lnTo>
                  <a:lnTo>
                    <a:pt x="35123" y="34197"/>
                  </a:lnTo>
                  <a:lnTo>
                    <a:pt x="35224" y="34055"/>
                  </a:lnTo>
                  <a:lnTo>
                    <a:pt x="35244" y="33914"/>
                  </a:lnTo>
                  <a:lnTo>
                    <a:pt x="35406" y="33370"/>
                  </a:lnTo>
                  <a:lnTo>
                    <a:pt x="35809" y="32987"/>
                  </a:lnTo>
                  <a:lnTo>
                    <a:pt x="36293" y="32644"/>
                  </a:lnTo>
                  <a:lnTo>
                    <a:pt x="36736" y="32221"/>
                  </a:lnTo>
                  <a:lnTo>
                    <a:pt x="36757" y="32200"/>
                  </a:lnTo>
                  <a:lnTo>
                    <a:pt x="36797" y="32180"/>
                  </a:lnTo>
                  <a:lnTo>
                    <a:pt x="37624" y="31858"/>
                  </a:lnTo>
                  <a:lnTo>
                    <a:pt x="38491" y="31777"/>
                  </a:lnTo>
                  <a:lnTo>
                    <a:pt x="38591" y="31797"/>
                  </a:lnTo>
                  <a:lnTo>
                    <a:pt x="38672" y="31858"/>
                  </a:lnTo>
                  <a:lnTo>
                    <a:pt x="38793" y="31918"/>
                  </a:lnTo>
                  <a:lnTo>
                    <a:pt x="38934" y="31898"/>
                  </a:lnTo>
                  <a:lnTo>
                    <a:pt x="39196" y="31797"/>
                  </a:lnTo>
                  <a:lnTo>
                    <a:pt x="39458" y="31737"/>
                  </a:lnTo>
                  <a:lnTo>
                    <a:pt x="39640" y="31717"/>
                  </a:lnTo>
                  <a:lnTo>
                    <a:pt x="39741" y="31575"/>
                  </a:lnTo>
                  <a:lnTo>
                    <a:pt x="39660" y="31454"/>
                  </a:lnTo>
                  <a:lnTo>
                    <a:pt x="39519" y="31414"/>
                  </a:lnTo>
                  <a:lnTo>
                    <a:pt x="39317" y="31273"/>
                  </a:lnTo>
                  <a:lnTo>
                    <a:pt x="39196" y="31092"/>
                  </a:lnTo>
                  <a:lnTo>
                    <a:pt x="39257" y="30829"/>
                  </a:lnTo>
                  <a:lnTo>
                    <a:pt x="39378" y="30668"/>
                  </a:lnTo>
                  <a:lnTo>
                    <a:pt x="39579" y="30467"/>
                  </a:lnTo>
                  <a:lnTo>
                    <a:pt x="39599" y="30225"/>
                  </a:lnTo>
                  <a:lnTo>
                    <a:pt x="39640" y="30043"/>
                  </a:lnTo>
                  <a:lnTo>
                    <a:pt x="39741" y="29902"/>
                  </a:lnTo>
                  <a:lnTo>
                    <a:pt x="39882" y="29680"/>
                  </a:lnTo>
                  <a:lnTo>
                    <a:pt x="39922" y="29438"/>
                  </a:lnTo>
                  <a:lnTo>
                    <a:pt x="39983" y="28995"/>
                  </a:lnTo>
                  <a:lnTo>
                    <a:pt x="40325" y="28692"/>
                  </a:lnTo>
                  <a:lnTo>
                    <a:pt x="40426" y="28612"/>
                  </a:lnTo>
                  <a:lnTo>
                    <a:pt x="40426" y="28450"/>
                  </a:lnTo>
                  <a:lnTo>
                    <a:pt x="40406" y="28148"/>
                  </a:lnTo>
                  <a:lnTo>
                    <a:pt x="40628" y="27946"/>
                  </a:lnTo>
                  <a:lnTo>
                    <a:pt x="40870" y="27805"/>
                  </a:lnTo>
                  <a:lnTo>
                    <a:pt x="40991" y="27543"/>
                  </a:lnTo>
                  <a:lnTo>
                    <a:pt x="41091" y="27361"/>
                  </a:lnTo>
                  <a:lnTo>
                    <a:pt x="41313" y="27261"/>
                  </a:lnTo>
                  <a:lnTo>
                    <a:pt x="41676" y="27140"/>
                  </a:lnTo>
                  <a:lnTo>
                    <a:pt x="42059" y="26999"/>
                  </a:lnTo>
                  <a:lnTo>
                    <a:pt x="42221" y="26938"/>
                  </a:lnTo>
                  <a:lnTo>
                    <a:pt x="42281" y="26777"/>
                  </a:lnTo>
                  <a:lnTo>
                    <a:pt x="42382" y="26535"/>
                  </a:lnTo>
                  <a:lnTo>
                    <a:pt x="42644" y="26535"/>
                  </a:lnTo>
                  <a:lnTo>
                    <a:pt x="42765" y="26555"/>
                  </a:lnTo>
                  <a:lnTo>
                    <a:pt x="42825" y="26494"/>
                  </a:lnTo>
                  <a:lnTo>
                    <a:pt x="42967" y="26212"/>
                  </a:lnTo>
                  <a:lnTo>
                    <a:pt x="43229" y="26031"/>
                  </a:lnTo>
                  <a:lnTo>
                    <a:pt x="43289" y="25950"/>
                  </a:lnTo>
                  <a:lnTo>
                    <a:pt x="43289" y="25849"/>
                  </a:lnTo>
                  <a:lnTo>
                    <a:pt x="42967" y="25507"/>
                  </a:lnTo>
                  <a:lnTo>
                    <a:pt x="42563" y="25244"/>
                  </a:lnTo>
                  <a:lnTo>
                    <a:pt x="41938" y="24861"/>
                  </a:lnTo>
                  <a:lnTo>
                    <a:pt x="41555" y="24216"/>
                  </a:lnTo>
                  <a:lnTo>
                    <a:pt x="41495" y="23873"/>
                  </a:lnTo>
                  <a:lnTo>
                    <a:pt x="41414" y="23531"/>
                  </a:lnTo>
                  <a:lnTo>
                    <a:pt x="41233" y="23107"/>
                  </a:lnTo>
                  <a:lnTo>
                    <a:pt x="41071" y="22684"/>
                  </a:lnTo>
                  <a:lnTo>
                    <a:pt x="41031" y="22442"/>
                  </a:lnTo>
                  <a:lnTo>
                    <a:pt x="41091" y="22200"/>
                  </a:lnTo>
                  <a:lnTo>
                    <a:pt x="41414" y="21595"/>
                  </a:lnTo>
                  <a:lnTo>
                    <a:pt x="41656" y="20970"/>
                  </a:lnTo>
                  <a:lnTo>
                    <a:pt x="41656" y="20950"/>
                  </a:lnTo>
                  <a:lnTo>
                    <a:pt x="42039" y="20305"/>
                  </a:lnTo>
                  <a:lnTo>
                    <a:pt x="42422" y="19680"/>
                  </a:lnTo>
                  <a:lnTo>
                    <a:pt x="42463" y="19619"/>
                  </a:lnTo>
                  <a:lnTo>
                    <a:pt x="42543" y="19579"/>
                  </a:lnTo>
                  <a:lnTo>
                    <a:pt x="42785" y="19377"/>
                  </a:lnTo>
                  <a:lnTo>
                    <a:pt x="42926" y="19054"/>
                  </a:lnTo>
                  <a:lnTo>
                    <a:pt x="42987" y="18893"/>
                  </a:lnTo>
                  <a:lnTo>
                    <a:pt x="43128" y="18752"/>
                  </a:lnTo>
                  <a:lnTo>
                    <a:pt x="43511" y="18329"/>
                  </a:lnTo>
                  <a:lnTo>
                    <a:pt x="43793" y="17825"/>
                  </a:lnTo>
                  <a:lnTo>
                    <a:pt x="44136" y="17240"/>
                  </a:lnTo>
                  <a:lnTo>
                    <a:pt x="44438" y="16615"/>
                  </a:lnTo>
                  <a:lnTo>
                    <a:pt x="44559" y="16474"/>
                  </a:lnTo>
                  <a:lnTo>
                    <a:pt x="44701" y="16433"/>
                  </a:lnTo>
                  <a:lnTo>
                    <a:pt x="45063" y="16333"/>
                  </a:lnTo>
                  <a:lnTo>
                    <a:pt x="45426" y="16191"/>
                  </a:lnTo>
                  <a:lnTo>
                    <a:pt x="45547" y="16111"/>
                  </a:lnTo>
                  <a:lnTo>
                    <a:pt x="45608" y="15970"/>
                  </a:lnTo>
                  <a:lnTo>
                    <a:pt x="45547" y="15909"/>
                  </a:lnTo>
                  <a:lnTo>
                    <a:pt x="45426" y="15909"/>
                  </a:lnTo>
                  <a:lnTo>
                    <a:pt x="45366" y="15869"/>
                  </a:lnTo>
                  <a:lnTo>
                    <a:pt x="45326" y="15808"/>
                  </a:lnTo>
                  <a:lnTo>
                    <a:pt x="45245" y="15707"/>
                  </a:lnTo>
                  <a:lnTo>
                    <a:pt x="45124" y="15687"/>
                  </a:lnTo>
                  <a:lnTo>
                    <a:pt x="44943" y="15587"/>
                  </a:lnTo>
                  <a:lnTo>
                    <a:pt x="45023" y="15405"/>
                  </a:lnTo>
                  <a:lnTo>
                    <a:pt x="45245" y="15103"/>
                  </a:lnTo>
                  <a:lnTo>
                    <a:pt x="45447" y="14820"/>
                  </a:lnTo>
                  <a:lnTo>
                    <a:pt x="45769" y="14478"/>
                  </a:lnTo>
                  <a:lnTo>
                    <a:pt x="46193" y="14256"/>
                  </a:lnTo>
                  <a:lnTo>
                    <a:pt x="46576" y="14135"/>
                  </a:lnTo>
                  <a:lnTo>
                    <a:pt x="46939" y="13933"/>
                  </a:lnTo>
                  <a:lnTo>
                    <a:pt x="47382" y="13711"/>
                  </a:lnTo>
                  <a:lnTo>
                    <a:pt x="47866" y="13570"/>
                  </a:lnTo>
                  <a:lnTo>
                    <a:pt x="48773" y="13288"/>
                  </a:lnTo>
                  <a:lnTo>
                    <a:pt x="49701" y="13026"/>
                  </a:lnTo>
                  <a:lnTo>
                    <a:pt x="50044" y="12905"/>
                  </a:lnTo>
                  <a:lnTo>
                    <a:pt x="50265" y="12663"/>
                  </a:lnTo>
                  <a:lnTo>
                    <a:pt x="50548" y="12179"/>
                  </a:lnTo>
                  <a:lnTo>
                    <a:pt x="50951" y="11836"/>
                  </a:lnTo>
                  <a:lnTo>
                    <a:pt x="51596" y="11413"/>
                  </a:lnTo>
                  <a:lnTo>
                    <a:pt x="52302" y="11110"/>
                  </a:lnTo>
                  <a:lnTo>
                    <a:pt x="52443" y="11030"/>
                  </a:lnTo>
                  <a:lnTo>
                    <a:pt x="52544" y="10909"/>
                  </a:lnTo>
                  <a:lnTo>
                    <a:pt x="52705" y="10727"/>
                  </a:lnTo>
                  <a:lnTo>
                    <a:pt x="52927" y="10606"/>
                  </a:lnTo>
                  <a:lnTo>
                    <a:pt x="53088" y="10506"/>
                  </a:lnTo>
                  <a:lnTo>
                    <a:pt x="53229" y="10405"/>
                  </a:lnTo>
                  <a:lnTo>
                    <a:pt x="53592" y="10042"/>
                  </a:lnTo>
                  <a:lnTo>
                    <a:pt x="53935" y="9659"/>
                  </a:lnTo>
                  <a:lnTo>
                    <a:pt x="54137" y="9155"/>
                  </a:lnTo>
                  <a:lnTo>
                    <a:pt x="53975" y="8630"/>
                  </a:lnTo>
                  <a:lnTo>
                    <a:pt x="53774" y="8449"/>
                  </a:lnTo>
                  <a:lnTo>
                    <a:pt x="53633" y="8227"/>
                  </a:lnTo>
                  <a:lnTo>
                    <a:pt x="53552" y="8046"/>
                  </a:lnTo>
                  <a:lnTo>
                    <a:pt x="53592" y="7844"/>
                  </a:lnTo>
                  <a:lnTo>
                    <a:pt x="53754" y="7784"/>
                  </a:lnTo>
                  <a:lnTo>
                    <a:pt x="53915" y="7864"/>
                  </a:lnTo>
                  <a:lnTo>
                    <a:pt x="54157" y="7864"/>
                  </a:lnTo>
                  <a:lnTo>
                    <a:pt x="54298" y="7663"/>
                  </a:lnTo>
                  <a:lnTo>
                    <a:pt x="54298" y="7461"/>
                  </a:lnTo>
                  <a:lnTo>
                    <a:pt x="54116" y="7380"/>
                  </a:lnTo>
                  <a:lnTo>
                    <a:pt x="53794" y="7239"/>
                  </a:lnTo>
                  <a:lnTo>
                    <a:pt x="53733" y="6917"/>
                  </a:lnTo>
                  <a:lnTo>
                    <a:pt x="53572" y="6917"/>
                  </a:lnTo>
                  <a:lnTo>
                    <a:pt x="53451" y="6876"/>
                  </a:lnTo>
                  <a:lnTo>
                    <a:pt x="53028" y="6735"/>
                  </a:lnTo>
                  <a:lnTo>
                    <a:pt x="52645" y="6876"/>
                  </a:lnTo>
                  <a:lnTo>
                    <a:pt x="52221" y="7058"/>
                  </a:lnTo>
                  <a:lnTo>
                    <a:pt x="51939" y="7421"/>
                  </a:lnTo>
                  <a:lnTo>
                    <a:pt x="51878" y="7481"/>
                  </a:lnTo>
                  <a:lnTo>
                    <a:pt x="51818" y="7501"/>
                  </a:lnTo>
                  <a:lnTo>
                    <a:pt x="51415" y="7501"/>
                  </a:lnTo>
                  <a:lnTo>
                    <a:pt x="51011" y="7360"/>
                  </a:lnTo>
                  <a:lnTo>
                    <a:pt x="50548" y="7118"/>
                  </a:lnTo>
                  <a:lnTo>
                    <a:pt x="50003" y="7179"/>
                  </a:lnTo>
                  <a:lnTo>
                    <a:pt x="49842" y="7300"/>
                  </a:lnTo>
                  <a:lnTo>
                    <a:pt x="49741" y="7421"/>
                  </a:lnTo>
                  <a:lnTo>
                    <a:pt x="49540" y="7501"/>
                  </a:lnTo>
                  <a:lnTo>
                    <a:pt x="49378" y="7400"/>
                  </a:lnTo>
                  <a:lnTo>
                    <a:pt x="49277" y="7259"/>
                  </a:lnTo>
                  <a:lnTo>
                    <a:pt x="49318" y="7098"/>
                  </a:lnTo>
                  <a:lnTo>
                    <a:pt x="49419" y="7038"/>
                  </a:lnTo>
                  <a:lnTo>
                    <a:pt x="49419" y="6917"/>
                  </a:lnTo>
                  <a:lnTo>
                    <a:pt x="49318" y="6917"/>
                  </a:lnTo>
                  <a:lnTo>
                    <a:pt x="49197" y="6977"/>
                  </a:lnTo>
                  <a:lnTo>
                    <a:pt x="49056" y="7058"/>
                  </a:lnTo>
                  <a:lnTo>
                    <a:pt x="48854" y="7058"/>
                  </a:lnTo>
                  <a:lnTo>
                    <a:pt x="48390" y="6917"/>
                  </a:lnTo>
                  <a:lnTo>
                    <a:pt x="47927" y="7058"/>
                  </a:lnTo>
                  <a:lnTo>
                    <a:pt x="47745" y="7179"/>
                  </a:lnTo>
                  <a:lnTo>
                    <a:pt x="47523" y="7159"/>
                  </a:lnTo>
                  <a:lnTo>
                    <a:pt x="47342" y="6937"/>
                  </a:lnTo>
                  <a:lnTo>
                    <a:pt x="47302" y="6695"/>
                  </a:lnTo>
                  <a:lnTo>
                    <a:pt x="47281" y="6352"/>
                  </a:lnTo>
                  <a:lnTo>
                    <a:pt x="47160" y="6050"/>
                  </a:lnTo>
                  <a:lnTo>
                    <a:pt x="46959" y="5828"/>
                  </a:lnTo>
                  <a:lnTo>
                    <a:pt x="46636" y="5787"/>
                  </a:lnTo>
                  <a:lnTo>
                    <a:pt x="46334" y="5848"/>
                  </a:lnTo>
                  <a:lnTo>
                    <a:pt x="46051" y="5646"/>
                  </a:lnTo>
                  <a:lnTo>
                    <a:pt x="45930" y="5566"/>
                  </a:lnTo>
                  <a:lnTo>
                    <a:pt x="45769" y="5546"/>
                  </a:lnTo>
                  <a:lnTo>
                    <a:pt x="45366" y="5505"/>
                  </a:lnTo>
                  <a:lnTo>
                    <a:pt x="44963" y="5344"/>
                  </a:lnTo>
                  <a:lnTo>
                    <a:pt x="44660" y="5263"/>
                  </a:lnTo>
                  <a:lnTo>
                    <a:pt x="44378" y="5344"/>
                  </a:lnTo>
                  <a:lnTo>
                    <a:pt x="44277" y="5566"/>
                  </a:lnTo>
                  <a:lnTo>
                    <a:pt x="44358" y="5848"/>
                  </a:lnTo>
                  <a:lnTo>
                    <a:pt x="44358" y="5989"/>
                  </a:lnTo>
                  <a:lnTo>
                    <a:pt x="44217" y="6029"/>
                  </a:lnTo>
                  <a:lnTo>
                    <a:pt x="44035" y="6029"/>
                  </a:lnTo>
                  <a:lnTo>
                    <a:pt x="43854" y="6050"/>
                  </a:lnTo>
                  <a:lnTo>
                    <a:pt x="43612" y="6090"/>
                  </a:lnTo>
                  <a:lnTo>
                    <a:pt x="43370" y="5969"/>
                  </a:lnTo>
                  <a:lnTo>
                    <a:pt x="43309" y="5949"/>
                  </a:lnTo>
                  <a:lnTo>
                    <a:pt x="43269" y="5969"/>
                  </a:lnTo>
                  <a:lnTo>
                    <a:pt x="43088" y="6130"/>
                  </a:lnTo>
                  <a:lnTo>
                    <a:pt x="42886" y="6009"/>
                  </a:lnTo>
                  <a:lnTo>
                    <a:pt x="42785" y="5949"/>
                  </a:lnTo>
                  <a:lnTo>
                    <a:pt x="42644" y="5949"/>
                  </a:lnTo>
                  <a:lnTo>
                    <a:pt x="42382" y="6050"/>
                  </a:lnTo>
                  <a:lnTo>
                    <a:pt x="42140" y="6150"/>
                  </a:lnTo>
                  <a:lnTo>
                    <a:pt x="41817" y="6251"/>
                  </a:lnTo>
                  <a:lnTo>
                    <a:pt x="41575" y="6029"/>
                  </a:lnTo>
                  <a:lnTo>
                    <a:pt x="41354" y="5767"/>
                  </a:lnTo>
                  <a:lnTo>
                    <a:pt x="41031" y="5626"/>
                  </a:lnTo>
                  <a:lnTo>
                    <a:pt x="40749" y="5626"/>
                  </a:lnTo>
                  <a:lnTo>
                    <a:pt x="40487" y="5667"/>
                  </a:lnTo>
                  <a:lnTo>
                    <a:pt x="39983" y="5606"/>
                  </a:lnTo>
                  <a:lnTo>
                    <a:pt x="39499" y="5344"/>
                  </a:lnTo>
                  <a:lnTo>
                    <a:pt x="39378" y="5223"/>
                  </a:lnTo>
                  <a:lnTo>
                    <a:pt x="39297" y="5062"/>
                  </a:lnTo>
                  <a:lnTo>
                    <a:pt x="39136" y="4800"/>
                  </a:lnTo>
                  <a:lnTo>
                    <a:pt x="38833" y="4820"/>
                  </a:lnTo>
                  <a:lnTo>
                    <a:pt x="38632" y="4880"/>
                  </a:lnTo>
                  <a:lnTo>
                    <a:pt x="38410" y="4860"/>
                  </a:lnTo>
                  <a:lnTo>
                    <a:pt x="37966" y="4699"/>
                  </a:lnTo>
                  <a:lnTo>
                    <a:pt x="37482" y="4578"/>
                  </a:lnTo>
                  <a:lnTo>
                    <a:pt x="37261" y="4477"/>
                  </a:lnTo>
                  <a:lnTo>
                    <a:pt x="37261" y="4255"/>
                  </a:lnTo>
                  <a:lnTo>
                    <a:pt x="37261" y="4154"/>
                  </a:lnTo>
                  <a:lnTo>
                    <a:pt x="37200" y="4074"/>
                  </a:lnTo>
                  <a:lnTo>
                    <a:pt x="37099" y="4074"/>
                  </a:lnTo>
                  <a:lnTo>
                    <a:pt x="37059" y="4154"/>
                  </a:lnTo>
                  <a:lnTo>
                    <a:pt x="36998" y="4215"/>
                  </a:lnTo>
                  <a:lnTo>
                    <a:pt x="36958" y="4275"/>
                  </a:lnTo>
                  <a:lnTo>
                    <a:pt x="36898" y="4376"/>
                  </a:lnTo>
                  <a:lnTo>
                    <a:pt x="36757" y="4376"/>
                  </a:lnTo>
                  <a:lnTo>
                    <a:pt x="36656" y="4255"/>
                  </a:lnTo>
                  <a:lnTo>
                    <a:pt x="36716" y="4094"/>
                  </a:lnTo>
                  <a:lnTo>
                    <a:pt x="36837" y="3832"/>
                  </a:lnTo>
                  <a:lnTo>
                    <a:pt x="36857" y="3529"/>
                  </a:lnTo>
                  <a:lnTo>
                    <a:pt x="36857" y="3348"/>
                  </a:lnTo>
                  <a:lnTo>
                    <a:pt x="36736" y="3187"/>
                  </a:lnTo>
                  <a:lnTo>
                    <a:pt x="36515" y="3166"/>
                  </a:lnTo>
                  <a:lnTo>
                    <a:pt x="36313" y="3287"/>
                  </a:lnTo>
                  <a:lnTo>
                    <a:pt x="36212" y="3368"/>
                  </a:lnTo>
                  <a:lnTo>
                    <a:pt x="36051" y="3368"/>
                  </a:lnTo>
                  <a:lnTo>
                    <a:pt x="35769" y="3307"/>
                  </a:lnTo>
                  <a:lnTo>
                    <a:pt x="35587" y="3086"/>
                  </a:lnTo>
                  <a:lnTo>
                    <a:pt x="35486" y="2945"/>
                  </a:lnTo>
                  <a:lnTo>
                    <a:pt x="35365" y="2803"/>
                  </a:lnTo>
                  <a:lnTo>
                    <a:pt x="35204" y="2703"/>
                  </a:lnTo>
                  <a:lnTo>
                    <a:pt x="35043" y="2803"/>
                  </a:lnTo>
                  <a:lnTo>
                    <a:pt x="34982" y="2904"/>
                  </a:lnTo>
                  <a:lnTo>
                    <a:pt x="34922" y="2985"/>
                  </a:lnTo>
                  <a:cubicBezTo>
                    <a:pt x="34548" y="3098"/>
                    <a:pt x="34242" y="3149"/>
                    <a:pt x="33956" y="3149"/>
                  </a:cubicBezTo>
                  <a:cubicBezTo>
                    <a:pt x="33423" y="3149"/>
                    <a:pt x="32963" y="2971"/>
                    <a:pt x="32280" y="2682"/>
                  </a:cubicBezTo>
                  <a:cubicBezTo>
                    <a:pt x="32081" y="2598"/>
                    <a:pt x="31847" y="2549"/>
                    <a:pt x="31623" y="2549"/>
                  </a:cubicBezTo>
                  <a:cubicBezTo>
                    <a:pt x="31258" y="2549"/>
                    <a:pt x="30921" y="2680"/>
                    <a:pt x="30809" y="3005"/>
                  </a:cubicBezTo>
                  <a:cubicBezTo>
                    <a:pt x="30284" y="2763"/>
                    <a:pt x="29720" y="2602"/>
                    <a:pt x="29155" y="2501"/>
                  </a:cubicBezTo>
                  <a:cubicBezTo>
                    <a:pt x="29337" y="2501"/>
                    <a:pt x="29196" y="2219"/>
                    <a:pt x="29014" y="2178"/>
                  </a:cubicBezTo>
                  <a:cubicBezTo>
                    <a:pt x="28956" y="2169"/>
                    <a:pt x="28897" y="2165"/>
                    <a:pt x="28840" y="2165"/>
                  </a:cubicBezTo>
                  <a:cubicBezTo>
                    <a:pt x="28518" y="2165"/>
                    <a:pt x="28211" y="2305"/>
                    <a:pt x="28006" y="2561"/>
                  </a:cubicBezTo>
                  <a:cubicBezTo>
                    <a:pt x="27966" y="2400"/>
                    <a:pt x="28026" y="2239"/>
                    <a:pt x="28127" y="2138"/>
                  </a:cubicBezTo>
                  <a:lnTo>
                    <a:pt x="28127" y="2138"/>
                  </a:lnTo>
                  <a:cubicBezTo>
                    <a:pt x="27365" y="2398"/>
                    <a:pt x="26572" y="2530"/>
                    <a:pt x="25779" y="2530"/>
                  </a:cubicBezTo>
                  <a:cubicBezTo>
                    <a:pt x="24913" y="2530"/>
                    <a:pt x="24048" y="2373"/>
                    <a:pt x="23227" y="2057"/>
                  </a:cubicBezTo>
                  <a:cubicBezTo>
                    <a:pt x="22522" y="1795"/>
                    <a:pt x="21453" y="1836"/>
                    <a:pt x="20949" y="1372"/>
                  </a:cubicBezTo>
                  <a:lnTo>
                    <a:pt x="20687" y="1130"/>
                  </a:lnTo>
                  <a:lnTo>
                    <a:pt x="20364" y="1311"/>
                  </a:lnTo>
                  <a:lnTo>
                    <a:pt x="20223" y="1412"/>
                  </a:lnTo>
                  <a:lnTo>
                    <a:pt x="20042" y="1432"/>
                  </a:lnTo>
                  <a:lnTo>
                    <a:pt x="19255" y="1392"/>
                  </a:lnTo>
                  <a:lnTo>
                    <a:pt x="18469" y="1412"/>
                  </a:lnTo>
                  <a:lnTo>
                    <a:pt x="17864" y="1372"/>
                  </a:lnTo>
                  <a:lnTo>
                    <a:pt x="17259" y="1291"/>
                  </a:lnTo>
                  <a:lnTo>
                    <a:pt x="16554" y="1251"/>
                  </a:lnTo>
                  <a:lnTo>
                    <a:pt x="15868" y="1271"/>
                  </a:lnTo>
                  <a:lnTo>
                    <a:pt x="15566" y="1211"/>
                  </a:lnTo>
                  <a:lnTo>
                    <a:pt x="15425" y="969"/>
                  </a:lnTo>
                  <a:lnTo>
                    <a:pt x="15304" y="747"/>
                  </a:lnTo>
                  <a:lnTo>
                    <a:pt x="15082" y="586"/>
                  </a:lnTo>
                  <a:lnTo>
                    <a:pt x="15001" y="545"/>
                  </a:lnTo>
                  <a:lnTo>
                    <a:pt x="14921" y="485"/>
                  </a:lnTo>
                  <a:lnTo>
                    <a:pt x="14779" y="344"/>
                  </a:lnTo>
                  <a:lnTo>
                    <a:pt x="14598" y="283"/>
                  </a:lnTo>
                  <a:lnTo>
                    <a:pt x="14416" y="364"/>
                  </a:lnTo>
                  <a:lnTo>
                    <a:pt x="14295" y="525"/>
                  </a:lnTo>
                  <a:lnTo>
                    <a:pt x="14275" y="424"/>
                  </a:lnTo>
                  <a:lnTo>
                    <a:pt x="14275" y="344"/>
                  </a:lnTo>
                  <a:lnTo>
                    <a:pt x="14235" y="122"/>
                  </a:lnTo>
                  <a:lnTo>
                    <a:pt x="14074" y="1"/>
                  </a:lnTo>
                  <a:close/>
                  <a:moveTo>
                    <a:pt x="15929" y="40931"/>
                  </a:moveTo>
                  <a:lnTo>
                    <a:pt x="15787" y="40991"/>
                  </a:lnTo>
                  <a:lnTo>
                    <a:pt x="15747" y="41072"/>
                  </a:lnTo>
                  <a:lnTo>
                    <a:pt x="15707" y="41153"/>
                  </a:lnTo>
                  <a:lnTo>
                    <a:pt x="15667" y="41294"/>
                  </a:lnTo>
                  <a:lnTo>
                    <a:pt x="15525" y="41334"/>
                  </a:lnTo>
                  <a:lnTo>
                    <a:pt x="15404" y="41314"/>
                  </a:lnTo>
                  <a:lnTo>
                    <a:pt x="15384" y="41314"/>
                  </a:lnTo>
                  <a:lnTo>
                    <a:pt x="15324" y="41354"/>
                  </a:lnTo>
                  <a:lnTo>
                    <a:pt x="15304" y="41354"/>
                  </a:lnTo>
                  <a:lnTo>
                    <a:pt x="15142" y="41415"/>
                  </a:lnTo>
                  <a:lnTo>
                    <a:pt x="15122" y="41455"/>
                  </a:lnTo>
                  <a:lnTo>
                    <a:pt x="14961" y="41516"/>
                  </a:lnTo>
                  <a:lnTo>
                    <a:pt x="14941" y="41516"/>
                  </a:lnTo>
                  <a:lnTo>
                    <a:pt x="14860" y="41556"/>
                  </a:lnTo>
                  <a:lnTo>
                    <a:pt x="14880" y="41556"/>
                  </a:lnTo>
                  <a:lnTo>
                    <a:pt x="14739" y="41677"/>
                  </a:lnTo>
                  <a:lnTo>
                    <a:pt x="14699" y="41778"/>
                  </a:lnTo>
                  <a:lnTo>
                    <a:pt x="14658" y="41858"/>
                  </a:lnTo>
                  <a:lnTo>
                    <a:pt x="14658" y="42080"/>
                  </a:lnTo>
                  <a:lnTo>
                    <a:pt x="14558" y="42221"/>
                  </a:lnTo>
                  <a:lnTo>
                    <a:pt x="14517" y="42262"/>
                  </a:lnTo>
                  <a:lnTo>
                    <a:pt x="14598" y="42383"/>
                  </a:lnTo>
                  <a:lnTo>
                    <a:pt x="14820" y="42383"/>
                  </a:lnTo>
                  <a:lnTo>
                    <a:pt x="14860" y="42403"/>
                  </a:lnTo>
                  <a:lnTo>
                    <a:pt x="14900" y="42403"/>
                  </a:lnTo>
                  <a:lnTo>
                    <a:pt x="15001" y="42241"/>
                  </a:lnTo>
                  <a:lnTo>
                    <a:pt x="14981" y="42282"/>
                  </a:lnTo>
                  <a:lnTo>
                    <a:pt x="14981" y="42282"/>
                  </a:lnTo>
                  <a:lnTo>
                    <a:pt x="15041" y="42221"/>
                  </a:lnTo>
                  <a:lnTo>
                    <a:pt x="15203" y="42181"/>
                  </a:lnTo>
                  <a:lnTo>
                    <a:pt x="15304" y="42181"/>
                  </a:lnTo>
                  <a:lnTo>
                    <a:pt x="15344" y="42161"/>
                  </a:lnTo>
                  <a:lnTo>
                    <a:pt x="15485" y="42060"/>
                  </a:lnTo>
                  <a:lnTo>
                    <a:pt x="15525" y="42040"/>
                  </a:lnTo>
                  <a:lnTo>
                    <a:pt x="15667" y="42020"/>
                  </a:lnTo>
                  <a:lnTo>
                    <a:pt x="15767" y="41939"/>
                  </a:lnTo>
                  <a:lnTo>
                    <a:pt x="15808" y="41919"/>
                  </a:lnTo>
                  <a:lnTo>
                    <a:pt x="15868" y="41879"/>
                  </a:lnTo>
                  <a:lnTo>
                    <a:pt x="15868" y="41858"/>
                  </a:lnTo>
                  <a:lnTo>
                    <a:pt x="15929" y="41758"/>
                  </a:lnTo>
                  <a:lnTo>
                    <a:pt x="15949" y="41576"/>
                  </a:lnTo>
                  <a:lnTo>
                    <a:pt x="15949" y="41556"/>
                  </a:lnTo>
                  <a:lnTo>
                    <a:pt x="15949" y="41455"/>
                  </a:lnTo>
                  <a:lnTo>
                    <a:pt x="15929" y="41395"/>
                  </a:lnTo>
                  <a:lnTo>
                    <a:pt x="15929" y="41334"/>
                  </a:lnTo>
                  <a:lnTo>
                    <a:pt x="15929" y="41314"/>
                  </a:lnTo>
                  <a:lnTo>
                    <a:pt x="15989" y="41254"/>
                  </a:lnTo>
                  <a:lnTo>
                    <a:pt x="16029" y="41173"/>
                  </a:lnTo>
                  <a:lnTo>
                    <a:pt x="16029" y="41112"/>
                  </a:lnTo>
                  <a:lnTo>
                    <a:pt x="16009" y="41012"/>
                  </a:lnTo>
                  <a:lnTo>
                    <a:pt x="15929" y="40931"/>
                  </a:lnTo>
                  <a:close/>
                  <a:moveTo>
                    <a:pt x="323" y="42443"/>
                  </a:moveTo>
                  <a:lnTo>
                    <a:pt x="303" y="42463"/>
                  </a:lnTo>
                  <a:lnTo>
                    <a:pt x="283" y="42483"/>
                  </a:lnTo>
                  <a:lnTo>
                    <a:pt x="242" y="42483"/>
                  </a:lnTo>
                  <a:lnTo>
                    <a:pt x="222" y="42504"/>
                  </a:lnTo>
                  <a:lnTo>
                    <a:pt x="262" y="42564"/>
                  </a:lnTo>
                  <a:lnTo>
                    <a:pt x="81" y="42705"/>
                  </a:lnTo>
                  <a:lnTo>
                    <a:pt x="41" y="42705"/>
                  </a:lnTo>
                  <a:lnTo>
                    <a:pt x="0" y="42746"/>
                  </a:lnTo>
                  <a:lnTo>
                    <a:pt x="20" y="42806"/>
                  </a:lnTo>
                  <a:lnTo>
                    <a:pt x="101" y="42887"/>
                  </a:lnTo>
                  <a:lnTo>
                    <a:pt x="222" y="43129"/>
                  </a:lnTo>
                  <a:lnTo>
                    <a:pt x="242" y="43169"/>
                  </a:lnTo>
                  <a:lnTo>
                    <a:pt x="323" y="43371"/>
                  </a:lnTo>
                  <a:lnTo>
                    <a:pt x="323" y="43391"/>
                  </a:lnTo>
                  <a:lnTo>
                    <a:pt x="383" y="43492"/>
                  </a:lnTo>
                  <a:lnTo>
                    <a:pt x="464" y="43673"/>
                  </a:lnTo>
                  <a:lnTo>
                    <a:pt x="484" y="43794"/>
                  </a:lnTo>
                  <a:lnTo>
                    <a:pt x="585" y="43895"/>
                  </a:lnTo>
                  <a:lnTo>
                    <a:pt x="625" y="43895"/>
                  </a:lnTo>
                  <a:lnTo>
                    <a:pt x="706" y="43794"/>
                  </a:lnTo>
                  <a:lnTo>
                    <a:pt x="766" y="43673"/>
                  </a:lnTo>
                  <a:lnTo>
                    <a:pt x="787" y="43613"/>
                  </a:lnTo>
                  <a:lnTo>
                    <a:pt x="908" y="43391"/>
                  </a:lnTo>
                  <a:lnTo>
                    <a:pt x="908" y="43310"/>
                  </a:lnTo>
                  <a:lnTo>
                    <a:pt x="887" y="43229"/>
                  </a:lnTo>
                  <a:lnTo>
                    <a:pt x="867" y="43189"/>
                  </a:lnTo>
                  <a:lnTo>
                    <a:pt x="887" y="43008"/>
                  </a:lnTo>
                  <a:lnTo>
                    <a:pt x="928" y="42947"/>
                  </a:lnTo>
                  <a:lnTo>
                    <a:pt x="968" y="42907"/>
                  </a:lnTo>
                  <a:lnTo>
                    <a:pt x="988" y="42826"/>
                  </a:lnTo>
                  <a:lnTo>
                    <a:pt x="928" y="42746"/>
                  </a:lnTo>
                  <a:lnTo>
                    <a:pt x="887" y="42665"/>
                  </a:lnTo>
                  <a:lnTo>
                    <a:pt x="807" y="42504"/>
                  </a:lnTo>
                  <a:lnTo>
                    <a:pt x="787" y="42483"/>
                  </a:lnTo>
                  <a:lnTo>
                    <a:pt x="686" y="42443"/>
                  </a:lnTo>
                  <a:lnTo>
                    <a:pt x="645" y="42463"/>
                  </a:lnTo>
                  <a:lnTo>
                    <a:pt x="383" y="42443"/>
                  </a:lnTo>
                  <a:close/>
                  <a:moveTo>
                    <a:pt x="14537" y="42826"/>
                  </a:moveTo>
                  <a:lnTo>
                    <a:pt x="14295" y="42846"/>
                  </a:lnTo>
                  <a:lnTo>
                    <a:pt x="14114" y="42927"/>
                  </a:lnTo>
                  <a:lnTo>
                    <a:pt x="14033" y="43048"/>
                  </a:lnTo>
                  <a:lnTo>
                    <a:pt x="13993" y="43229"/>
                  </a:lnTo>
                  <a:lnTo>
                    <a:pt x="13993" y="43270"/>
                  </a:lnTo>
                  <a:lnTo>
                    <a:pt x="13953" y="43431"/>
                  </a:lnTo>
                  <a:lnTo>
                    <a:pt x="13933" y="43471"/>
                  </a:lnTo>
                  <a:lnTo>
                    <a:pt x="13751" y="43794"/>
                  </a:lnTo>
                  <a:lnTo>
                    <a:pt x="13711" y="43854"/>
                  </a:lnTo>
                  <a:lnTo>
                    <a:pt x="13670" y="43935"/>
                  </a:lnTo>
                  <a:lnTo>
                    <a:pt x="13529" y="44217"/>
                  </a:lnTo>
                  <a:lnTo>
                    <a:pt x="13509" y="44278"/>
                  </a:lnTo>
                  <a:lnTo>
                    <a:pt x="13489" y="44298"/>
                  </a:lnTo>
                  <a:lnTo>
                    <a:pt x="13489" y="44338"/>
                  </a:lnTo>
                  <a:lnTo>
                    <a:pt x="13428" y="44419"/>
                  </a:lnTo>
                  <a:lnTo>
                    <a:pt x="13368" y="44580"/>
                  </a:lnTo>
                  <a:lnTo>
                    <a:pt x="13348" y="44782"/>
                  </a:lnTo>
                  <a:lnTo>
                    <a:pt x="13348" y="44802"/>
                  </a:lnTo>
                  <a:lnTo>
                    <a:pt x="13308" y="44863"/>
                  </a:lnTo>
                  <a:lnTo>
                    <a:pt x="13227" y="44963"/>
                  </a:lnTo>
                  <a:lnTo>
                    <a:pt x="13428" y="45004"/>
                  </a:lnTo>
                  <a:lnTo>
                    <a:pt x="13529" y="44984"/>
                  </a:lnTo>
                  <a:lnTo>
                    <a:pt x="13590" y="44984"/>
                  </a:lnTo>
                  <a:lnTo>
                    <a:pt x="13590" y="44903"/>
                  </a:lnTo>
                  <a:lnTo>
                    <a:pt x="13711" y="44863"/>
                  </a:lnTo>
                  <a:lnTo>
                    <a:pt x="14033" y="44721"/>
                  </a:lnTo>
                  <a:lnTo>
                    <a:pt x="14598" y="44157"/>
                  </a:lnTo>
                  <a:lnTo>
                    <a:pt x="14618" y="44137"/>
                  </a:lnTo>
                  <a:lnTo>
                    <a:pt x="14618" y="43915"/>
                  </a:lnTo>
                  <a:lnTo>
                    <a:pt x="14679" y="43734"/>
                  </a:lnTo>
                  <a:lnTo>
                    <a:pt x="14719" y="43552"/>
                  </a:lnTo>
                  <a:lnTo>
                    <a:pt x="14719" y="43492"/>
                  </a:lnTo>
                  <a:lnTo>
                    <a:pt x="14699" y="43512"/>
                  </a:lnTo>
                  <a:lnTo>
                    <a:pt x="14699" y="43391"/>
                  </a:lnTo>
                  <a:lnTo>
                    <a:pt x="14658" y="42987"/>
                  </a:lnTo>
                  <a:lnTo>
                    <a:pt x="14638" y="42927"/>
                  </a:lnTo>
                  <a:lnTo>
                    <a:pt x="14578" y="42867"/>
                  </a:lnTo>
                  <a:lnTo>
                    <a:pt x="14537" y="42826"/>
                  </a:lnTo>
                  <a:close/>
                  <a:moveTo>
                    <a:pt x="2863" y="45004"/>
                  </a:moveTo>
                  <a:lnTo>
                    <a:pt x="2642" y="45125"/>
                  </a:lnTo>
                  <a:lnTo>
                    <a:pt x="2440" y="45326"/>
                  </a:lnTo>
                  <a:lnTo>
                    <a:pt x="2440" y="45427"/>
                  </a:lnTo>
                  <a:lnTo>
                    <a:pt x="2440" y="45488"/>
                  </a:lnTo>
                  <a:lnTo>
                    <a:pt x="2642" y="45669"/>
                  </a:lnTo>
                  <a:lnTo>
                    <a:pt x="2763" y="45649"/>
                  </a:lnTo>
                  <a:lnTo>
                    <a:pt x="2803" y="45649"/>
                  </a:lnTo>
                  <a:lnTo>
                    <a:pt x="2944" y="45629"/>
                  </a:lnTo>
                  <a:lnTo>
                    <a:pt x="2964" y="45629"/>
                  </a:lnTo>
                  <a:lnTo>
                    <a:pt x="3085" y="45528"/>
                  </a:lnTo>
                  <a:lnTo>
                    <a:pt x="3146" y="45467"/>
                  </a:lnTo>
                  <a:lnTo>
                    <a:pt x="3206" y="45387"/>
                  </a:lnTo>
                  <a:lnTo>
                    <a:pt x="3206" y="45266"/>
                  </a:lnTo>
                  <a:lnTo>
                    <a:pt x="3206" y="45246"/>
                  </a:lnTo>
                  <a:lnTo>
                    <a:pt x="3105" y="45145"/>
                  </a:lnTo>
                  <a:lnTo>
                    <a:pt x="3065" y="45125"/>
                  </a:lnTo>
                  <a:lnTo>
                    <a:pt x="3045" y="45125"/>
                  </a:lnTo>
                  <a:lnTo>
                    <a:pt x="3004" y="45105"/>
                  </a:lnTo>
                  <a:lnTo>
                    <a:pt x="2924" y="45064"/>
                  </a:lnTo>
                  <a:lnTo>
                    <a:pt x="2863" y="45024"/>
                  </a:lnTo>
                  <a:lnTo>
                    <a:pt x="2863" y="45004"/>
                  </a:lnTo>
                  <a:close/>
                  <a:moveTo>
                    <a:pt x="6513" y="43492"/>
                  </a:moveTo>
                  <a:lnTo>
                    <a:pt x="6372" y="43552"/>
                  </a:lnTo>
                  <a:lnTo>
                    <a:pt x="6291" y="43552"/>
                  </a:lnTo>
                  <a:lnTo>
                    <a:pt x="6049" y="43532"/>
                  </a:lnTo>
                  <a:lnTo>
                    <a:pt x="5888" y="43572"/>
                  </a:lnTo>
                  <a:lnTo>
                    <a:pt x="5847" y="43592"/>
                  </a:lnTo>
                  <a:lnTo>
                    <a:pt x="5787" y="43633"/>
                  </a:lnTo>
                  <a:lnTo>
                    <a:pt x="5706" y="43653"/>
                  </a:lnTo>
                  <a:lnTo>
                    <a:pt x="5626" y="43734"/>
                  </a:lnTo>
                  <a:lnTo>
                    <a:pt x="5585" y="43814"/>
                  </a:lnTo>
                  <a:lnTo>
                    <a:pt x="5505" y="43895"/>
                  </a:lnTo>
                  <a:lnTo>
                    <a:pt x="5464" y="43955"/>
                  </a:lnTo>
                  <a:lnTo>
                    <a:pt x="5444" y="43975"/>
                  </a:lnTo>
                  <a:lnTo>
                    <a:pt x="5283" y="44096"/>
                  </a:lnTo>
                  <a:lnTo>
                    <a:pt x="5263" y="44096"/>
                  </a:lnTo>
                  <a:lnTo>
                    <a:pt x="5101" y="44177"/>
                  </a:lnTo>
                  <a:lnTo>
                    <a:pt x="5061" y="44197"/>
                  </a:lnTo>
                  <a:lnTo>
                    <a:pt x="4859" y="44197"/>
                  </a:lnTo>
                  <a:lnTo>
                    <a:pt x="4658" y="44238"/>
                  </a:lnTo>
                  <a:lnTo>
                    <a:pt x="4436" y="44278"/>
                  </a:lnTo>
                  <a:lnTo>
                    <a:pt x="4335" y="44278"/>
                  </a:lnTo>
                  <a:lnTo>
                    <a:pt x="4255" y="44258"/>
                  </a:lnTo>
                  <a:lnTo>
                    <a:pt x="4113" y="44238"/>
                  </a:lnTo>
                  <a:lnTo>
                    <a:pt x="4013" y="44298"/>
                  </a:lnTo>
                  <a:lnTo>
                    <a:pt x="3952" y="44318"/>
                  </a:lnTo>
                  <a:lnTo>
                    <a:pt x="3932" y="44318"/>
                  </a:lnTo>
                  <a:lnTo>
                    <a:pt x="3871" y="44359"/>
                  </a:lnTo>
                  <a:lnTo>
                    <a:pt x="3871" y="44399"/>
                  </a:lnTo>
                  <a:lnTo>
                    <a:pt x="3932" y="44459"/>
                  </a:lnTo>
                  <a:lnTo>
                    <a:pt x="3992" y="44500"/>
                  </a:lnTo>
                  <a:lnTo>
                    <a:pt x="3992" y="44520"/>
                  </a:lnTo>
                  <a:lnTo>
                    <a:pt x="4033" y="44560"/>
                  </a:lnTo>
                  <a:lnTo>
                    <a:pt x="4093" y="44701"/>
                  </a:lnTo>
                  <a:lnTo>
                    <a:pt x="4093" y="44822"/>
                  </a:lnTo>
                  <a:lnTo>
                    <a:pt x="4113" y="44863"/>
                  </a:lnTo>
                  <a:lnTo>
                    <a:pt x="4194" y="44963"/>
                  </a:lnTo>
                  <a:lnTo>
                    <a:pt x="4275" y="45084"/>
                  </a:lnTo>
                  <a:lnTo>
                    <a:pt x="4275" y="45125"/>
                  </a:lnTo>
                  <a:lnTo>
                    <a:pt x="4416" y="45306"/>
                  </a:lnTo>
                  <a:lnTo>
                    <a:pt x="4456" y="45347"/>
                  </a:lnTo>
                  <a:lnTo>
                    <a:pt x="4496" y="45427"/>
                  </a:lnTo>
                  <a:lnTo>
                    <a:pt x="4557" y="45508"/>
                  </a:lnTo>
                  <a:lnTo>
                    <a:pt x="4597" y="45669"/>
                  </a:lnTo>
                  <a:lnTo>
                    <a:pt x="4617" y="45689"/>
                  </a:lnTo>
                  <a:lnTo>
                    <a:pt x="4638" y="45709"/>
                  </a:lnTo>
                  <a:lnTo>
                    <a:pt x="4819" y="45669"/>
                  </a:lnTo>
                  <a:lnTo>
                    <a:pt x="4920" y="45609"/>
                  </a:lnTo>
                  <a:lnTo>
                    <a:pt x="5061" y="45568"/>
                  </a:lnTo>
                  <a:lnTo>
                    <a:pt x="5222" y="45528"/>
                  </a:lnTo>
                  <a:lnTo>
                    <a:pt x="5343" y="45387"/>
                  </a:lnTo>
                  <a:lnTo>
                    <a:pt x="5404" y="45286"/>
                  </a:lnTo>
                  <a:lnTo>
                    <a:pt x="5484" y="45185"/>
                  </a:lnTo>
                  <a:lnTo>
                    <a:pt x="5565" y="45105"/>
                  </a:lnTo>
                  <a:lnTo>
                    <a:pt x="5585" y="45044"/>
                  </a:lnTo>
                  <a:lnTo>
                    <a:pt x="5626" y="44903"/>
                  </a:lnTo>
                  <a:lnTo>
                    <a:pt x="5686" y="44742"/>
                  </a:lnTo>
                  <a:lnTo>
                    <a:pt x="5686" y="44721"/>
                  </a:lnTo>
                  <a:lnTo>
                    <a:pt x="5726" y="44641"/>
                  </a:lnTo>
                  <a:lnTo>
                    <a:pt x="5747" y="44601"/>
                  </a:lnTo>
                  <a:lnTo>
                    <a:pt x="5787" y="44520"/>
                  </a:lnTo>
                  <a:lnTo>
                    <a:pt x="5787" y="44399"/>
                  </a:lnTo>
                  <a:lnTo>
                    <a:pt x="5787" y="44359"/>
                  </a:lnTo>
                  <a:lnTo>
                    <a:pt x="5888" y="44197"/>
                  </a:lnTo>
                  <a:lnTo>
                    <a:pt x="6089" y="44016"/>
                  </a:lnTo>
                  <a:lnTo>
                    <a:pt x="6109" y="43975"/>
                  </a:lnTo>
                  <a:lnTo>
                    <a:pt x="6190" y="43915"/>
                  </a:lnTo>
                  <a:lnTo>
                    <a:pt x="6190" y="43955"/>
                  </a:lnTo>
                  <a:lnTo>
                    <a:pt x="6573" y="43774"/>
                  </a:lnTo>
                  <a:lnTo>
                    <a:pt x="6573" y="43754"/>
                  </a:lnTo>
                  <a:lnTo>
                    <a:pt x="6654" y="43613"/>
                  </a:lnTo>
                  <a:lnTo>
                    <a:pt x="6614" y="43492"/>
                  </a:lnTo>
                  <a:close/>
                  <a:moveTo>
                    <a:pt x="9073" y="45044"/>
                  </a:moveTo>
                  <a:lnTo>
                    <a:pt x="9013" y="45064"/>
                  </a:lnTo>
                  <a:lnTo>
                    <a:pt x="9013" y="45105"/>
                  </a:lnTo>
                  <a:lnTo>
                    <a:pt x="9013" y="45145"/>
                  </a:lnTo>
                  <a:lnTo>
                    <a:pt x="9013" y="45185"/>
                  </a:lnTo>
                  <a:lnTo>
                    <a:pt x="8811" y="45185"/>
                  </a:lnTo>
                  <a:lnTo>
                    <a:pt x="8710" y="45145"/>
                  </a:lnTo>
                  <a:lnTo>
                    <a:pt x="8509" y="45145"/>
                  </a:lnTo>
                  <a:lnTo>
                    <a:pt x="8247" y="45084"/>
                  </a:lnTo>
                  <a:lnTo>
                    <a:pt x="8065" y="45084"/>
                  </a:lnTo>
                  <a:lnTo>
                    <a:pt x="8025" y="45347"/>
                  </a:lnTo>
                  <a:lnTo>
                    <a:pt x="7904" y="45548"/>
                  </a:lnTo>
                  <a:lnTo>
                    <a:pt x="7823" y="45609"/>
                  </a:lnTo>
                  <a:lnTo>
                    <a:pt x="7743" y="45649"/>
                  </a:lnTo>
                  <a:lnTo>
                    <a:pt x="7662" y="45709"/>
                  </a:lnTo>
                  <a:lnTo>
                    <a:pt x="7662" y="45830"/>
                  </a:lnTo>
                  <a:lnTo>
                    <a:pt x="7662" y="46012"/>
                  </a:lnTo>
                  <a:lnTo>
                    <a:pt x="7662" y="46093"/>
                  </a:lnTo>
                  <a:lnTo>
                    <a:pt x="7722" y="46193"/>
                  </a:lnTo>
                  <a:lnTo>
                    <a:pt x="7743" y="46254"/>
                  </a:lnTo>
                  <a:lnTo>
                    <a:pt x="7783" y="46334"/>
                  </a:lnTo>
                  <a:lnTo>
                    <a:pt x="7843" y="46395"/>
                  </a:lnTo>
                  <a:lnTo>
                    <a:pt x="7904" y="46435"/>
                  </a:lnTo>
                  <a:lnTo>
                    <a:pt x="7924" y="46496"/>
                  </a:lnTo>
                  <a:lnTo>
                    <a:pt x="8025" y="46556"/>
                  </a:lnTo>
                  <a:lnTo>
                    <a:pt x="8166" y="46677"/>
                  </a:lnTo>
                  <a:lnTo>
                    <a:pt x="8327" y="46677"/>
                  </a:lnTo>
                  <a:lnTo>
                    <a:pt x="8388" y="46697"/>
                  </a:lnTo>
                  <a:lnTo>
                    <a:pt x="8610" y="46657"/>
                  </a:lnTo>
                  <a:lnTo>
                    <a:pt x="8852" y="46556"/>
                  </a:lnTo>
                  <a:lnTo>
                    <a:pt x="8952" y="46536"/>
                  </a:lnTo>
                  <a:lnTo>
                    <a:pt x="9013" y="46496"/>
                  </a:lnTo>
                  <a:lnTo>
                    <a:pt x="9235" y="46254"/>
                  </a:lnTo>
                  <a:lnTo>
                    <a:pt x="9235" y="46214"/>
                  </a:lnTo>
                  <a:lnTo>
                    <a:pt x="9215" y="46153"/>
                  </a:lnTo>
                  <a:lnTo>
                    <a:pt x="9235" y="45992"/>
                  </a:lnTo>
                  <a:lnTo>
                    <a:pt x="9255" y="45931"/>
                  </a:lnTo>
                  <a:lnTo>
                    <a:pt x="9255" y="45730"/>
                  </a:lnTo>
                  <a:lnTo>
                    <a:pt x="9235" y="45629"/>
                  </a:lnTo>
                  <a:lnTo>
                    <a:pt x="9134" y="45387"/>
                  </a:lnTo>
                  <a:lnTo>
                    <a:pt x="9094" y="45266"/>
                  </a:lnTo>
                  <a:lnTo>
                    <a:pt x="9154" y="45125"/>
                  </a:lnTo>
                  <a:lnTo>
                    <a:pt x="9073" y="450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9" name="Google Shape;1679;p85"/>
            <p:cNvGrpSpPr/>
            <p:nvPr/>
          </p:nvGrpSpPr>
          <p:grpSpPr>
            <a:xfrm>
              <a:off x="3055609" y="2747223"/>
              <a:ext cx="596074" cy="358796"/>
              <a:chOff x="5498961" y="2515328"/>
              <a:chExt cx="772917" cy="465546"/>
            </a:xfrm>
          </p:grpSpPr>
          <p:sp>
            <p:nvSpPr>
              <p:cNvPr id="1680" name="Google Shape;1680;p85"/>
              <p:cNvSpPr/>
              <p:nvPr/>
            </p:nvSpPr>
            <p:spPr>
              <a:xfrm>
                <a:off x="5498961" y="2884717"/>
                <a:ext cx="104155" cy="96157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2152" extrusionOk="0">
                    <a:moveTo>
                      <a:pt x="1502" y="1"/>
                    </a:moveTo>
                    <a:lnTo>
                      <a:pt x="1300" y="135"/>
                    </a:lnTo>
                    <a:lnTo>
                      <a:pt x="1009" y="203"/>
                    </a:lnTo>
                    <a:lnTo>
                      <a:pt x="807" y="180"/>
                    </a:lnTo>
                    <a:lnTo>
                      <a:pt x="762" y="315"/>
                    </a:lnTo>
                    <a:lnTo>
                      <a:pt x="628" y="539"/>
                    </a:lnTo>
                    <a:lnTo>
                      <a:pt x="449" y="561"/>
                    </a:lnTo>
                    <a:lnTo>
                      <a:pt x="494" y="673"/>
                    </a:lnTo>
                    <a:lnTo>
                      <a:pt x="404" y="897"/>
                    </a:lnTo>
                    <a:lnTo>
                      <a:pt x="606" y="1009"/>
                    </a:lnTo>
                    <a:lnTo>
                      <a:pt x="516" y="1166"/>
                    </a:lnTo>
                    <a:lnTo>
                      <a:pt x="158" y="1144"/>
                    </a:lnTo>
                    <a:lnTo>
                      <a:pt x="158" y="1524"/>
                    </a:lnTo>
                    <a:cubicBezTo>
                      <a:pt x="90" y="1569"/>
                      <a:pt x="46" y="1636"/>
                      <a:pt x="1" y="1704"/>
                    </a:cubicBezTo>
                    <a:lnTo>
                      <a:pt x="23" y="1838"/>
                    </a:lnTo>
                    <a:lnTo>
                      <a:pt x="158" y="1838"/>
                    </a:lnTo>
                    <a:lnTo>
                      <a:pt x="292" y="2062"/>
                    </a:lnTo>
                    <a:lnTo>
                      <a:pt x="382" y="1928"/>
                    </a:lnTo>
                    <a:lnTo>
                      <a:pt x="337" y="1883"/>
                    </a:lnTo>
                    <a:lnTo>
                      <a:pt x="337" y="1771"/>
                    </a:lnTo>
                    <a:lnTo>
                      <a:pt x="471" y="1771"/>
                    </a:lnTo>
                    <a:lnTo>
                      <a:pt x="673" y="1905"/>
                    </a:lnTo>
                    <a:lnTo>
                      <a:pt x="762" y="1793"/>
                    </a:lnTo>
                    <a:cubicBezTo>
                      <a:pt x="785" y="1838"/>
                      <a:pt x="807" y="1861"/>
                      <a:pt x="852" y="1883"/>
                    </a:cubicBezTo>
                    <a:lnTo>
                      <a:pt x="897" y="2152"/>
                    </a:lnTo>
                    <a:lnTo>
                      <a:pt x="1009" y="2085"/>
                    </a:lnTo>
                    <a:lnTo>
                      <a:pt x="1188" y="2107"/>
                    </a:lnTo>
                    <a:lnTo>
                      <a:pt x="1255" y="1681"/>
                    </a:lnTo>
                    <a:lnTo>
                      <a:pt x="1300" y="1592"/>
                    </a:lnTo>
                    <a:lnTo>
                      <a:pt x="1860" y="1256"/>
                    </a:lnTo>
                    <a:lnTo>
                      <a:pt x="1860" y="875"/>
                    </a:lnTo>
                    <a:lnTo>
                      <a:pt x="2017" y="852"/>
                    </a:lnTo>
                    <a:lnTo>
                      <a:pt x="2107" y="920"/>
                    </a:lnTo>
                    <a:lnTo>
                      <a:pt x="2196" y="942"/>
                    </a:lnTo>
                    <a:lnTo>
                      <a:pt x="2241" y="830"/>
                    </a:lnTo>
                    <a:lnTo>
                      <a:pt x="2084" y="808"/>
                    </a:lnTo>
                    <a:lnTo>
                      <a:pt x="2084" y="695"/>
                    </a:lnTo>
                    <a:lnTo>
                      <a:pt x="2152" y="628"/>
                    </a:lnTo>
                    <a:lnTo>
                      <a:pt x="2129" y="583"/>
                    </a:lnTo>
                    <a:lnTo>
                      <a:pt x="2174" y="449"/>
                    </a:lnTo>
                    <a:lnTo>
                      <a:pt x="2331" y="404"/>
                    </a:lnTo>
                    <a:lnTo>
                      <a:pt x="2331" y="337"/>
                    </a:lnTo>
                    <a:lnTo>
                      <a:pt x="2152" y="337"/>
                    </a:lnTo>
                    <a:lnTo>
                      <a:pt x="2152" y="225"/>
                    </a:lnTo>
                    <a:lnTo>
                      <a:pt x="2308" y="113"/>
                    </a:lnTo>
                    <a:lnTo>
                      <a:pt x="2152" y="113"/>
                    </a:lnTo>
                    <a:lnTo>
                      <a:pt x="2129" y="1"/>
                    </a:lnTo>
                    <a:cubicBezTo>
                      <a:pt x="2084" y="23"/>
                      <a:pt x="2040" y="46"/>
                      <a:pt x="2017" y="46"/>
                    </a:cubicBezTo>
                    <a:lnTo>
                      <a:pt x="15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85"/>
              <p:cNvSpPr/>
              <p:nvPr/>
            </p:nvSpPr>
            <p:spPr>
              <a:xfrm>
                <a:off x="5770273" y="2570377"/>
                <a:ext cx="291375" cy="238336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5334" extrusionOk="0">
                    <a:moveTo>
                      <a:pt x="4817" y="1"/>
                    </a:moveTo>
                    <a:lnTo>
                      <a:pt x="4212" y="315"/>
                    </a:lnTo>
                    <a:lnTo>
                      <a:pt x="4078" y="247"/>
                    </a:lnTo>
                    <a:lnTo>
                      <a:pt x="3787" y="471"/>
                    </a:lnTo>
                    <a:lnTo>
                      <a:pt x="3495" y="427"/>
                    </a:lnTo>
                    <a:lnTo>
                      <a:pt x="2868" y="964"/>
                    </a:lnTo>
                    <a:lnTo>
                      <a:pt x="2353" y="964"/>
                    </a:lnTo>
                    <a:cubicBezTo>
                      <a:pt x="2353" y="964"/>
                      <a:pt x="2129" y="1256"/>
                      <a:pt x="2106" y="1278"/>
                    </a:cubicBezTo>
                    <a:cubicBezTo>
                      <a:pt x="2106" y="1278"/>
                      <a:pt x="2084" y="1502"/>
                      <a:pt x="2084" y="1502"/>
                    </a:cubicBezTo>
                    <a:lnTo>
                      <a:pt x="1501" y="1860"/>
                    </a:lnTo>
                    <a:lnTo>
                      <a:pt x="1389" y="2174"/>
                    </a:lnTo>
                    <a:lnTo>
                      <a:pt x="964" y="2376"/>
                    </a:lnTo>
                    <a:lnTo>
                      <a:pt x="0" y="3182"/>
                    </a:lnTo>
                    <a:lnTo>
                      <a:pt x="516" y="3765"/>
                    </a:lnTo>
                    <a:lnTo>
                      <a:pt x="762" y="3698"/>
                    </a:lnTo>
                    <a:lnTo>
                      <a:pt x="1255" y="4191"/>
                    </a:lnTo>
                    <a:lnTo>
                      <a:pt x="1389" y="3653"/>
                    </a:lnTo>
                    <a:lnTo>
                      <a:pt x="2017" y="3384"/>
                    </a:lnTo>
                    <a:lnTo>
                      <a:pt x="2375" y="3608"/>
                    </a:lnTo>
                    <a:lnTo>
                      <a:pt x="2375" y="3967"/>
                    </a:lnTo>
                    <a:lnTo>
                      <a:pt x="2532" y="4146"/>
                    </a:lnTo>
                    <a:lnTo>
                      <a:pt x="2510" y="4504"/>
                    </a:lnTo>
                    <a:cubicBezTo>
                      <a:pt x="2510" y="4504"/>
                      <a:pt x="2980" y="4683"/>
                      <a:pt x="3003" y="4683"/>
                    </a:cubicBezTo>
                    <a:lnTo>
                      <a:pt x="3787" y="4661"/>
                    </a:lnTo>
                    <a:lnTo>
                      <a:pt x="3876" y="4975"/>
                    </a:lnTo>
                    <a:lnTo>
                      <a:pt x="4145" y="5288"/>
                    </a:lnTo>
                    <a:lnTo>
                      <a:pt x="4481" y="5333"/>
                    </a:lnTo>
                    <a:lnTo>
                      <a:pt x="4795" y="4908"/>
                    </a:lnTo>
                    <a:lnTo>
                      <a:pt x="5333" y="4549"/>
                    </a:lnTo>
                    <a:lnTo>
                      <a:pt x="5557" y="3541"/>
                    </a:lnTo>
                    <a:lnTo>
                      <a:pt x="6206" y="2824"/>
                    </a:lnTo>
                    <a:lnTo>
                      <a:pt x="5960" y="2488"/>
                    </a:lnTo>
                    <a:lnTo>
                      <a:pt x="6520" y="2241"/>
                    </a:lnTo>
                    <a:lnTo>
                      <a:pt x="6386" y="1592"/>
                    </a:lnTo>
                    <a:lnTo>
                      <a:pt x="5758" y="1368"/>
                    </a:lnTo>
                    <a:lnTo>
                      <a:pt x="5355" y="1793"/>
                    </a:lnTo>
                    <a:lnTo>
                      <a:pt x="4795" y="1726"/>
                    </a:lnTo>
                    <a:lnTo>
                      <a:pt x="4392" y="1323"/>
                    </a:lnTo>
                    <a:lnTo>
                      <a:pt x="4392" y="1032"/>
                    </a:lnTo>
                    <a:lnTo>
                      <a:pt x="4862" y="964"/>
                    </a:lnTo>
                    <a:lnTo>
                      <a:pt x="4773" y="673"/>
                    </a:lnTo>
                    <a:lnTo>
                      <a:pt x="4257" y="852"/>
                    </a:lnTo>
                    <a:lnTo>
                      <a:pt x="4123" y="651"/>
                    </a:lnTo>
                    <a:lnTo>
                      <a:pt x="4907" y="247"/>
                    </a:lnTo>
                    <a:lnTo>
                      <a:pt x="48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85"/>
              <p:cNvSpPr/>
              <p:nvPr/>
            </p:nvSpPr>
            <p:spPr>
              <a:xfrm>
                <a:off x="6130681" y="2515328"/>
                <a:ext cx="141197" cy="91152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2040" extrusionOk="0">
                    <a:moveTo>
                      <a:pt x="1680" y="1"/>
                    </a:moveTo>
                    <a:lnTo>
                      <a:pt x="1456" y="292"/>
                    </a:lnTo>
                    <a:lnTo>
                      <a:pt x="314" y="359"/>
                    </a:lnTo>
                    <a:lnTo>
                      <a:pt x="0" y="673"/>
                    </a:lnTo>
                    <a:lnTo>
                      <a:pt x="291" y="942"/>
                    </a:lnTo>
                    <a:lnTo>
                      <a:pt x="269" y="1367"/>
                    </a:lnTo>
                    <a:lnTo>
                      <a:pt x="784" y="1390"/>
                    </a:lnTo>
                    <a:lnTo>
                      <a:pt x="1075" y="1166"/>
                    </a:lnTo>
                    <a:lnTo>
                      <a:pt x="1613" y="1323"/>
                    </a:lnTo>
                    <a:lnTo>
                      <a:pt x="2263" y="1905"/>
                    </a:lnTo>
                    <a:lnTo>
                      <a:pt x="2913" y="2039"/>
                    </a:lnTo>
                    <a:lnTo>
                      <a:pt x="2957" y="1614"/>
                    </a:lnTo>
                    <a:lnTo>
                      <a:pt x="3159" y="1345"/>
                    </a:lnTo>
                    <a:lnTo>
                      <a:pt x="2689" y="1098"/>
                    </a:lnTo>
                    <a:lnTo>
                      <a:pt x="2756" y="650"/>
                    </a:lnTo>
                    <a:lnTo>
                      <a:pt x="2308" y="426"/>
                    </a:lnTo>
                    <a:lnTo>
                      <a:pt x="2173" y="471"/>
                    </a:lnTo>
                    <a:lnTo>
                      <a:pt x="2151" y="314"/>
                    </a:lnTo>
                    <a:lnTo>
                      <a:pt x="2196" y="157"/>
                    </a:lnTo>
                    <a:lnTo>
                      <a:pt x="2084" y="45"/>
                    </a:lnTo>
                    <a:lnTo>
                      <a:pt x="1949" y="113"/>
                    </a:lnTo>
                    <a:lnTo>
                      <a:pt x="1949" y="270"/>
                    </a:lnTo>
                    <a:lnTo>
                      <a:pt x="1860" y="337"/>
                    </a:lnTo>
                    <a:lnTo>
                      <a:pt x="1703" y="157"/>
                    </a:lnTo>
                    <a:lnTo>
                      <a:pt x="1770" y="23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83" name="Google Shape;1683;p85"/>
          <p:cNvSpPr/>
          <p:nvPr/>
        </p:nvSpPr>
        <p:spPr>
          <a:xfrm>
            <a:off x="717829" y="3759321"/>
            <a:ext cx="173100" cy="1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85"/>
          <p:cNvSpPr txBox="1"/>
          <p:nvPr/>
        </p:nvSpPr>
        <p:spPr>
          <a:xfrm>
            <a:off x="950949" y="4154969"/>
            <a:ext cx="196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Earth is the only planet with life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85"/>
          <p:cNvSpPr txBox="1"/>
          <p:nvPr/>
        </p:nvSpPr>
        <p:spPr>
          <a:xfrm>
            <a:off x="950939" y="3663181"/>
            <a:ext cx="1911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Earth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86" name="Google Shape;1686;p85"/>
          <p:cNvSpPr/>
          <p:nvPr/>
        </p:nvSpPr>
        <p:spPr>
          <a:xfrm>
            <a:off x="6139041" y="2304296"/>
            <a:ext cx="173100" cy="17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85"/>
          <p:cNvSpPr/>
          <p:nvPr/>
        </p:nvSpPr>
        <p:spPr>
          <a:xfrm>
            <a:off x="5340254" y="3539341"/>
            <a:ext cx="173100" cy="17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85"/>
          <p:cNvSpPr/>
          <p:nvPr/>
        </p:nvSpPr>
        <p:spPr>
          <a:xfrm>
            <a:off x="5465229" y="3190321"/>
            <a:ext cx="173100" cy="1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3" name="Google Shape;1693;p86"/>
          <p:cNvGrpSpPr/>
          <p:nvPr/>
        </p:nvGrpSpPr>
        <p:grpSpPr>
          <a:xfrm>
            <a:off x="2682408" y="1940473"/>
            <a:ext cx="3783483" cy="2015599"/>
            <a:chOff x="233350" y="949250"/>
            <a:chExt cx="7137300" cy="3802300"/>
          </a:xfrm>
        </p:grpSpPr>
        <p:sp>
          <p:nvSpPr>
            <p:cNvPr id="1694" name="Google Shape;1694;p8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5" name="Google Shape;1745;p86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vision</a:t>
            </a:r>
            <a:endParaRPr/>
          </a:p>
        </p:txBody>
      </p:sp>
      <p:sp>
        <p:nvSpPr>
          <p:cNvPr id="1746" name="Google Shape;1746;p86"/>
          <p:cNvSpPr txBox="1"/>
          <p:nvPr/>
        </p:nvSpPr>
        <p:spPr>
          <a:xfrm flipH="1">
            <a:off x="6450533" y="3536636"/>
            <a:ext cx="1811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hot there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86"/>
          <p:cNvSpPr txBox="1"/>
          <p:nvPr/>
        </p:nvSpPr>
        <p:spPr>
          <a:xfrm flipH="1">
            <a:off x="6450535" y="3169075"/>
            <a:ext cx="181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48" name="Google Shape;1748;p86"/>
          <p:cNvSpPr txBox="1"/>
          <p:nvPr/>
        </p:nvSpPr>
        <p:spPr>
          <a:xfrm flipH="1">
            <a:off x="6450235" y="1926905"/>
            <a:ext cx="18111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9" name="Google Shape;1749;p86"/>
          <p:cNvSpPr txBox="1"/>
          <p:nvPr/>
        </p:nvSpPr>
        <p:spPr>
          <a:xfrm flipH="1">
            <a:off x="6450217" y="1558450"/>
            <a:ext cx="1811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50" name="Google Shape;1750;p86"/>
          <p:cNvSpPr txBox="1"/>
          <p:nvPr/>
        </p:nvSpPr>
        <p:spPr>
          <a:xfrm>
            <a:off x="886925" y="1922405"/>
            <a:ext cx="1811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a gas giant and the biggest planet of them 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1" name="Google Shape;1751;p86"/>
          <p:cNvSpPr txBox="1"/>
          <p:nvPr/>
        </p:nvSpPr>
        <p:spPr>
          <a:xfrm>
            <a:off x="886930" y="1559350"/>
            <a:ext cx="181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Jupiter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52" name="Google Shape;1752;p86"/>
          <p:cNvSpPr/>
          <p:nvPr/>
        </p:nvSpPr>
        <p:spPr>
          <a:xfrm>
            <a:off x="713225" y="1597200"/>
            <a:ext cx="173700" cy="100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86"/>
          <p:cNvSpPr/>
          <p:nvPr/>
        </p:nvSpPr>
        <p:spPr>
          <a:xfrm flipH="1">
            <a:off x="8261375" y="1626353"/>
            <a:ext cx="173700" cy="100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86"/>
          <p:cNvSpPr/>
          <p:nvPr/>
        </p:nvSpPr>
        <p:spPr>
          <a:xfrm flipH="1">
            <a:off x="8261375" y="3286687"/>
            <a:ext cx="173700" cy="100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86"/>
          <p:cNvSpPr txBox="1"/>
          <p:nvPr/>
        </p:nvSpPr>
        <p:spPr>
          <a:xfrm>
            <a:off x="886925" y="3536636"/>
            <a:ext cx="18111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6" name="Google Shape;1756;p86"/>
          <p:cNvSpPr txBox="1"/>
          <p:nvPr/>
        </p:nvSpPr>
        <p:spPr>
          <a:xfrm>
            <a:off x="886930" y="3168175"/>
            <a:ext cx="1811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57" name="Google Shape;1757;p86"/>
          <p:cNvSpPr/>
          <p:nvPr/>
        </p:nvSpPr>
        <p:spPr>
          <a:xfrm>
            <a:off x="713225" y="3285700"/>
            <a:ext cx="173700" cy="100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86"/>
          <p:cNvSpPr/>
          <p:nvPr/>
        </p:nvSpPr>
        <p:spPr>
          <a:xfrm>
            <a:off x="3207050" y="2372050"/>
            <a:ext cx="173700" cy="17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86"/>
          <p:cNvSpPr/>
          <p:nvPr/>
        </p:nvSpPr>
        <p:spPr>
          <a:xfrm>
            <a:off x="3710475" y="3251250"/>
            <a:ext cx="173700" cy="17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86"/>
          <p:cNvSpPr/>
          <p:nvPr/>
        </p:nvSpPr>
        <p:spPr>
          <a:xfrm>
            <a:off x="4449450" y="2617400"/>
            <a:ext cx="173700" cy="17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86"/>
          <p:cNvSpPr/>
          <p:nvPr/>
        </p:nvSpPr>
        <p:spPr>
          <a:xfrm>
            <a:off x="5906075" y="3424950"/>
            <a:ext cx="173700" cy="1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86"/>
          <p:cNvGrpSpPr/>
          <p:nvPr/>
        </p:nvGrpSpPr>
        <p:grpSpPr>
          <a:xfrm>
            <a:off x="2609344" y="770771"/>
            <a:ext cx="3650122" cy="3774092"/>
            <a:chOff x="2609344" y="770771"/>
            <a:chExt cx="3650122" cy="3774092"/>
          </a:xfrm>
        </p:grpSpPr>
        <p:sp>
          <p:nvSpPr>
            <p:cNvPr id="1763" name="Google Shape;1763;p86"/>
            <p:cNvSpPr/>
            <p:nvPr/>
          </p:nvSpPr>
          <p:spPr>
            <a:xfrm>
              <a:off x="2609344" y="13479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6"/>
            <p:cNvSpPr/>
            <p:nvPr/>
          </p:nvSpPr>
          <p:spPr>
            <a:xfrm>
              <a:off x="5906068" y="41915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6"/>
            <p:cNvSpPr/>
            <p:nvPr/>
          </p:nvSpPr>
          <p:spPr>
            <a:xfrm>
              <a:off x="3884167" y="770771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87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771" name="Google Shape;1771;p87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1772" name="Google Shape;1772;p87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1773" name="Google Shape;1773;p87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Theory 01</a:t>
            </a:r>
            <a:endParaRPr/>
          </a:p>
        </p:txBody>
      </p:sp>
      <p:sp>
        <p:nvSpPr>
          <p:cNvPr id="1774" name="Google Shape;1774;p87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Theory 02</a:t>
            </a:r>
            <a:endParaRPr/>
          </a:p>
        </p:txBody>
      </p:sp>
      <p:grpSp>
        <p:nvGrpSpPr>
          <p:cNvPr id="1775" name="Google Shape;1775;p87"/>
          <p:cNvGrpSpPr/>
          <p:nvPr/>
        </p:nvGrpSpPr>
        <p:grpSpPr>
          <a:xfrm>
            <a:off x="2745505" y="1583508"/>
            <a:ext cx="208453" cy="772617"/>
            <a:chOff x="2329269" y="1965312"/>
            <a:chExt cx="98807" cy="366273"/>
          </a:xfrm>
        </p:grpSpPr>
        <p:sp>
          <p:nvSpPr>
            <p:cNvPr id="1776" name="Google Shape;1776;p87"/>
            <p:cNvSpPr/>
            <p:nvPr/>
          </p:nvSpPr>
          <p:spPr>
            <a:xfrm>
              <a:off x="2329269" y="1965312"/>
              <a:ext cx="98807" cy="312179"/>
            </a:xfrm>
            <a:custGeom>
              <a:avLst/>
              <a:gdLst/>
              <a:ahLst/>
              <a:cxnLst/>
              <a:rect l="l" t="t" r="r" b="b"/>
              <a:pathLst>
                <a:path w="3781" h="11946" extrusionOk="0">
                  <a:moveTo>
                    <a:pt x="1959" y="0"/>
                  </a:moveTo>
                  <a:cubicBezTo>
                    <a:pt x="1793" y="0"/>
                    <a:pt x="1629" y="68"/>
                    <a:pt x="1511" y="205"/>
                  </a:cubicBezTo>
                  <a:lnTo>
                    <a:pt x="895" y="897"/>
                  </a:lnTo>
                  <a:cubicBezTo>
                    <a:pt x="318" y="1551"/>
                    <a:pt x="1" y="2397"/>
                    <a:pt x="1" y="3272"/>
                  </a:cubicBezTo>
                  <a:lnTo>
                    <a:pt x="1" y="5676"/>
                  </a:lnTo>
                  <a:lnTo>
                    <a:pt x="261" y="5888"/>
                  </a:lnTo>
                  <a:cubicBezTo>
                    <a:pt x="530" y="6119"/>
                    <a:pt x="559" y="6523"/>
                    <a:pt x="309" y="6773"/>
                  </a:cubicBezTo>
                  <a:lnTo>
                    <a:pt x="1" y="7100"/>
                  </a:lnTo>
                  <a:lnTo>
                    <a:pt x="1" y="8590"/>
                  </a:lnTo>
                  <a:cubicBezTo>
                    <a:pt x="1" y="9071"/>
                    <a:pt x="145" y="9552"/>
                    <a:pt x="434" y="9946"/>
                  </a:cubicBezTo>
                  <a:lnTo>
                    <a:pt x="1857" y="11946"/>
                  </a:lnTo>
                  <a:lnTo>
                    <a:pt x="2328" y="11302"/>
                  </a:lnTo>
                  <a:lnTo>
                    <a:pt x="3328" y="9917"/>
                  </a:lnTo>
                  <a:cubicBezTo>
                    <a:pt x="3617" y="9523"/>
                    <a:pt x="3770" y="9042"/>
                    <a:pt x="3780" y="8542"/>
                  </a:cubicBezTo>
                  <a:lnTo>
                    <a:pt x="3780" y="5388"/>
                  </a:lnTo>
                  <a:lnTo>
                    <a:pt x="3280" y="4984"/>
                  </a:lnTo>
                  <a:cubicBezTo>
                    <a:pt x="3001" y="4753"/>
                    <a:pt x="2982" y="4349"/>
                    <a:pt x="3222" y="4099"/>
                  </a:cubicBezTo>
                  <a:lnTo>
                    <a:pt x="3770" y="3513"/>
                  </a:lnTo>
                  <a:lnTo>
                    <a:pt x="3770" y="3157"/>
                  </a:lnTo>
                  <a:cubicBezTo>
                    <a:pt x="3770" y="2330"/>
                    <a:pt x="3492" y="1532"/>
                    <a:pt x="2972" y="897"/>
                  </a:cubicBezTo>
                  <a:lnTo>
                    <a:pt x="2424" y="214"/>
                  </a:lnTo>
                  <a:cubicBezTo>
                    <a:pt x="2302" y="73"/>
                    <a:pt x="2130" y="0"/>
                    <a:pt x="1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7"/>
            <p:cNvSpPr/>
            <p:nvPr/>
          </p:nvSpPr>
          <p:spPr>
            <a:xfrm>
              <a:off x="2353415" y="1970904"/>
              <a:ext cx="74661" cy="289757"/>
            </a:xfrm>
            <a:custGeom>
              <a:avLst/>
              <a:gdLst/>
              <a:ahLst/>
              <a:cxnLst/>
              <a:rect l="l" t="t" r="r" b="b"/>
              <a:pathLst>
                <a:path w="2857" h="11088" extrusionOk="0">
                  <a:moveTo>
                    <a:pt x="1500" y="0"/>
                  </a:moveTo>
                  <a:lnTo>
                    <a:pt x="904" y="683"/>
                  </a:lnTo>
                  <a:cubicBezTo>
                    <a:pt x="327" y="1337"/>
                    <a:pt x="0" y="2183"/>
                    <a:pt x="10" y="3058"/>
                  </a:cubicBezTo>
                  <a:lnTo>
                    <a:pt x="10" y="5462"/>
                  </a:lnTo>
                  <a:lnTo>
                    <a:pt x="269" y="5674"/>
                  </a:lnTo>
                  <a:cubicBezTo>
                    <a:pt x="539" y="5905"/>
                    <a:pt x="558" y="6309"/>
                    <a:pt x="317" y="6559"/>
                  </a:cubicBezTo>
                  <a:lnTo>
                    <a:pt x="10" y="6886"/>
                  </a:lnTo>
                  <a:lnTo>
                    <a:pt x="10" y="8376"/>
                  </a:lnTo>
                  <a:cubicBezTo>
                    <a:pt x="0" y="8857"/>
                    <a:pt x="154" y="9338"/>
                    <a:pt x="442" y="9732"/>
                  </a:cubicBezTo>
                  <a:lnTo>
                    <a:pt x="1404" y="11088"/>
                  </a:lnTo>
                  <a:lnTo>
                    <a:pt x="2404" y="9703"/>
                  </a:lnTo>
                  <a:cubicBezTo>
                    <a:pt x="2693" y="9309"/>
                    <a:pt x="2846" y="8828"/>
                    <a:pt x="2856" y="8328"/>
                  </a:cubicBezTo>
                  <a:lnTo>
                    <a:pt x="2856" y="5174"/>
                  </a:lnTo>
                  <a:lnTo>
                    <a:pt x="2356" y="4770"/>
                  </a:lnTo>
                  <a:cubicBezTo>
                    <a:pt x="2077" y="4539"/>
                    <a:pt x="2058" y="4135"/>
                    <a:pt x="2298" y="3885"/>
                  </a:cubicBezTo>
                  <a:lnTo>
                    <a:pt x="2856" y="3299"/>
                  </a:lnTo>
                  <a:lnTo>
                    <a:pt x="2856" y="2943"/>
                  </a:lnTo>
                  <a:cubicBezTo>
                    <a:pt x="2856" y="2116"/>
                    <a:pt x="2577" y="1318"/>
                    <a:pt x="2058" y="683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7"/>
            <p:cNvSpPr/>
            <p:nvPr/>
          </p:nvSpPr>
          <p:spPr>
            <a:xfrm>
              <a:off x="2337266" y="2001558"/>
              <a:ext cx="81246" cy="330027"/>
            </a:xfrm>
            <a:custGeom>
              <a:avLst/>
              <a:gdLst/>
              <a:ahLst/>
              <a:cxnLst/>
              <a:rect l="l" t="t" r="r" b="b"/>
              <a:pathLst>
                <a:path w="3109" h="12629" extrusionOk="0">
                  <a:moveTo>
                    <a:pt x="1583" y="1"/>
                  </a:moveTo>
                  <a:cubicBezTo>
                    <a:pt x="1471" y="1"/>
                    <a:pt x="1358" y="78"/>
                    <a:pt x="1368" y="231"/>
                  </a:cubicBezTo>
                  <a:lnTo>
                    <a:pt x="1368" y="1587"/>
                  </a:lnTo>
                  <a:lnTo>
                    <a:pt x="868" y="1145"/>
                  </a:lnTo>
                  <a:cubicBezTo>
                    <a:pt x="821" y="1098"/>
                    <a:pt x="770" y="1079"/>
                    <a:pt x="722" y="1079"/>
                  </a:cubicBezTo>
                  <a:cubicBezTo>
                    <a:pt x="550" y="1079"/>
                    <a:pt x="410" y="1320"/>
                    <a:pt x="589" y="1462"/>
                  </a:cubicBezTo>
                  <a:lnTo>
                    <a:pt x="1358" y="2145"/>
                  </a:lnTo>
                  <a:lnTo>
                    <a:pt x="1368" y="2155"/>
                  </a:lnTo>
                  <a:lnTo>
                    <a:pt x="1368" y="6174"/>
                  </a:lnTo>
                  <a:lnTo>
                    <a:pt x="935" y="5761"/>
                  </a:lnTo>
                  <a:cubicBezTo>
                    <a:pt x="888" y="5716"/>
                    <a:pt x="837" y="5697"/>
                    <a:pt x="788" y="5697"/>
                  </a:cubicBezTo>
                  <a:cubicBezTo>
                    <a:pt x="617" y="5697"/>
                    <a:pt x="475" y="5928"/>
                    <a:pt x="647" y="6078"/>
                  </a:cubicBezTo>
                  <a:lnTo>
                    <a:pt x="1368" y="6741"/>
                  </a:lnTo>
                  <a:lnTo>
                    <a:pt x="1368" y="11136"/>
                  </a:lnTo>
                  <a:lnTo>
                    <a:pt x="474" y="10280"/>
                  </a:lnTo>
                  <a:cubicBezTo>
                    <a:pt x="425" y="10225"/>
                    <a:pt x="370" y="10202"/>
                    <a:pt x="317" y="10202"/>
                  </a:cubicBezTo>
                  <a:cubicBezTo>
                    <a:pt x="147" y="10202"/>
                    <a:pt x="0" y="10432"/>
                    <a:pt x="176" y="10578"/>
                  </a:cubicBezTo>
                  <a:lnTo>
                    <a:pt x="1368" y="11732"/>
                  </a:lnTo>
                  <a:lnTo>
                    <a:pt x="1368" y="12434"/>
                  </a:lnTo>
                  <a:cubicBezTo>
                    <a:pt x="1378" y="12564"/>
                    <a:pt x="1479" y="12629"/>
                    <a:pt x="1580" y="12629"/>
                  </a:cubicBezTo>
                  <a:cubicBezTo>
                    <a:pt x="1681" y="12629"/>
                    <a:pt x="1782" y="12564"/>
                    <a:pt x="1791" y="12434"/>
                  </a:cubicBezTo>
                  <a:lnTo>
                    <a:pt x="1791" y="11723"/>
                  </a:lnTo>
                  <a:lnTo>
                    <a:pt x="3022" y="10482"/>
                  </a:lnTo>
                  <a:cubicBezTo>
                    <a:pt x="3109" y="10405"/>
                    <a:pt x="3109" y="10271"/>
                    <a:pt x="3022" y="10184"/>
                  </a:cubicBezTo>
                  <a:cubicBezTo>
                    <a:pt x="2979" y="10141"/>
                    <a:pt x="2924" y="10119"/>
                    <a:pt x="2869" y="10119"/>
                  </a:cubicBezTo>
                  <a:cubicBezTo>
                    <a:pt x="2815" y="10119"/>
                    <a:pt x="2762" y="10141"/>
                    <a:pt x="2724" y="10184"/>
                  </a:cubicBezTo>
                  <a:lnTo>
                    <a:pt x="1791" y="11126"/>
                  </a:lnTo>
                  <a:lnTo>
                    <a:pt x="1791" y="5011"/>
                  </a:lnTo>
                  <a:lnTo>
                    <a:pt x="2753" y="4309"/>
                  </a:lnTo>
                  <a:cubicBezTo>
                    <a:pt x="2920" y="4165"/>
                    <a:pt x="2790" y="3929"/>
                    <a:pt x="2615" y="3929"/>
                  </a:cubicBezTo>
                  <a:cubicBezTo>
                    <a:pt x="2579" y="3929"/>
                    <a:pt x="2541" y="3939"/>
                    <a:pt x="2503" y="3962"/>
                  </a:cubicBezTo>
                  <a:lnTo>
                    <a:pt x="1791" y="4491"/>
                  </a:lnTo>
                  <a:lnTo>
                    <a:pt x="1791" y="231"/>
                  </a:lnTo>
                  <a:cubicBezTo>
                    <a:pt x="1806" y="78"/>
                    <a:pt x="1695" y="1"/>
                    <a:pt x="1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7"/>
          <p:cNvGrpSpPr/>
          <p:nvPr/>
        </p:nvGrpSpPr>
        <p:grpSpPr>
          <a:xfrm>
            <a:off x="5967240" y="1602572"/>
            <a:ext cx="654057" cy="734488"/>
            <a:chOff x="3564866" y="1499997"/>
            <a:chExt cx="326473" cy="366639"/>
          </a:xfrm>
        </p:grpSpPr>
        <p:sp>
          <p:nvSpPr>
            <p:cNvPr id="1780" name="Google Shape;1780;p87"/>
            <p:cNvSpPr/>
            <p:nvPr/>
          </p:nvSpPr>
          <p:spPr>
            <a:xfrm>
              <a:off x="3595284" y="1499997"/>
              <a:ext cx="263389" cy="366404"/>
            </a:xfrm>
            <a:custGeom>
              <a:avLst/>
              <a:gdLst/>
              <a:ahLst/>
              <a:cxnLst/>
              <a:rect l="l" t="t" r="r" b="b"/>
              <a:pathLst>
                <a:path w="10079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7"/>
            <p:cNvSpPr/>
            <p:nvPr/>
          </p:nvSpPr>
          <p:spPr>
            <a:xfrm>
              <a:off x="3623690" y="1499997"/>
              <a:ext cx="234983" cy="366404"/>
            </a:xfrm>
            <a:custGeom>
              <a:avLst/>
              <a:gdLst/>
              <a:ahLst/>
              <a:cxnLst/>
              <a:rect l="l" t="t" r="r" b="b"/>
              <a:pathLst>
                <a:path w="8992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7"/>
            <p:cNvSpPr/>
            <p:nvPr/>
          </p:nvSpPr>
          <p:spPr>
            <a:xfrm>
              <a:off x="3830241" y="1499997"/>
              <a:ext cx="61098" cy="87204"/>
            </a:xfrm>
            <a:custGeom>
              <a:avLst/>
              <a:gdLst/>
              <a:ahLst/>
              <a:cxnLst/>
              <a:rect l="l" t="t" r="r" b="b"/>
              <a:pathLst>
                <a:path w="2338" h="3337" extrusionOk="0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7"/>
            <p:cNvSpPr/>
            <p:nvPr/>
          </p:nvSpPr>
          <p:spPr>
            <a:xfrm>
              <a:off x="3564866" y="1779431"/>
              <a:ext cx="230724" cy="87204"/>
            </a:xfrm>
            <a:custGeom>
              <a:avLst/>
              <a:gdLst/>
              <a:ahLst/>
              <a:cxnLst/>
              <a:rect l="l" t="t" r="r" b="b"/>
              <a:pathLst>
                <a:path w="8829" h="3337" extrusionOk="0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7"/>
            <p:cNvSpPr/>
            <p:nvPr/>
          </p:nvSpPr>
          <p:spPr>
            <a:xfrm>
              <a:off x="3565389" y="1841993"/>
              <a:ext cx="230201" cy="24643"/>
            </a:xfrm>
            <a:custGeom>
              <a:avLst/>
              <a:gdLst/>
              <a:ahLst/>
              <a:cxnLst/>
              <a:rect l="l" t="t" r="r" b="b"/>
              <a:pathLst>
                <a:path w="8809" h="943" extrusionOk="0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7"/>
            <p:cNvSpPr/>
            <p:nvPr/>
          </p:nvSpPr>
          <p:spPr>
            <a:xfrm>
              <a:off x="3635659" y="1593708"/>
              <a:ext cx="153737" cy="11368"/>
            </a:xfrm>
            <a:custGeom>
              <a:avLst/>
              <a:gdLst/>
              <a:ahLst/>
              <a:cxnLst/>
              <a:rect l="l" t="t" r="r" b="b"/>
              <a:pathLst>
                <a:path w="5883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7"/>
            <p:cNvSpPr/>
            <p:nvPr/>
          </p:nvSpPr>
          <p:spPr>
            <a:xfrm>
              <a:off x="3635659" y="1639675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7"/>
            <p:cNvSpPr/>
            <p:nvPr/>
          </p:nvSpPr>
          <p:spPr>
            <a:xfrm>
              <a:off x="3635659" y="1685668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7"/>
            <p:cNvSpPr/>
            <p:nvPr/>
          </p:nvSpPr>
          <p:spPr>
            <a:xfrm>
              <a:off x="3635659" y="1731661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88"/>
          <p:cNvSpPr txBox="1">
            <a:spLocks noGrp="1"/>
          </p:cNvSpPr>
          <p:nvPr>
            <p:ph type="subTitle" idx="1"/>
          </p:nvPr>
        </p:nvSpPr>
        <p:spPr>
          <a:xfrm flipH="1">
            <a:off x="6125100" y="1374075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Theory 02</a:t>
            </a:r>
            <a:endParaRPr/>
          </a:p>
        </p:txBody>
      </p:sp>
      <p:sp>
        <p:nvSpPr>
          <p:cNvPr id="1794" name="Google Shape;1794;p88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795" name="Google Shape;1795;p88"/>
          <p:cNvSpPr txBox="1">
            <a:spLocks noGrp="1"/>
          </p:cNvSpPr>
          <p:nvPr>
            <p:ph type="subTitle" idx="2"/>
          </p:nvPr>
        </p:nvSpPr>
        <p:spPr>
          <a:xfrm flipH="1">
            <a:off x="720025" y="2847050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Theory 01</a:t>
            </a:r>
            <a:endParaRPr/>
          </a:p>
        </p:txBody>
      </p:sp>
      <p:sp>
        <p:nvSpPr>
          <p:cNvPr id="1796" name="Google Shape;1796;p88"/>
          <p:cNvSpPr txBox="1">
            <a:spLocks noGrp="1"/>
          </p:cNvSpPr>
          <p:nvPr>
            <p:ph type="subTitle" idx="3"/>
          </p:nvPr>
        </p:nvSpPr>
        <p:spPr>
          <a:xfrm flipH="1">
            <a:off x="4572000" y="1876339"/>
            <a:ext cx="38520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hot and has a poisonous atmosphere</a:t>
            </a:r>
            <a:endParaRPr/>
          </a:p>
        </p:txBody>
      </p:sp>
      <p:sp>
        <p:nvSpPr>
          <p:cNvPr id="1797" name="Google Shape;1797;p88"/>
          <p:cNvSpPr txBox="1">
            <a:spLocks noGrp="1"/>
          </p:cNvSpPr>
          <p:nvPr>
            <p:ph type="subTitle" idx="4"/>
          </p:nvPr>
        </p:nvSpPr>
        <p:spPr>
          <a:xfrm flipH="1">
            <a:off x="720025" y="3349800"/>
            <a:ext cx="38520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grpSp>
        <p:nvGrpSpPr>
          <p:cNvPr id="1798" name="Google Shape;1798;p88"/>
          <p:cNvGrpSpPr/>
          <p:nvPr/>
        </p:nvGrpSpPr>
        <p:grpSpPr>
          <a:xfrm>
            <a:off x="698860" y="590214"/>
            <a:ext cx="3554756" cy="2167657"/>
            <a:chOff x="698860" y="590214"/>
            <a:chExt cx="3554756" cy="2167657"/>
          </a:xfrm>
        </p:grpSpPr>
        <p:grpSp>
          <p:nvGrpSpPr>
            <p:cNvPr id="1799" name="Google Shape;1799;p88"/>
            <p:cNvGrpSpPr/>
            <p:nvPr/>
          </p:nvGrpSpPr>
          <p:grpSpPr>
            <a:xfrm>
              <a:off x="2752527" y="1425483"/>
              <a:ext cx="1501089" cy="1332387"/>
              <a:chOff x="9143997" y="717540"/>
              <a:chExt cx="2210734" cy="1962279"/>
            </a:xfrm>
          </p:grpSpPr>
          <p:sp>
            <p:nvSpPr>
              <p:cNvPr id="1800" name="Google Shape;1800;p88"/>
              <p:cNvSpPr/>
              <p:nvPr/>
            </p:nvSpPr>
            <p:spPr>
              <a:xfrm>
                <a:off x="9839647" y="1845764"/>
                <a:ext cx="192588" cy="25161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5972" extrusionOk="0">
                    <a:moveTo>
                      <a:pt x="2369" y="0"/>
                    </a:moveTo>
                    <a:cubicBezTo>
                      <a:pt x="2336" y="167"/>
                      <a:pt x="2369" y="367"/>
                      <a:pt x="2136" y="467"/>
                    </a:cubicBezTo>
                    <a:cubicBezTo>
                      <a:pt x="2169" y="968"/>
                      <a:pt x="2102" y="1435"/>
                      <a:pt x="1669" y="1768"/>
                    </a:cubicBezTo>
                    <a:cubicBezTo>
                      <a:pt x="1635" y="2202"/>
                      <a:pt x="1435" y="2469"/>
                      <a:pt x="968" y="2469"/>
                    </a:cubicBezTo>
                    <a:cubicBezTo>
                      <a:pt x="901" y="2535"/>
                      <a:pt x="835" y="2602"/>
                      <a:pt x="768" y="2669"/>
                    </a:cubicBezTo>
                    <a:cubicBezTo>
                      <a:pt x="601" y="2969"/>
                      <a:pt x="268" y="2936"/>
                      <a:pt x="1" y="2969"/>
                    </a:cubicBezTo>
                    <a:cubicBezTo>
                      <a:pt x="34" y="3069"/>
                      <a:pt x="34" y="3169"/>
                      <a:pt x="34" y="3236"/>
                    </a:cubicBezTo>
                    <a:cubicBezTo>
                      <a:pt x="1635" y="3369"/>
                      <a:pt x="2002" y="4637"/>
                      <a:pt x="2369" y="5971"/>
                    </a:cubicBezTo>
                    <a:cubicBezTo>
                      <a:pt x="2603" y="5438"/>
                      <a:pt x="2603" y="4971"/>
                      <a:pt x="2903" y="4637"/>
                    </a:cubicBezTo>
                    <a:cubicBezTo>
                      <a:pt x="3070" y="4137"/>
                      <a:pt x="3403" y="3803"/>
                      <a:pt x="3870" y="3570"/>
                    </a:cubicBezTo>
                    <a:cubicBezTo>
                      <a:pt x="4070" y="3303"/>
                      <a:pt x="4537" y="3369"/>
                      <a:pt x="4571" y="2969"/>
                    </a:cubicBezTo>
                    <a:cubicBezTo>
                      <a:pt x="3170" y="2469"/>
                      <a:pt x="2603" y="1335"/>
                      <a:pt x="2369" y="0"/>
                    </a:cubicBezTo>
                    <a:close/>
                  </a:path>
                </a:pathLst>
              </a:custGeom>
              <a:solidFill>
                <a:srgbClr val="ECE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88"/>
              <p:cNvSpPr/>
              <p:nvPr/>
            </p:nvSpPr>
            <p:spPr>
              <a:xfrm>
                <a:off x="9956312" y="717540"/>
                <a:ext cx="1323930" cy="1516138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35985" extrusionOk="0">
                    <a:moveTo>
                      <a:pt x="17275" y="1"/>
                    </a:moveTo>
                    <a:cubicBezTo>
                      <a:pt x="17127" y="1"/>
                      <a:pt x="16954" y="68"/>
                      <a:pt x="16746" y="193"/>
                    </a:cubicBezTo>
                    <a:cubicBezTo>
                      <a:pt x="11709" y="3061"/>
                      <a:pt x="6639" y="5930"/>
                      <a:pt x="1568" y="8765"/>
                    </a:cubicBezTo>
                    <a:cubicBezTo>
                      <a:pt x="834" y="9166"/>
                      <a:pt x="401" y="9766"/>
                      <a:pt x="167" y="10533"/>
                    </a:cubicBezTo>
                    <a:cubicBezTo>
                      <a:pt x="0" y="10900"/>
                      <a:pt x="0" y="11267"/>
                      <a:pt x="134" y="11634"/>
                    </a:cubicBezTo>
                    <a:cubicBezTo>
                      <a:pt x="267" y="12235"/>
                      <a:pt x="601" y="12802"/>
                      <a:pt x="901" y="13335"/>
                    </a:cubicBezTo>
                    <a:cubicBezTo>
                      <a:pt x="2335" y="15904"/>
                      <a:pt x="3770" y="18472"/>
                      <a:pt x="5238" y="21008"/>
                    </a:cubicBezTo>
                    <a:cubicBezTo>
                      <a:pt x="7906" y="25644"/>
                      <a:pt x="10475" y="30314"/>
                      <a:pt x="13143" y="34918"/>
                    </a:cubicBezTo>
                    <a:cubicBezTo>
                      <a:pt x="13377" y="35351"/>
                      <a:pt x="13510" y="35885"/>
                      <a:pt x="14077" y="35985"/>
                    </a:cubicBezTo>
                    <a:cubicBezTo>
                      <a:pt x="14211" y="35918"/>
                      <a:pt x="14311" y="35818"/>
                      <a:pt x="14311" y="35718"/>
                    </a:cubicBezTo>
                    <a:cubicBezTo>
                      <a:pt x="14477" y="34350"/>
                      <a:pt x="15478" y="33783"/>
                      <a:pt x="16546" y="33183"/>
                    </a:cubicBezTo>
                    <a:cubicBezTo>
                      <a:pt x="21149" y="30581"/>
                      <a:pt x="25752" y="28013"/>
                      <a:pt x="30322" y="25377"/>
                    </a:cubicBezTo>
                    <a:cubicBezTo>
                      <a:pt x="30722" y="25177"/>
                      <a:pt x="31189" y="24977"/>
                      <a:pt x="31356" y="24477"/>
                    </a:cubicBezTo>
                    <a:cubicBezTo>
                      <a:pt x="31423" y="23876"/>
                      <a:pt x="31056" y="23409"/>
                      <a:pt x="30789" y="22942"/>
                    </a:cubicBezTo>
                    <a:cubicBezTo>
                      <a:pt x="26786" y="15871"/>
                      <a:pt x="22783" y="8799"/>
                      <a:pt x="18814" y="1727"/>
                    </a:cubicBezTo>
                    <a:cubicBezTo>
                      <a:pt x="18547" y="1260"/>
                      <a:pt x="18247" y="793"/>
                      <a:pt x="17780" y="426"/>
                    </a:cubicBezTo>
                    <a:cubicBezTo>
                      <a:pt x="17643" y="134"/>
                      <a:pt x="17484" y="1"/>
                      <a:pt x="17275" y="1"/>
                    </a:cubicBezTo>
                    <a:close/>
                  </a:path>
                </a:pathLst>
              </a:custGeom>
              <a:solidFill>
                <a:srgbClr val="FFF9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88"/>
              <p:cNvSpPr/>
              <p:nvPr/>
            </p:nvSpPr>
            <p:spPr>
              <a:xfrm>
                <a:off x="9165063" y="1185211"/>
                <a:ext cx="1271938" cy="1424036"/>
              </a:xfrm>
              <a:custGeom>
                <a:avLst/>
                <a:gdLst/>
                <a:ahLst/>
                <a:cxnLst/>
                <a:rect l="l" t="t" r="r" b="b"/>
                <a:pathLst>
                  <a:path w="30189" h="33799" extrusionOk="0">
                    <a:moveTo>
                      <a:pt x="15647" y="11206"/>
                    </a:moveTo>
                    <a:lnTo>
                      <a:pt x="15647" y="11206"/>
                    </a:lnTo>
                    <a:cubicBezTo>
                      <a:pt x="15514" y="11285"/>
                      <a:pt x="15380" y="11365"/>
                      <a:pt x="15245" y="11442"/>
                    </a:cubicBezTo>
                    <a:cubicBezTo>
                      <a:pt x="13039" y="12711"/>
                      <a:pt x="10805" y="13953"/>
                      <a:pt x="8569" y="15167"/>
                    </a:cubicBezTo>
                    <a:lnTo>
                      <a:pt x="8569" y="15167"/>
                    </a:lnTo>
                    <a:cubicBezTo>
                      <a:pt x="10694" y="14003"/>
                      <a:pt x="12775" y="12748"/>
                      <a:pt x="14911" y="11575"/>
                    </a:cubicBezTo>
                    <a:cubicBezTo>
                      <a:pt x="15150" y="11446"/>
                      <a:pt x="15400" y="11329"/>
                      <a:pt x="15647" y="11206"/>
                    </a:cubicBezTo>
                    <a:close/>
                    <a:moveTo>
                      <a:pt x="16345" y="0"/>
                    </a:moveTo>
                    <a:cubicBezTo>
                      <a:pt x="15812" y="167"/>
                      <a:pt x="15345" y="434"/>
                      <a:pt x="14944" y="768"/>
                    </a:cubicBezTo>
                    <a:cubicBezTo>
                      <a:pt x="14778" y="1301"/>
                      <a:pt x="15111" y="1668"/>
                      <a:pt x="15311" y="2069"/>
                    </a:cubicBezTo>
                    <a:cubicBezTo>
                      <a:pt x="17279" y="5504"/>
                      <a:pt x="19214" y="8974"/>
                      <a:pt x="21182" y="12409"/>
                    </a:cubicBezTo>
                    <a:cubicBezTo>
                      <a:pt x="22316" y="14444"/>
                      <a:pt x="23417" y="16479"/>
                      <a:pt x="24618" y="18480"/>
                    </a:cubicBezTo>
                    <a:cubicBezTo>
                      <a:pt x="24485" y="18464"/>
                      <a:pt x="24351" y="18447"/>
                      <a:pt x="24218" y="18447"/>
                    </a:cubicBezTo>
                    <a:cubicBezTo>
                      <a:pt x="24084" y="18447"/>
                      <a:pt x="23951" y="18464"/>
                      <a:pt x="23817" y="18514"/>
                    </a:cubicBezTo>
                    <a:cubicBezTo>
                      <a:pt x="20215" y="20415"/>
                      <a:pt x="16646" y="22483"/>
                      <a:pt x="13076" y="24451"/>
                    </a:cubicBezTo>
                    <a:cubicBezTo>
                      <a:pt x="16012" y="22717"/>
                      <a:pt x="19014" y="21082"/>
                      <a:pt x="21983" y="19414"/>
                    </a:cubicBezTo>
                    <a:cubicBezTo>
                      <a:pt x="22283" y="19248"/>
                      <a:pt x="22583" y="19081"/>
                      <a:pt x="22717" y="18747"/>
                    </a:cubicBezTo>
                    <a:cubicBezTo>
                      <a:pt x="22483" y="18180"/>
                      <a:pt x="21916" y="17980"/>
                      <a:pt x="21482" y="17646"/>
                    </a:cubicBezTo>
                    <a:cubicBezTo>
                      <a:pt x="20715" y="17646"/>
                      <a:pt x="20181" y="18147"/>
                      <a:pt x="19548" y="18480"/>
                    </a:cubicBezTo>
                    <a:cubicBezTo>
                      <a:pt x="17013" y="19915"/>
                      <a:pt x="14477" y="21382"/>
                      <a:pt x="11876" y="22750"/>
                    </a:cubicBezTo>
                    <a:cubicBezTo>
                      <a:pt x="14678" y="21082"/>
                      <a:pt x="17546" y="19548"/>
                      <a:pt x="20348" y="17913"/>
                    </a:cubicBezTo>
                    <a:cubicBezTo>
                      <a:pt x="20715" y="17746"/>
                      <a:pt x="21082" y="17546"/>
                      <a:pt x="21216" y="17146"/>
                    </a:cubicBezTo>
                    <a:cubicBezTo>
                      <a:pt x="21249" y="16512"/>
                      <a:pt x="20982" y="16112"/>
                      <a:pt x="20482" y="15812"/>
                    </a:cubicBezTo>
                    <a:cubicBezTo>
                      <a:pt x="20432" y="15805"/>
                      <a:pt x="20384" y="15801"/>
                      <a:pt x="20337" y="15801"/>
                    </a:cubicBezTo>
                    <a:cubicBezTo>
                      <a:pt x="19950" y="15801"/>
                      <a:pt x="19675" y="16033"/>
                      <a:pt x="19348" y="16212"/>
                    </a:cubicBezTo>
                    <a:cubicBezTo>
                      <a:pt x="16546" y="17780"/>
                      <a:pt x="13777" y="19414"/>
                      <a:pt x="10942" y="20949"/>
                    </a:cubicBezTo>
                    <a:cubicBezTo>
                      <a:pt x="13543" y="19414"/>
                      <a:pt x="16179" y="17947"/>
                      <a:pt x="18814" y="16446"/>
                    </a:cubicBezTo>
                    <a:cubicBezTo>
                      <a:pt x="19314" y="16145"/>
                      <a:pt x="19915" y="15945"/>
                      <a:pt x="20181" y="15378"/>
                    </a:cubicBezTo>
                    <a:cubicBezTo>
                      <a:pt x="20248" y="14778"/>
                      <a:pt x="20015" y="14344"/>
                      <a:pt x="19481" y="14044"/>
                    </a:cubicBezTo>
                    <a:cubicBezTo>
                      <a:pt x="19456" y="14042"/>
                      <a:pt x="19431" y="14042"/>
                      <a:pt x="19407" y="14042"/>
                    </a:cubicBezTo>
                    <a:cubicBezTo>
                      <a:pt x="18913" y="14042"/>
                      <a:pt x="18562" y="14353"/>
                      <a:pt x="18180" y="14544"/>
                    </a:cubicBezTo>
                    <a:cubicBezTo>
                      <a:pt x="15445" y="16045"/>
                      <a:pt x="12743" y="17613"/>
                      <a:pt x="9907" y="19214"/>
                    </a:cubicBezTo>
                    <a:cubicBezTo>
                      <a:pt x="10174" y="18914"/>
                      <a:pt x="10374" y="18814"/>
                      <a:pt x="10608" y="18714"/>
                    </a:cubicBezTo>
                    <a:cubicBezTo>
                      <a:pt x="12976" y="17446"/>
                      <a:pt x="15311" y="16045"/>
                      <a:pt x="17646" y="14744"/>
                    </a:cubicBezTo>
                    <a:cubicBezTo>
                      <a:pt x="18213" y="14444"/>
                      <a:pt x="18847" y="14211"/>
                      <a:pt x="19214" y="13644"/>
                    </a:cubicBezTo>
                    <a:cubicBezTo>
                      <a:pt x="19247" y="13043"/>
                      <a:pt x="18981" y="12609"/>
                      <a:pt x="18514" y="12276"/>
                    </a:cubicBezTo>
                    <a:cubicBezTo>
                      <a:pt x="18466" y="12271"/>
                      <a:pt x="18420" y="12269"/>
                      <a:pt x="18374" y="12269"/>
                    </a:cubicBezTo>
                    <a:cubicBezTo>
                      <a:pt x="17815" y="12269"/>
                      <a:pt x="17411" y="12630"/>
                      <a:pt x="16979" y="12876"/>
                    </a:cubicBezTo>
                    <a:cubicBezTo>
                      <a:pt x="14311" y="14344"/>
                      <a:pt x="11675" y="15845"/>
                      <a:pt x="8973" y="17380"/>
                    </a:cubicBezTo>
                    <a:cubicBezTo>
                      <a:pt x="9074" y="17213"/>
                      <a:pt x="9174" y="17146"/>
                      <a:pt x="9274" y="17079"/>
                    </a:cubicBezTo>
                    <a:cubicBezTo>
                      <a:pt x="11842" y="15678"/>
                      <a:pt x="14377" y="14244"/>
                      <a:pt x="16912" y="12776"/>
                    </a:cubicBezTo>
                    <a:cubicBezTo>
                      <a:pt x="17379" y="12509"/>
                      <a:pt x="17947" y="12309"/>
                      <a:pt x="18180" y="11742"/>
                    </a:cubicBezTo>
                    <a:cubicBezTo>
                      <a:pt x="18180" y="11142"/>
                      <a:pt x="17980" y="10675"/>
                      <a:pt x="17413" y="10408"/>
                    </a:cubicBezTo>
                    <a:cubicBezTo>
                      <a:pt x="17045" y="10485"/>
                      <a:pt x="16705" y="10625"/>
                      <a:pt x="16377" y="10793"/>
                    </a:cubicBezTo>
                    <a:lnTo>
                      <a:pt x="16377" y="10793"/>
                    </a:lnTo>
                    <a:cubicBezTo>
                      <a:pt x="16678" y="10588"/>
                      <a:pt x="16946" y="10340"/>
                      <a:pt x="17146" y="10008"/>
                    </a:cubicBezTo>
                    <a:cubicBezTo>
                      <a:pt x="17179" y="9407"/>
                      <a:pt x="16946" y="8940"/>
                      <a:pt x="16412" y="8640"/>
                    </a:cubicBezTo>
                    <a:cubicBezTo>
                      <a:pt x="15845" y="8640"/>
                      <a:pt x="15445" y="8974"/>
                      <a:pt x="14978" y="9240"/>
                    </a:cubicBezTo>
                    <a:cubicBezTo>
                      <a:pt x="12276" y="10775"/>
                      <a:pt x="9574" y="12309"/>
                      <a:pt x="6872" y="13810"/>
                    </a:cubicBezTo>
                    <a:cubicBezTo>
                      <a:pt x="9641" y="12176"/>
                      <a:pt x="12443" y="10641"/>
                      <a:pt x="15211" y="9040"/>
                    </a:cubicBezTo>
                    <a:cubicBezTo>
                      <a:pt x="15578" y="8840"/>
                      <a:pt x="16012" y="8673"/>
                      <a:pt x="16179" y="8206"/>
                    </a:cubicBezTo>
                    <a:cubicBezTo>
                      <a:pt x="16245" y="7873"/>
                      <a:pt x="16112" y="7539"/>
                      <a:pt x="15945" y="7239"/>
                    </a:cubicBezTo>
                    <a:cubicBezTo>
                      <a:pt x="15044" y="5705"/>
                      <a:pt x="14177" y="4137"/>
                      <a:pt x="13277" y="2602"/>
                    </a:cubicBezTo>
                    <a:cubicBezTo>
                      <a:pt x="13143" y="2369"/>
                      <a:pt x="13010" y="2102"/>
                      <a:pt x="12676" y="2035"/>
                    </a:cubicBezTo>
                    <a:cubicBezTo>
                      <a:pt x="8640" y="4304"/>
                      <a:pt x="4604" y="6605"/>
                      <a:pt x="534" y="8840"/>
                    </a:cubicBezTo>
                    <a:cubicBezTo>
                      <a:pt x="0" y="9140"/>
                      <a:pt x="367" y="9374"/>
                      <a:pt x="434" y="9674"/>
                    </a:cubicBezTo>
                    <a:cubicBezTo>
                      <a:pt x="401" y="10208"/>
                      <a:pt x="701" y="10675"/>
                      <a:pt x="968" y="11142"/>
                    </a:cubicBezTo>
                    <a:cubicBezTo>
                      <a:pt x="4737" y="17847"/>
                      <a:pt x="8540" y="24551"/>
                      <a:pt x="12309" y="31256"/>
                    </a:cubicBezTo>
                    <a:cubicBezTo>
                      <a:pt x="12776" y="32090"/>
                      <a:pt x="13143" y="33024"/>
                      <a:pt x="13844" y="33691"/>
                    </a:cubicBezTo>
                    <a:cubicBezTo>
                      <a:pt x="14003" y="33767"/>
                      <a:pt x="14153" y="33798"/>
                      <a:pt x="14294" y="33798"/>
                    </a:cubicBezTo>
                    <a:cubicBezTo>
                      <a:pt x="14713" y="33798"/>
                      <a:pt x="15062" y="33524"/>
                      <a:pt x="15411" y="33324"/>
                    </a:cubicBezTo>
                    <a:cubicBezTo>
                      <a:pt x="19948" y="30756"/>
                      <a:pt x="24518" y="28221"/>
                      <a:pt x="29054" y="25652"/>
                    </a:cubicBezTo>
                    <a:cubicBezTo>
                      <a:pt x="29421" y="25452"/>
                      <a:pt x="29788" y="25252"/>
                      <a:pt x="29955" y="24852"/>
                    </a:cubicBezTo>
                    <a:cubicBezTo>
                      <a:pt x="30189" y="24351"/>
                      <a:pt x="29955" y="23918"/>
                      <a:pt x="29722" y="23451"/>
                    </a:cubicBezTo>
                    <a:cubicBezTo>
                      <a:pt x="28087" y="20482"/>
                      <a:pt x="26386" y="17546"/>
                      <a:pt x="24718" y="14611"/>
                    </a:cubicBezTo>
                    <a:cubicBezTo>
                      <a:pt x="22083" y="9874"/>
                      <a:pt x="19348" y="5204"/>
                      <a:pt x="16779" y="467"/>
                    </a:cubicBezTo>
                    <a:cubicBezTo>
                      <a:pt x="16679" y="267"/>
                      <a:pt x="16579" y="67"/>
                      <a:pt x="16345" y="0"/>
                    </a:cubicBezTo>
                    <a:close/>
                  </a:path>
                </a:pathLst>
              </a:custGeom>
              <a:solidFill>
                <a:srgbClr val="F6F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88"/>
              <p:cNvSpPr/>
              <p:nvPr/>
            </p:nvSpPr>
            <p:spPr>
              <a:xfrm>
                <a:off x="9143997" y="722006"/>
                <a:ext cx="2210734" cy="1957813"/>
              </a:xfrm>
              <a:custGeom>
                <a:avLst/>
                <a:gdLst/>
                <a:ahLst/>
                <a:cxnLst/>
                <a:rect l="l" t="t" r="r" b="b"/>
                <a:pathLst>
                  <a:path w="52471" h="46468" extrusionOk="0">
                    <a:moveTo>
                      <a:pt x="37844" y="1"/>
                    </a:moveTo>
                    <a:cubicBezTo>
                      <a:pt x="37619" y="1"/>
                      <a:pt x="37363" y="105"/>
                      <a:pt x="37060" y="320"/>
                    </a:cubicBezTo>
                    <a:cubicBezTo>
                      <a:pt x="37960" y="1921"/>
                      <a:pt x="38828" y="3522"/>
                      <a:pt x="39728" y="5124"/>
                    </a:cubicBezTo>
                    <a:cubicBezTo>
                      <a:pt x="43298" y="11528"/>
                      <a:pt x="46934" y="17933"/>
                      <a:pt x="50536" y="24337"/>
                    </a:cubicBezTo>
                    <a:cubicBezTo>
                      <a:pt x="50603" y="25105"/>
                      <a:pt x="49969" y="25305"/>
                      <a:pt x="49469" y="25572"/>
                    </a:cubicBezTo>
                    <a:cubicBezTo>
                      <a:pt x="45032" y="28140"/>
                      <a:pt x="40529" y="30642"/>
                      <a:pt x="36092" y="33144"/>
                    </a:cubicBezTo>
                    <a:cubicBezTo>
                      <a:pt x="35259" y="33644"/>
                      <a:pt x="34691" y="34244"/>
                      <a:pt x="34458" y="35178"/>
                    </a:cubicBezTo>
                    <a:cubicBezTo>
                      <a:pt x="34288" y="35971"/>
                      <a:pt x="33469" y="36572"/>
                      <a:pt x="32654" y="36572"/>
                    </a:cubicBezTo>
                    <a:cubicBezTo>
                      <a:pt x="32509" y="36572"/>
                      <a:pt x="32364" y="36553"/>
                      <a:pt x="32223" y="36513"/>
                    </a:cubicBezTo>
                    <a:cubicBezTo>
                      <a:pt x="31905" y="36433"/>
                      <a:pt x="31598" y="36395"/>
                      <a:pt x="31299" y="36395"/>
                    </a:cubicBezTo>
                    <a:cubicBezTo>
                      <a:pt x="30598" y="36395"/>
                      <a:pt x="29943" y="36605"/>
                      <a:pt x="29288" y="36980"/>
                    </a:cubicBezTo>
                    <a:cubicBezTo>
                      <a:pt x="26352" y="38648"/>
                      <a:pt x="23450" y="40282"/>
                      <a:pt x="20515" y="41950"/>
                    </a:cubicBezTo>
                    <a:cubicBezTo>
                      <a:pt x="18947" y="42817"/>
                      <a:pt x="17412" y="43751"/>
                      <a:pt x="15811" y="44585"/>
                    </a:cubicBezTo>
                    <a:cubicBezTo>
                      <a:pt x="15547" y="44717"/>
                      <a:pt x="15284" y="44870"/>
                      <a:pt x="15026" y="44870"/>
                    </a:cubicBezTo>
                    <a:cubicBezTo>
                      <a:pt x="14827" y="44870"/>
                      <a:pt x="14632" y="44780"/>
                      <a:pt x="14444" y="44518"/>
                    </a:cubicBezTo>
                    <a:cubicBezTo>
                      <a:pt x="12843" y="41716"/>
                      <a:pt x="11275" y="38914"/>
                      <a:pt x="9674" y="36112"/>
                    </a:cubicBezTo>
                    <a:cubicBezTo>
                      <a:pt x="6772" y="30942"/>
                      <a:pt x="3836" y="25805"/>
                      <a:pt x="934" y="20668"/>
                    </a:cubicBezTo>
                    <a:cubicBezTo>
                      <a:pt x="0" y="21135"/>
                      <a:pt x="33" y="21735"/>
                      <a:pt x="534" y="22603"/>
                    </a:cubicBezTo>
                    <a:cubicBezTo>
                      <a:pt x="3202" y="27273"/>
                      <a:pt x="5838" y="31976"/>
                      <a:pt x="8506" y="36680"/>
                    </a:cubicBezTo>
                    <a:cubicBezTo>
                      <a:pt x="10207" y="39682"/>
                      <a:pt x="11942" y="42684"/>
                      <a:pt x="13610" y="45686"/>
                    </a:cubicBezTo>
                    <a:cubicBezTo>
                      <a:pt x="13881" y="46207"/>
                      <a:pt x="14139" y="46468"/>
                      <a:pt x="14498" y="46468"/>
                    </a:cubicBezTo>
                    <a:cubicBezTo>
                      <a:pt x="14713" y="46468"/>
                      <a:pt x="14965" y="46374"/>
                      <a:pt x="15278" y="46186"/>
                    </a:cubicBezTo>
                    <a:cubicBezTo>
                      <a:pt x="17279" y="44985"/>
                      <a:pt x="19314" y="43918"/>
                      <a:pt x="21349" y="42751"/>
                    </a:cubicBezTo>
                    <a:cubicBezTo>
                      <a:pt x="24151" y="41183"/>
                      <a:pt x="26919" y="39615"/>
                      <a:pt x="29688" y="38047"/>
                    </a:cubicBezTo>
                    <a:cubicBezTo>
                      <a:pt x="29883" y="37933"/>
                      <a:pt x="30047" y="37851"/>
                      <a:pt x="30202" y="37851"/>
                    </a:cubicBezTo>
                    <a:cubicBezTo>
                      <a:pt x="30365" y="37851"/>
                      <a:pt x="30518" y="37941"/>
                      <a:pt x="30689" y="38181"/>
                    </a:cubicBezTo>
                    <a:cubicBezTo>
                      <a:pt x="31037" y="38616"/>
                      <a:pt x="31669" y="38838"/>
                      <a:pt x="32280" y="38838"/>
                    </a:cubicBezTo>
                    <a:cubicBezTo>
                      <a:pt x="32605" y="38838"/>
                      <a:pt x="32924" y="38775"/>
                      <a:pt x="33190" y="38648"/>
                    </a:cubicBezTo>
                    <a:cubicBezTo>
                      <a:pt x="34024" y="38214"/>
                      <a:pt x="34792" y="37714"/>
                      <a:pt x="35625" y="37247"/>
                    </a:cubicBezTo>
                    <a:cubicBezTo>
                      <a:pt x="36426" y="36813"/>
                      <a:pt x="36793" y="36079"/>
                      <a:pt x="36626" y="35212"/>
                    </a:cubicBezTo>
                    <a:cubicBezTo>
                      <a:pt x="36493" y="34311"/>
                      <a:pt x="36893" y="33978"/>
                      <a:pt x="37560" y="33577"/>
                    </a:cubicBezTo>
                    <a:cubicBezTo>
                      <a:pt x="42197" y="31009"/>
                      <a:pt x="46800" y="28440"/>
                      <a:pt x="51370" y="25838"/>
                    </a:cubicBezTo>
                    <a:cubicBezTo>
                      <a:pt x="52437" y="25238"/>
                      <a:pt x="52471" y="25138"/>
                      <a:pt x="51904" y="24104"/>
                    </a:cubicBezTo>
                    <a:cubicBezTo>
                      <a:pt x="47534" y="16365"/>
                      <a:pt x="43131" y="8593"/>
                      <a:pt x="38794" y="821"/>
                    </a:cubicBezTo>
                    <a:cubicBezTo>
                      <a:pt x="38504" y="282"/>
                      <a:pt x="38214" y="1"/>
                      <a:pt x="37844" y="1"/>
                    </a:cubicBezTo>
                    <a:close/>
                  </a:path>
                </a:pathLst>
              </a:custGeom>
              <a:solidFill>
                <a:srgbClr val="63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88"/>
              <p:cNvSpPr/>
              <p:nvPr/>
            </p:nvSpPr>
            <p:spPr>
              <a:xfrm>
                <a:off x="9853719" y="1173961"/>
                <a:ext cx="699821" cy="1070797"/>
              </a:xfrm>
              <a:custGeom>
                <a:avLst/>
                <a:gdLst/>
                <a:ahLst/>
                <a:cxnLst/>
                <a:rect l="l" t="t" r="r" b="b"/>
                <a:pathLst>
                  <a:path w="16610" h="25415" extrusionOk="0">
                    <a:moveTo>
                      <a:pt x="889" y="1"/>
                    </a:moveTo>
                    <a:cubicBezTo>
                      <a:pt x="584" y="1"/>
                      <a:pt x="284" y="67"/>
                      <a:pt x="0" y="267"/>
                    </a:cubicBezTo>
                    <a:cubicBezTo>
                      <a:pt x="134" y="901"/>
                      <a:pt x="401" y="1502"/>
                      <a:pt x="734" y="2069"/>
                    </a:cubicBezTo>
                    <a:cubicBezTo>
                      <a:pt x="2702" y="5471"/>
                      <a:pt x="4737" y="8840"/>
                      <a:pt x="6605" y="12309"/>
                    </a:cubicBezTo>
                    <a:cubicBezTo>
                      <a:pt x="8740" y="16246"/>
                      <a:pt x="11008" y="20115"/>
                      <a:pt x="13210" y="24018"/>
                    </a:cubicBezTo>
                    <a:cubicBezTo>
                      <a:pt x="13410" y="24385"/>
                      <a:pt x="13543" y="24685"/>
                      <a:pt x="13443" y="25085"/>
                    </a:cubicBezTo>
                    <a:cubicBezTo>
                      <a:pt x="13498" y="25140"/>
                      <a:pt x="13575" y="25194"/>
                      <a:pt x="13637" y="25194"/>
                    </a:cubicBezTo>
                    <a:cubicBezTo>
                      <a:pt x="13651" y="25194"/>
                      <a:pt x="13665" y="25191"/>
                      <a:pt x="13677" y="25185"/>
                    </a:cubicBezTo>
                    <a:cubicBezTo>
                      <a:pt x="14066" y="25099"/>
                      <a:pt x="14443" y="25043"/>
                      <a:pt x="14812" y="25043"/>
                    </a:cubicBezTo>
                    <a:cubicBezTo>
                      <a:pt x="15298" y="25043"/>
                      <a:pt x="15772" y="25139"/>
                      <a:pt x="16245" y="25385"/>
                    </a:cubicBezTo>
                    <a:cubicBezTo>
                      <a:pt x="16282" y="25398"/>
                      <a:pt x="16345" y="25414"/>
                      <a:pt x="16406" y="25414"/>
                    </a:cubicBezTo>
                    <a:cubicBezTo>
                      <a:pt x="16511" y="25414"/>
                      <a:pt x="16609" y="25364"/>
                      <a:pt x="16546" y="25152"/>
                    </a:cubicBezTo>
                    <a:cubicBezTo>
                      <a:pt x="16345" y="24852"/>
                      <a:pt x="16145" y="24518"/>
                      <a:pt x="15978" y="24218"/>
                    </a:cubicBezTo>
                    <a:cubicBezTo>
                      <a:pt x="14144" y="21016"/>
                      <a:pt x="12309" y="17847"/>
                      <a:pt x="10541" y="14611"/>
                    </a:cubicBezTo>
                    <a:cubicBezTo>
                      <a:pt x="9207" y="12176"/>
                      <a:pt x="7806" y="9774"/>
                      <a:pt x="6472" y="7339"/>
                    </a:cubicBezTo>
                    <a:cubicBezTo>
                      <a:pt x="5204" y="5104"/>
                      <a:pt x="3903" y="2903"/>
                      <a:pt x="2736" y="601"/>
                    </a:cubicBezTo>
                    <a:cubicBezTo>
                      <a:pt x="2514" y="435"/>
                      <a:pt x="2362" y="85"/>
                      <a:pt x="2030" y="85"/>
                    </a:cubicBezTo>
                    <a:cubicBezTo>
                      <a:pt x="1962" y="85"/>
                      <a:pt x="1887" y="100"/>
                      <a:pt x="1802" y="134"/>
                    </a:cubicBezTo>
                    <a:cubicBezTo>
                      <a:pt x="1501" y="67"/>
                      <a:pt x="1193" y="1"/>
                      <a:pt x="8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88"/>
              <p:cNvSpPr/>
              <p:nvPr/>
            </p:nvSpPr>
            <p:spPr>
              <a:xfrm>
                <a:off x="9929600" y="1161322"/>
                <a:ext cx="39394" cy="3825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908" extrusionOk="0">
                    <a:moveTo>
                      <a:pt x="801" y="0"/>
                    </a:moveTo>
                    <a:cubicBezTo>
                      <a:pt x="534" y="134"/>
                      <a:pt x="167" y="100"/>
                      <a:pt x="1" y="434"/>
                    </a:cubicBezTo>
                    <a:cubicBezTo>
                      <a:pt x="311" y="527"/>
                      <a:pt x="477" y="908"/>
                      <a:pt x="846" y="908"/>
                    </a:cubicBezTo>
                    <a:cubicBezTo>
                      <a:pt x="875" y="908"/>
                      <a:pt x="904" y="906"/>
                      <a:pt x="935" y="901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88"/>
              <p:cNvSpPr/>
              <p:nvPr/>
            </p:nvSpPr>
            <p:spPr>
              <a:xfrm>
                <a:off x="9751126" y="1747385"/>
                <a:ext cx="1547400" cy="880190"/>
              </a:xfrm>
              <a:custGeom>
                <a:avLst/>
                <a:gdLst/>
                <a:ahLst/>
                <a:cxnLst/>
                <a:rect l="l" t="t" r="r" b="b"/>
                <a:pathLst>
                  <a:path w="36727" h="20891" extrusionOk="0">
                    <a:moveTo>
                      <a:pt x="36126" y="0"/>
                    </a:moveTo>
                    <a:cubicBezTo>
                      <a:pt x="35893" y="167"/>
                      <a:pt x="35659" y="334"/>
                      <a:pt x="35426" y="467"/>
                    </a:cubicBezTo>
                    <a:cubicBezTo>
                      <a:pt x="30522" y="3269"/>
                      <a:pt x="25619" y="6071"/>
                      <a:pt x="20648" y="8807"/>
                    </a:cubicBezTo>
                    <a:cubicBezTo>
                      <a:pt x="19514" y="9440"/>
                      <a:pt x="18914" y="10241"/>
                      <a:pt x="18981" y="11542"/>
                    </a:cubicBezTo>
                    <a:cubicBezTo>
                      <a:pt x="18981" y="11575"/>
                      <a:pt x="18981" y="11609"/>
                      <a:pt x="18947" y="11642"/>
                    </a:cubicBezTo>
                    <a:lnTo>
                      <a:pt x="18880" y="11642"/>
                    </a:lnTo>
                    <a:cubicBezTo>
                      <a:pt x="18371" y="11256"/>
                      <a:pt x="17853" y="11082"/>
                      <a:pt x="17325" y="11082"/>
                    </a:cubicBezTo>
                    <a:cubicBezTo>
                      <a:pt x="16850" y="11082"/>
                      <a:pt x="16368" y="11222"/>
                      <a:pt x="15878" y="11475"/>
                    </a:cubicBezTo>
                    <a:cubicBezTo>
                      <a:pt x="15812" y="11542"/>
                      <a:pt x="15745" y="11609"/>
                      <a:pt x="15645" y="11642"/>
                    </a:cubicBezTo>
                    <a:cubicBezTo>
                      <a:pt x="10708" y="14444"/>
                      <a:pt x="5738" y="17246"/>
                      <a:pt x="768" y="20048"/>
                    </a:cubicBezTo>
                    <a:cubicBezTo>
                      <a:pt x="606" y="20140"/>
                      <a:pt x="444" y="20281"/>
                      <a:pt x="260" y="20281"/>
                    </a:cubicBezTo>
                    <a:cubicBezTo>
                      <a:pt x="179" y="20281"/>
                      <a:pt x="93" y="20253"/>
                      <a:pt x="0" y="20181"/>
                    </a:cubicBezTo>
                    <a:lnTo>
                      <a:pt x="0" y="20181"/>
                    </a:lnTo>
                    <a:cubicBezTo>
                      <a:pt x="159" y="20677"/>
                      <a:pt x="353" y="20890"/>
                      <a:pt x="645" y="20890"/>
                    </a:cubicBezTo>
                    <a:cubicBezTo>
                      <a:pt x="845" y="20890"/>
                      <a:pt x="1090" y="20791"/>
                      <a:pt x="1401" y="20615"/>
                    </a:cubicBezTo>
                    <a:cubicBezTo>
                      <a:pt x="6071" y="17947"/>
                      <a:pt x="10741" y="15345"/>
                      <a:pt x="15445" y="12676"/>
                    </a:cubicBezTo>
                    <a:cubicBezTo>
                      <a:pt x="15867" y="12426"/>
                      <a:pt x="16301" y="12298"/>
                      <a:pt x="16746" y="12298"/>
                    </a:cubicBezTo>
                    <a:cubicBezTo>
                      <a:pt x="17073" y="12298"/>
                      <a:pt x="17407" y="12368"/>
                      <a:pt x="17746" y="12509"/>
                    </a:cubicBezTo>
                    <a:cubicBezTo>
                      <a:pt x="17881" y="12559"/>
                      <a:pt x="18029" y="12582"/>
                      <a:pt x="18185" y="12582"/>
                    </a:cubicBezTo>
                    <a:cubicBezTo>
                      <a:pt x="19073" y="12582"/>
                      <a:pt x="20201" y="11831"/>
                      <a:pt x="20315" y="11008"/>
                    </a:cubicBezTo>
                    <a:cubicBezTo>
                      <a:pt x="20448" y="10174"/>
                      <a:pt x="20882" y="9607"/>
                      <a:pt x="21616" y="9207"/>
                    </a:cubicBezTo>
                    <a:cubicBezTo>
                      <a:pt x="26319" y="6572"/>
                      <a:pt x="31022" y="3870"/>
                      <a:pt x="35726" y="1235"/>
                    </a:cubicBezTo>
                    <a:cubicBezTo>
                      <a:pt x="36293" y="934"/>
                      <a:pt x="36727" y="634"/>
                      <a:pt x="361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88"/>
              <p:cNvSpPr/>
              <p:nvPr/>
            </p:nvSpPr>
            <p:spPr>
              <a:xfrm>
                <a:off x="9326684" y="1387152"/>
                <a:ext cx="431521" cy="255197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6057" extrusionOk="0">
                    <a:moveTo>
                      <a:pt x="9377" y="0"/>
                    </a:moveTo>
                    <a:cubicBezTo>
                      <a:pt x="9226" y="0"/>
                      <a:pt x="9094" y="84"/>
                      <a:pt x="8974" y="144"/>
                    </a:cubicBezTo>
                    <a:cubicBezTo>
                      <a:pt x="6138" y="1745"/>
                      <a:pt x="3336" y="3313"/>
                      <a:pt x="534" y="4914"/>
                    </a:cubicBezTo>
                    <a:cubicBezTo>
                      <a:pt x="201" y="5115"/>
                      <a:pt x="0" y="5281"/>
                      <a:pt x="234" y="5715"/>
                    </a:cubicBezTo>
                    <a:cubicBezTo>
                      <a:pt x="367" y="5961"/>
                      <a:pt x="499" y="6057"/>
                      <a:pt x="656" y="6057"/>
                    </a:cubicBezTo>
                    <a:cubicBezTo>
                      <a:pt x="776" y="6057"/>
                      <a:pt x="909" y="6002"/>
                      <a:pt x="1068" y="5915"/>
                    </a:cubicBezTo>
                    <a:cubicBezTo>
                      <a:pt x="3903" y="4314"/>
                      <a:pt x="6739" y="2713"/>
                      <a:pt x="9607" y="1145"/>
                    </a:cubicBezTo>
                    <a:cubicBezTo>
                      <a:pt x="10241" y="778"/>
                      <a:pt x="9908" y="445"/>
                      <a:pt x="9707" y="144"/>
                    </a:cubicBezTo>
                    <a:cubicBezTo>
                      <a:pt x="9587" y="38"/>
                      <a:pt x="9478" y="0"/>
                      <a:pt x="9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88"/>
              <p:cNvSpPr/>
              <p:nvPr/>
            </p:nvSpPr>
            <p:spPr>
              <a:xfrm>
                <a:off x="9758162" y="2067255"/>
                <a:ext cx="572033" cy="327496"/>
              </a:xfrm>
              <a:custGeom>
                <a:avLst/>
                <a:gdLst/>
                <a:ahLst/>
                <a:cxnLst/>
                <a:rect l="l" t="t" r="r" b="b"/>
                <a:pathLst>
                  <a:path w="13577" h="7773" extrusionOk="0">
                    <a:moveTo>
                      <a:pt x="13176" y="1"/>
                    </a:moveTo>
                    <a:cubicBezTo>
                      <a:pt x="12903" y="1"/>
                      <a:pt x="12673" y="165"/>
                      <a:pt x="12442" y="281"/>
                    </a:cubicBezTo>
                    <a:cubicBezTo>
                      <a:pt x="8540" y="2482"/>
                      <a:pt x="4603" y="4717"/>
                      <a:pt x="701" y="6919"/>
                    </a:cubicBezTo>
                    <a:cubicBezTo>
                      <a:pt x="500" y="7052"/>
                      <a:pt x="0" y="7119"/>
                      <a:pt x="234" y="7553"/>
                    </a:cubicBezTo>
                    <a:cubicBezTo>
                      <a:pt x="327" y="7715"/>
                      <a:pt x="420" y="7773"/>
                      <a:pt x="511" y="7773"/>
                    </a:cubicBezTo>
                    <a:cubicBezTo>
                      <a:pt x="683" y="7773"/>
                      <a:pt x="849" y="7573"/>
                      <a:pt x="1001" y="7486"/>
                    </a:cubicBezTo>
                    <a:cubicBezTo>
                      <a:pt x="3302" y="6218"/>
                      <a:pt x="5604" y="4917"/>
                      <a:pt x="7906" y="3616"/>
                    </a:cubicBezTo>
                    <a:cubicBezTo>
                      <a:pt x="9574" y="2682"/>
                      <a:pt x="11241" y="1715"/>
                      <a:pt x="12909" y="781"/>
                    </a:cubicBezTo>
                    <a:cubicBezTo>
                      <a:pt x="13210" y="614"/>
                      <a:pt x="13576" y="514"/>
                      <a:pt x="13310" y="14"/>
                    </a:cubicBezTo>
                    <a:cubicBezTo>
                      <a:pt x="13264" y="5"/>
                      <a:pt x="13220" y="1"/>
                      <a:pt x="131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88"/>
              <p:cNvSpPr/>
              <p:nvPr/>
            </p:nvSpPr>
            <p:spPr>
              <a:xfrm>
                <a:off x="9721591" y="1990447"/>
                <a:ext cx="566429" cy="327538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7774" extrusionOk="0">
                    <a:moveTo>
                      <a:pt x="12951" y="1"/>
                    </a:moveTo>
                    <a:cubicBezTo>
                      <a:pt x="12789" y="1"/>
                      <a:pt x="12642" y="169"/>
                      <a:pt x="12510" y="236"/>
                    </a:cubicBezTo>
                    <a:cubicBezTo>
                      <a:pt x="9374" y="2004"/>
                      <a:pt x="6205" y="3738"/>
                      <a:pt x="3103" y="5506"/>
                    </a:cubicBezTo>
                    <a:cubicBezTo>
                      <a:pt x="2102" y="6040"/>
                      <a:pt x="1168" y="6607"/>
                      <a:pt x="134" y="7207"/>
                    </a:cubicBezTo>
                    <a:cubicBezTo>
                      <a:pt x="34" y="7307"/>
                      <a:pt x="1" y="7474"/>
                      <a:pt x="134" y="7641"/>
                    </a:cubicBezTo>
                    <a:cubicBezTo>
                      <a:pt x="191" y="7740"/>
                      <a:pt x="260" y="7773"/>
                      <a:pt x="333" y="7773"/>
                    </a:cubicBezTo>
                    <a:cubicBezTo>
                      <a:pt x="432" y="7773"/>
                      <a:pt x="539" y="7713"/>
                      <a:pt x="635" y="7674"/>
                    </a:cubicBezTo>
                    <a:cubicBezTo>
                      <a:pt x="1202" y="7341"/>
                      <a:pt x="1769" y="7041"/>
                      <a:pt x="2336" y="6707"/>
                    </a:cubicBezTo>
                    <a:cubicBezTo>
                      <a:pt x="5838" y="4739"/>
                      <a:pt x="9341" y="2771"/>
                      <a:pt x="12843" y="769"/>
                    </a:cubicBezTo>
                    <a:cubicBezTo>
                      <a:pt x="13043" y="669"/>
                      <a:pt x="13444" y="569"/>
                      <a:pt x="13210" y="169"/>
                    </a:cubicBezTo>
                    <a:cubicBezTo>
                      <a:pt x="13120" y="45"/>
                      <a:pt x="13034" y="1"/>
                      <a:pt x="129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88"/>
              <p:cNvSpPr/>
              <p:nvPr/>
            </p:nvSpPr>
            <p:spPr>
              <a:xfrm>
                <a:off x="9804508" y="2140860"/>
                <a:ext cx="570643" cy="327201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7766" extrusionOk="0">
                    <a:moveTo>
                      <a:pt x="13017" y="0"/>
                    </a:moveTo>
                    <a:cubicBezTo>
                      <a:pt x="12834" y="0"/>
                      <a:pt x="12688" y="196"/>
                      <a:pt x="12543" y="268"/>
                    </a:cubicBezTo>
                    <a:cubicBezTo>
                      <a:pt x="8607" y="2470"/>
                      <a:pt x="4671" y="4671"/>
                      <a:pt x="768" y="6906"/>
                    </a:cubicBezTo>
                    <a:cubicBezTo>
                      <a:pt x="501" y="7040"/>
                      <a:pt x="1" y="7173"/>
                      <a:pt x="234" y="7607"/>
                    </a:cubicBezTo>
                    <a:cubicBezTo>
                      <a:pt x="308" y="7723"/>
                      <a:pt x="392" y="7765"/>
                      <a:pt x="479" y="7765"/>
                    </a:cubicBezTo>
                    <a:cubicBezTo>
                      <a:pt x="669" y="7765"/>
                      <a:pt x="875" y="7565"/>
                      <a:pt x="1035" y="7473"/>
                    </a:cubicBezTo>
                    <a:cubicBezTo>
                      <a:pt x="3403" y="6139"/>
                      <a:pt x="5772" y="4838"/>
                      <a:pt x="8107" y="3504"/>
                    </a:cubicBezTo>
                    <a:cubicBezTo>
                      <a:pt x="9674" y="2603"/>
                      <a:pt x="11276" y="1736"/>
                      <a:pt x="12810" y="835"/>
                    </a:cubicBezTo>
                    <a:cubicBezTo>
                      <a:pt x="13077" y="702"/>
                      <a:pt x="13544" y="635"/>
                      <a:pt x="13244" y="101"/>
                    </a:cubicBezTo>
                    <a:cubicBezTo>
                      <a:pt x="13161" y="28"/>
                      <a:pt x="13086" y="0"/>
                      <a:pt x="130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88"/>
              <p:cNvSpPr/>
              <p:nvPr/>
            </p:nvSpPr>
            <p:spPr>
              <a:xfrm>
                <a:off x="9676636" y="1968749"/>
                <a:ext cx="493329" cy="271755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6450" extrusionOk="0">
                    <a:moveTo>
                      <a:pt x="10968" y="1"/>
                    </a:moveTo>
                    <a:cubicBezTo>
                      <a:pt x="10835" y="1"/>
                      <a:pt x="10703" y="15"/>
                      <a:pt x="10575" y="50"/>
                    </a:cubicBezTo>
                    <a:cubicBezTo>
                      <a:pt x="7272" y="1918"/>
                      <a:pt x="3970" y="3786"/>
                      <a:pt x="668" y="5654"/>
                    </a:cubicBezTo>
                    <a:cubicBezTo>
                      <a:pt x="434" y="5788"/>
                      <a:pt x="0" y="5888"/>
                      <a:pt x="234" y="6288"/>
                    </a:cubicBezTo>
                    <a:cubicBezTo>
                      <a:pt x="293" y="6406"/>
                      <a:pt x="373" y="6449"/>
                      <a:pt x="461" y="6449"/>
                    </a:cubicBezTo>
                    <a:cubicBezTo>
                      <a:pt x="621" y="6449"/>
                      <a:pt x="805" y="6307"/>
                      <a:pt x="934" y="6221"/>
                    </a:cubicBezTo>
                    <a:cubicBezTo>
                      <a:pt x="4537" y="4186"/>
                      <a:pt x="8140" y="2152"/>
                      <a:pt x="11709" y="117"/>
                    </a:cubicBezTo>
                    <a:cubicBezTo>
                      <a:pt x="11470" y="52"/>
                      <a:pt x="11217" y="1"/>
                      <a:pt x="10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88"/>
              <p:cNvSpPr/>
              <p:nvPr/>
            </p:nvSpPr>
            <p:spPr>
              <a:xfrm>
                <a:off x="9631639" y="1907615"/>
                <a:ext cx="438557" cy="259831"/>
              </a:xfrm>
              <a:custGeom>
                <a:avLst/>
                <a:gdLst/>
                <a:ahLst/>
                <a:cxnLst/>
                <a:rect l="l" t="t" r="r" b="b"/>
                <a:pathLst>
                  <a:path w="10409" h="6167" extrusionOk="0">
                    <a:moveTo>
                      <a:pt x="10041" y="0"/>
                    </a:moveTo>
                    <a:cubicBezTo>
                      <a:pt x="8107" y="1101"/>
                      <a:pt x="6205" y="2202"/>
                      <a:pt x="4304" y="3302"/>
                    </a:cubicBezTo>
                    <a:cubicBezTo>
                      <a:pt x="3036" y="4003"/>
                      <a:pt x="1769" y="4737"/>
                      <a:pt x="501" y="5437"/>
                    </a:cubicBezTo>
                    <a:cubicBezTo>
                      <a:pt x="268" y="5571"/>
                      <a:pt x="1" y="5671"/>
                      <a:pt x="201" y="6004"/>
                    </a:cubicBezTo>
                    <a:cubicBezTo>
                      <a:pt x="273" y="6125"/>
                      <a:pt x="346" y="6167"/>
                      <a:pt x="419" y="6167"/>
                    </a:cubicBezTo>
                    <a:cubicBezTo>
                      <a:pt x="550" y="6167"/>
                      <a:pt x="686" y="6035"/>
                      <a:pt x="835" y="5971"/>
                    </a:cubicBezTo>
                    <a:cubicBezTo>
                      <a:pt x="1068" y="5838"/>
                      <a:pt x="1302" y="5704"/>
                      <a:pt x="1569" y="5571"/>
                    </a:cubicBezTo>
                    <a:lnTo>
                      <a:pt x="10408" y="634"/>
                    </a:lnTo>
                    <a:cubicBezTo>
                      <a:pt x="10275" y="434"/>
                      <a:pt x="10142" y="234"/>
                      <a:pt x="10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88"/>
              <p:cNvSpPr/>
              <p:nvPr/>
            </p:nvSpPr>
            <p:spPr>
              <a:xfrm>
                <a:off x="9418027" y="1532341"/>
                <a:ext cx="437125" cy="258651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139" extrusionOk="0">
                    <a:moveTo>
                      <a:pt x="10075" y="1"/>
                    </a:moveTo>
                    <a:cubicBezTo>
                      <a:pt x="6906" y="1769"/>
                      <a:pt x="3737" y="3570"/>
                      <a:pt x="601" y="5338"/>
                    </a:cubicBezTo>
                    <a:cubicBezTo>
                      <a:pt x="368" y="5471"/>
                      <a:pt x="1" y="5571"/>
                      <a:pt x="234" y="5938"/>
                    </a:cubicBezTo>
                    <a:cubicBezTo>
                      <a:pt x="321" y="6087"/>
                      <a:pt x="407" y="6139"/>
                      <a:pt x="494" y="6139"/>
                    </a:cubicBezTo>
                    <a:cubicBezTo>
                      <a:pt x="641" y="6139"/>
                      <a:pt x="788" y="5989"/>
                      <a:pt x="935" y="5905"/>
                    </a:cubicBezTo>
                    <a:cubicBezTo>
                      <a:pt x="4070" y="4104"/>
                      <a:pt x="7239" y="2336"/>
                      <a:pt x="10375" y="534"/>
                    </a:cubicBezTo>
                    <a:cubicBezTo>
                      <a:pt x="10275" y="368"/>
                      <a:pt x="10175" y="167"/>
                      <a:pt x="100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88"/>
              <p:cNvSpPr/>
              <p:nvPr/>
            </p:nvSpPr>
            <p:spPr>
              <a:xfrm>
                <a:off x="9547331" y="1758634"/>
                <a:ext cx="437125" cy="255997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076" extrusionOk="0">
                    <a:moveTo>
                      <a:pt x="10041" y="0"/>
                    </a:moveTo>
                    <a:cubicBezTo>
                      <a:pt x="6905" y="1768"/>
                      <a:pt x="3770" y="3536"/>
                      <a:pt x="634" y="5304"/>
                    </a:cubicBezTo>
                    <a:cubicBezTo>
                      <a:pt x="401" y="5437"/>
                      <a:pt x="1" y="5538"/>
                      <a:pt x="234" y="5904"/>
                    </a:cubicBezTo>
                    <a:cubicBezTo>
                      <a:pt x="310" y="6031"/>
                      <a:pt x="400" y="6076"/>
                      <a:pt x="495" y="6076"/>
                    </a:cubicBezTo>
                    <a:cubicBezTo>
                      <a:pt x="652" y="6076"/>
                      <a:pt x="823" y="5954"/>
                      <a:pt x="968" y="5871"/>
                    </a:cubicBezTo>
                    <a:cubicBezTo>
                      <a:pt x="4103" y="4070"/>
                      <a:pt x="7239" y="2335"/>
                      <a:pt x="10375" y="567"/>
                    </a:cubicBezTo>
                    <a:lnTo>
                      <a:pt x="100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88"/>
              <p:cNvSpPr/>
              <p:nvPr/>
            </p:nvSpPr>
            <p:spPr>
              <a:xfrm>
                <a:off x="9460201" y="1606831"/>
                <a:ext cx="437125" cy="258314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131" extrusionOk="0">
                    <a:moveTo>
                      <a:pt x="10041" y="1"/>
                    </a:moveTo>
                    <a:cubicBezTo>
                      <a:pt x="8807" y="701"/>
                      <a:pt x="7572" y="1402"/>
                      <a:pt x="6338" y="2102"/>
                    </a:cubicBezTo>
                    <a:cubicBezTo>
                      <a:pt x="4437" y="3170"/>
                      <a:pt x="2502" y="4270"/>
                      <a:pt x="601" y="5338"/>
                    </a:cubicBezTo>
                    <a:cubicBezTo>
                      <a:pt x="401" y="5471"/>
                      <a:pt x="0" y="5571"/>
                      <a:pt x="234" y="5938"/>
                    </a:cubicBezTo>
                    <a:cubicBezTo>
                      <a:pt x="317" y="6081"/>
                      <a:pt x="400" y="6130"/>
                      <a:pt x="484" y="6130"/>
                    </a:cubicBezTo>
                    <a:cubicBezTo>
                      <a:pt x="634" y="6130"/>
                      <a:pt x="784" y="5969"/>
                      <a:pt x="934" y="5905"/>
                    </a:cubicBezTo>
                    <a:cubicBezTo>
                      <a:pt x="1535" y="5571"/>
                      <a:pt x="2169" y="5238"/>
                      <a:pt x="2802" y="4871"/>
                    </a:cubicBezTo>
                    <a:cubicBezTo>
                      <a:pt x="5304" y="3436"/>
                      <a:pt x="7839" y="1969"/>
                      <a:pt x="10374" y="534"/>
                    </a:cubicBezTo>
                    <a:cubicBezTo>
                      <a:pt x="10241" y="334"/>
                      <a:pt x="10141" y="167"/>
                      <a:pt x="10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88"/>
              <p:cNvSpPr/>
              <p:nvPr/>
            </p:nvSpPr>
            <p:spPr>
              <a:xfrm>
                <a:off x="9506589" y="1681321"/>
                <a:ext cx="435692" cy="257219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6105" extrusionOk="0">
                    <a:moveTo>
                      <a:pt x="9941" y="1"/>
                    </a:moveTo>
                    <a:cubicBezTo>
                      <a:pt x="9807" y="67"/>
                      <a:pt x="9707" y="167"/>
                      <a:pt x="9574" y="234"/>
                    </a:cubicBezTo>
                    <a:cubicBezTo>
                      <a:pt x="6605" y="1935"/>
                      <a:pt x="3636" y="3603"/>
                      <a:pt x="701" y="5304"/>
                    </a:cubicBezTo>
                    <a:cubicBezTo>
                      <a:pt x="434" y="5438"/>
                      <a:pt x="0" y="5571"/>
                      <a:pt x="234" y="5938"/>
                    </a:cubicBezTo>
                    <a:cubicBezTo>
                      <a:pt x="312" y="6060"/>
                      <a:pt x="397" y="6105"/>
                      <a:pt x="486" y="6105"/>
                    </a:cubicBezTo>
                    <a:cubicBezTo>
                      <a:pt x="664" y="6105"/>
                      <a:pt x="856" y="5927"/>
                      <a:pt x="1034" y="5838"/>
                    </a:cubicBezTo>
                    <a:cubicBezTo>
                      <a:pt x="4136" y="4103"/>
                      <a:pt x="7239" y="2369"/>
                      <a:pt x="10341" y="634"/>
                    </a:cubicBezTo>
                    <a:lnTo>
                      <a:pt x="99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88"/>
              <p:cNvSpPr/>
              <p:nvPr/>
            </p:nvSpPr>
            <p:spPr>
              <a:xfrm>
                <a:off x="9588074" y="1833124"/>
                <a:ext cx="437125" cy="259915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169" extrusionOk="0">
                    <a:moveTo>
                      <a:pt x="10075" y="0"/>
                    </a:moveTo>
                    <a:cubicBezTo>
                      <a:pt x="9574" y="300"/>
                      <a:pt x="9107" y="567"/>
                      <a:pt x="8607" y="834"/>
                    </a:cubicBezTo>
                    <a:cubicBezTo>
                      <a:pt x="5972" y="2335"/>
                      <a:pt x="3337" y="3836"/>
                      <a:pt x="701" y="5337"/>
                    </a:cubicBezTo>
                    <a:cubicBezTo>
                      <a:pt x="468" y="5471"/>
                      <a:pt x="1" y="5537"/>
                      <a:pt x="234" y="5971"/>
                    </a:cubicBezTo>
                    <a:cubicBezTo>
                      <a:pt x="314" y="6117"/>
                      <a:pt x="399" y="6168"/>
                      <a:pt x="485" y="6168"/>
                    </a:cubicBezTo>
                    <a:cubicBezTo>
                      <a:pt x="615" y="6168"/>
                      <a:pt x="748" y="6051"/>
                      <a:pt x="868" y="5971"/>
                    </a:cubicBezTo>
                    <a:lnTo>
                      <a:pt x="10375" y="567"/>
                    </a:lnTo>
                    <a:lnTo>
                      <a:pt x="10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88"/>
              <p:cNvSpPr/>
              <p:nvPr/>
            </p:nvSpPr>
            <p:spPr>
              <a:xfrm>
                <a:off x="9375852" y="1471754"/>
                <a:ext cx="413236" cy="244621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5806" extrusionOk="0">
                    <a:moveTo>
                      <a:pt x="9392" y="0"/>
                    </a:moveTo>
                    <a:cubicBezTo>
                      <a:pt x="9206" y="0"/>
                      <a:pt x="9010" y="237"/>
                      <a:pt x="8874" y="305"/>
                    </a:cubicBezTo>
                    <a:cubicBezTo>
                      <a:pt x="6339" y="1739"/>
                      <a:pt x="3804" y="3140"/>
                      <a:pt x="1269" y="4574"/>
                    </a:cubicBezTo>
                    <a:cubicBezTo>
                      <a:pt x="902" y="4774"/>
                      <a:pt x="568" y="5008"/>
                      <a:pt x="234" y="5208"/>
                    </a:cubicBezTo>
                    <a:cubicBezTo>
                      <a:pt x="1" y="5341"/>
                      <a:pt x="68" y="5508"/>
                      <a:pt x="201" y="5675"/>
                    </a:cubicBezTo>
                    <a:cubicBezTo>
                      <a:pt x="275" y="5770"/>
                      <a:pt x="346" y="5805"/>
                      <a:pt x="414" y="5805"/>
                    </a:cubicBezTo>
                    <a:cubicBezTo>
                      <a:pt x="562" y="5805"/>
                      <a:pt x="698" y="5643"/>
                      <a:pt x="835" y="5575"/>
                    </a:cubicBezTo>
                    <a:cubicBezTo>
                      <a:pt x="3604" y="4007"/>
                      <a:pt x="6406" y="2439"/>
                      <a:pt x="9174" y="905"/>
                    </a:cubicBezTo>
                    <a:cubicBezTo>
                      <a:pt x="9441" y="738"/>
                      <a:pt x="9808" y="571"/>
                      <a:pt x="9641" y="204"/>
                    </a:cubicBezTo>
                    <a:cubicBezTo>
                      <a:pt x="9566" y="54"/>
                      <a:pt x="9480" y="0"/>
                      <a:pt x="9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88"/>
              <p:cNvSpPr/>
              <p:nvPr/>
            </p:nvSpPr>
            <p:spPr>
              <a:xfrm>
                <a:off x="9699135" y="1217526"/>
                <a:ext cx="520041" cy="76529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8164" extrusionOk="0">
                    <a:moveTo>
                      <a:pt x="2268" y="1"/>
                    </a:moveTo>
                    <a:cubicBezTo>
                      <a:pt x="1468" y="368"/>
                      <a:pt x="701" y="768"/>
                      <a:pt x="0" y="1302"/>
                    </a:cubicBezTo>
                    <a:cubicBezTo>
                      <a:pt x="1668" y="4737"/>
                      <a:pt x="3536" y="8307"/>
                      <a:pt x="5704" y="12009"/>
                    </a:cubicBezTo>
                    <a:cubicBezTo>
                      <a:pt x="6772" y="13777"/>
                      <a:pt x="7806" y="15512"/>
                      <a:pt x="8873" y="17146"/>
                    </a:cubicBezTo>
                    <a:cubicBezTo>
                      <a:pt x="9040" y="17346"/>
                      <a:pt x="9574" y="17947"/>
                      <a:pt x="10541" y="18114"/>
                    </a:cubicBezTo>
                    <a:cubicBezTo>
                      <a:pt x="10730" y="18149"/>
                      <a:pt x="10911" y="18163"/>
                      <a:pt x="11079" y="18163"/>
                    </a:cubicBezTo>
                    <a:cubicBezTo>
                      <a:pt x="11714" y="18163"/>
                      <a:pt x="12184" y="17959"/>
                      <a:pt x="12342" y="17880"/>
                    </a:cubicBezTo>
                    <a:cubicBezTo>
                      <a:pt x="8973" y="11909"/>
                      <a:pt x="5604" y="5972"/>
                      <a:pt x="2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88"/>
            <p:cNvGrpSpPr/>
            <p:nvPr/>
          </p:nvGrpSpPr>
          <p:grpSpPr>
            <a:xfrm>
              <a:off x="698860" y="590214"/>
              <a:ext cx="1836805" cy="1745020"/>
              <a:chOff x="8902593" y="2650043"/>
              <a:chExt cx="2316565" cy="2200807"/>
            </a:xfrm>
          </p:grpSpPr>
          <p:sp>
            <p:nvSpPr>
              <p:cNvPr id="1821" name="Google Shape;1821;p88"/>
              <p:cNvSpPr/>
              <p:nvPr/>
            </p:nvSpPr>
            <p:spPr>
              <a:xfrm>
                <a:off x="9214495" y="2650043"/>
                <a:ext cx="1819797" cy="1724954"/>
              </a:xfrm>
              <a:custGeom>
                <a:avLst/>
                <a:gdLst/>
                <a:ahLst/>
                <a:cxnLst/>
                <a:rect l="l" t="t" r="r" b="b"/>
                <a:pathLst>
                  <a:path w="37761" h="35793" extrusionOk="0">
                    <a:moveTo>
                      <a:pt x="12303" y="1"/>
                    </a:moveTo>
                    <a:cubicBezTo>
                      <a:pt x="11948" y="1"/>
                      <a:pt x="11639" y="246"/>
                      <a:pt x="11275" y="667"/>
                    </a:cubicBezTo>
                    <a:cubicBezTo>
                      <a:pt x="9173" y="3169"/>
                      <a:pt x="7005" y="5638"/>
                      <a:pt x="4904" y="8139"/>
                    </a:cubicBezTo>
                    <a:cubicBezTo>
                      <a:pt x="3236" y="10074"/>
                      <a:pt x="1401" y="11809"/>
                      <a:pt x="0" y="13944"/>
                    </a:cubicBezTo>
                    <a:cubicBezTo>
                      <a:pt x="400" y="14978"/>
                      <a:pt x="1334" y="15545"/>
                      <a:pt x="2102" y="16212"/>
                    </a:cubicBezTo>
                    <a:cubicBezTo>
                      <a:pt x="9507" y="22383"/>
                      <a:pt x="16846" y="28688"/>
                      <a:pt x="24251" y="34859"/>
                    </a:cubicBezTo>
                    <a:cubicBezTo>
                      <a:pt x="24718" y="35125"/>
                      <a:pt x="24985" y="35659"/>
                      <a:pt x="25518" y="35793"/>
                    </a:cubicBezTo>
                    <a:cubicBezTo>
                      <a:pt x="26085" y="35726"/>
                      <a:pt x="26352" y="35292"/>
                      <a:pt x="26686" y="34925"/>
                    </a:cubicBezTo>
                    <a:cubicBezTo>
                      <a:pt x="29354" y="31957"/>
                      <a:pt x="31956" y="28888"/>
                      <a:pt x="34558" y="25852"/>
                    </a:cubicBezTo>
                    <a:cubicBezTo>
                      <a:pt x="35626" y="24618"/>
                      <a:pt x="36960" y="23584"/>
                      <a:pt x="37527" y="21983"/>
                    </a:cubicBezTo>
                    <a:cubicBezTo>
                      <a:pt x="37760" y="21382"/>
                      <a:pt x="37527" y="20982"/>
                      <a:pt x="37060" y="20582"/>
                    </a:cubicBezTo>
                    <a:cubicBezTo>
                      <a:pt x="29088" y="13877"/>
                      <a:pt x="21149" y="7139"/>
                      <a:pt x="13210" y="434"/>
                    </a:cubicBezTo>
                    <a:cubicBezTo>
                      <a:pt x="12854" y="136"/>
                      <a:pt x="12566" y="1"/>
                      <a:pt x="123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88"/>
              <p:cNvSpPr/>
              <p:nvPr/>
            </p:nvSpPr>
            <p:spPr>
              <a:xfrm>
                <a:off x="8902593" y="3321991"/>
                <a:ext cx="1507943" cy="1417920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29422" extrusionOk="0">
                    <a:moveTo>
                      <a:pt x="6472" y="1"/>
                    </a:moveTo>
                    <a:cubicBezTo>
                      <a:pt x="6239" y="201"/>
                      <a:pt x="5938" y="368"/>
                      <a:pt x="5738" y="601"/>
                    </a:cubicBezTo>
                    <a:cubicBezTo>
                      <a:pt x="4337" y="2202"/>
                      <a:pt x="3070" y="3903"/>
                      <a:pt x="1602" y="5404"/>
                    </a:cubicBezTo>
                    <a:cubicBezTo>
                      <a:pt x="1" y="7072"/>
                      <a:pt x="134" y="8140"/>
                      <a:pt x="1836" y="9674"/>
                    </a:cubicBezTo>
                    <a:cubicBezTo>
                      <a:pt x="2903" y="10608"/>
                      <a:pt x="4004" y="11476"/>
                      <a:pt x="5071" y="12376"/>
                    </a:cubicBezTo>
                    <a:cubicBezTo>
                      <a:pt x="7573" y="14478"/>
                      <a:pt x="10108" y="16546"/>
                      <a:pt x="12543" y="18681"/>
                    </a:cubicBezTo>
                    <a:cubicBezTo>
                      <a:pt x="14378" y="20315"/>
                      <a:pt x="16346" y="21816"/>
                      <a:pt x="18181" y="23384"/>
                    </a:cubicBezTo>
                    <a:cubicBezTo>
                      <a:pt x="20582" y="25452"/>
                      <a:pt x="22884" y="27587"/>
                      <a:pt x="25486" y="29422"/>
                    </a:cubicBezTo>
                    <a:cubicBezTo>
                      <a:pt x="25853" y="27520"/>
                      <a:pt x="27020" y="26086"/>
                      <a:pt x="28354" y="24785"/>
                    </a:cubicBezTo>
                    <a:cubicBezTo>
                      <a:pt x="29255" y="23918"/>
                      <a:pt x="29922" y="22884"/>
                      <a:pt x="30689" y="21916"/>
                    </a:cubicBezTo>
                    <a:cubicBezTo>
                      <a:pt x="30990" y="21583"/>
                      <a:pt x="31290" y="21216"/>
                      <a:pt x="30990" y="20715"/>
                    </a:cubicBezTo>
                    <a:cubicBezTo>
                      <a:pt x="26153" y="16579"/>
                      <a:pt x="21316" y="12476"/>
                      <a:pt x="16479" y="8373"/>
                    </a:cubicBezTo>
                    <a:cubicBezTo>
                      <a:pt x="13144" y="5571"/>
                      <a:pt x="9808" y="2803"/>
                      <a:pt x="64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88"/>
              <p:cNvSpPr/>
              <p:nvPr/>
            </p:nvSpPr>
            <p:spPr>
              <a:xfrm>
                <a:off x="10154923" y="3709411"/>
                <a:ext cx="1015994" cy="1097632"/>
              </a:xfrm>
              <a:custGeom>
                <a:avLst/>
                <a:gdLst/>
                <a:ahLst/>
                <a:cxnLst/>
                <a:rect l="l" t="t" r="r" b="b"/>
                <a:pathLst>
                  <a:path w="21082" h="22776" extrusionOk="0">
                    <a:moveTo>
                      <a:pt x="18013" y="1"/>
                    </a:moveTo>
                    <a:cubicBezTo>
                      <a:pt x="17713" y="268"/>
                      <a:pt x="17413" y="534"/>
                      <a:pt x="17146" y="835"/>
                    </a:cubicBezTo>
                    <a:cubicBezTo>
                      <a:pt x="13410" y="5104"/>
                      <a:pt x="9707" y="9407"/>
                      <a:pt x="6004" y="13677"/>
                    </a:cubicBezTo>
                    <a:cubicBezTo>
                      <a:pt x="5979" y="13675"/>
                      <a:pt x="5953" y="13674"/>
                      <a:pt x="5928" y="13674"/>
                    </a:cubicBezTo>
                    <a:cubicBezTo>
                      <a:pt x="5566" y="13674"/>
                      <a:pt x="5289" y="13894"/>
                      <a:pt x="5070" y="14144"/>
                    </a:cubicBezTo>
                    <a:cubicBezTo>
                      <a:pt x="3669" y="15745"/>
                      <a:pt x="2202" y="17313"/>
                      <a:pt x="867" y="18981"/>
                    </a:cubicBezTo>
                    <a:cubicBezTo>
                      <a:pt x="0" y="20082"/>
                      <a:pt x="134" y="21082"/>
                      <a:pt x="1201" y="22083"/>
                    </a:cubicBezTo>
                    <a:cubicBezTo>
                      <a:pt x="1725" y="22542"/>
                      <a:pt x="2226" y="22776"/>
                      <a:pt x="2730" y="22776"/>
                    </a:cubicBezTo>
                    <a:cubicBezTo>
                      <a:pt x="3251" y="22776"/>
                      <a:pt x="3777" y="22525"/>
                      <a:pt x="4337" y="22016"/>
                    </a:cubicBezTo>
                    <a:cubicBezTo>
                      <a:pt x="4670" y="21716"/>
                      <a:pt x="4970" y="21383"/>
                      <a:pt x="5170" y="20949"/>
                    </a:cubicBezTo>
                    <a:cubicBezTo>
                      <a:pt x="5271" y="20682"/>
                      <a:pt x="5237" y="20382"/>
                      <a:pt x="5037" y="20182"/>
                    </a:cubicBezTo>
                    <a:cubicBezTo>
                      <a:pt x="4337" y="19481"/>
                      <a:pt x="4670" y="18948"/>
                      <a:pt x="5170" y="18314"/>
                    </a:cubicBezTo>
                    <a:cubicBezTo>
                      <a:pt x="5492" y="17912"/>
                      <a:pt x="5813" y="17704"/>
                      <a:pt x="6171" y="17704"/>
                    </a:cubicBezTo>
                    <a:cubicBezTo>
                      <a:pt x="6408" y="17704"/>
                      <a:pt x="6660" y="17795"/>
                      <a:pt x="6938" y="17980"/>
                    </a:cubicBezTo>
                    <a:cubicBezTo>
                      <a:pt x="7030" y="18035"/>
                      <a:pt x="7152" y="18060"/>
                      <a:pt x="7277" y="18060"/>
                    </a:cubicBezTo>
                    <a:cubicBezTo>
                      <a:pt x="7379" y="18060"/>
                      <a:pt x="7482" y="18044"/>
                      <a:pt x="7572" y="18014"/>
                    </a:cubicBezTo>
                    <a:cubicBezTo>
                      <a:pt x="8339" y="17580"/>
                      <a:pt x="8773" y="16779"/>
                      <a:pt x="9407" y="16246"/>
                    </a:cubicBezTo>
                    <a:cubicBezTo>
                      <a:pt x="12976" y="12109"/>
                      <a:pt x="16545" y="8006"/>
                      <a:pt x="20148" y="3870"/>
                    </a:cubicBezTo>
                    <a:cubicBezTo>
                      <a:pt x="20481" y="3470"/>
                      <a:pt x="21082" y="3103"/>
                      <a:pt x="20782" y="2369"/>
                    </a:cubicBezTo>
                    <a:cubicBezTo>
                      <a:pt x="19848" y="1568"/>
                      <a:pt x="18914" y="801"/>
                      <a:pt x="18013" y="1"/>
                    </a:cubicBezTo>
                    <a:close/>
                  </a:path>
                </a:pathLst>
              </a:custGeom>
              <a:solidFill>
                <a:srgbClr val="F7F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88"/>
              <p:cNvSpPr/>
              <p:nvPr/>
            </p:nvSpPr>
            <p:spPr>
              <a:xfrm>
                <a:off x="10593764" y="3813025"/>
                <a:ext cx="625394" cy="701876"/>
              </a:xfrm>
              <a:custGeom>
                <a:avLst/>
                <a:gdLst/>
                <a:ahLst/>
                <a:cxnLst/>
                <a:rect l="l" t="t" r="r" b="b"/>
                <a:pathLst>
                  <a:path w="12977" h="14564" extrusionOk="0">
                    <a:moveTo>
                      <a:pt x="12340" y="1"/>
                    </a:moveTo>
                    <a:cubicBezTo>
                      <a:pt x="12125" y="1"/>
                      <a:pt x="11895" y="139"/>
                      <a:pt x="11676" y="219"/>
                    </a:cubicBezTo>
                    <a:cubicBezTo>
                      <a:pt x="11008" y="1020"/>
                      <a:pt x="10375" y="1854"/>
                      <a:pt x="9708" y="2654"/>
                    </a:cubicBezTo>
                    <a:cubicBezTo>
                      <a:pt x="6472" y="6390"/>
                      <a:pt x="3236" y="10126"/>
                      <a:pt x="1" y="13896"/>
                    </a:cubicBezTo>
                    <a:cubicBezTo>
                      <a:pt x="56" y="14309"/>
                      <a:pt x="225" y="14563"/>
                      <a:pt x="584" y="14563"/>
                    </a:cubicBezTo>
                    <a:cubicBezTo>
                      <a:pt x="659" y="14563"/>
                      <a:pt x="742" y="14552"/>
                      <a:pt x="835" y="14529"/>
                    </a:cubicBezTo>
                    <a:cubicBezTo>
                      <a:pt x="4671" y="10126"/>
                      <a:pt x="8507" y="5723"/>
                      <a:pt x="12343" y="1320"/>
                    </a:cubicBezTo>
                    <a:cubicBezTo>
                      <a:pt x="12610" y="1020"/>
                      <a:pt x="12977" y="686"/>
                      <a:pt x="12743" y="252"/>
                    </a:cubicBezTo>
                    <a:cubicBezTo>
                      <a:pt x="12622" y="64"/>
                      <a:pt x="12485" y="1"/>
                      <a:pt x="12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88"/>
              <p:cNvSpPr/>
              <p:nvPr/>
            </p:nvSpPr>
            <p:spPr>
              <a:xfrm>
                <a:off x="10103454" y="4320299"/>
                <a:ext cx="340866" cy="530551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1009" extrusionOk="0">
                    <a:moveTo>
                      <a:pt x="6072" y="0"/>
                    </a:moveTo>
                    <a:cubicBezTo>
                      <a:pt x="4938" y="1768"/>
                      <a:pt x="3537" y="3370"/>
                      <a:pt x="2102" y="4937"/>
                    </a:cubicBezTo>
                    <a:cubicBezTo>
                      <a:pt x="1135" y="5971"/>
                      <a:pt x="1" y="7039"/>
                      <a:pt x="568" y="8707"/>
                    </a:cubicBezTo>
                    <a:cubicBezTo>
                      <a:pt x="1035" y="9174"/>
                      <a:pt x="1535" y="9674"/>
                      <a:pt x="2035" y="10108"/>
                    </a:cubicBezTo>
                    <a:cubicBezTo>
                      <a:pt x="2701" y="10709"/>
                      <a:pt x="3320" y="11009"/>
                      <a:pt x="3925" y="11009"/>
                    </a:cubicBezTo>
                    <a:cubicBezTo>
                      <a:pt x="4564" y="11009"/>
                      <a:pt x="5188" y="10675"/>
                      <a:pt x="5838" y="10008"/>
                    </a:cubicBezTo>
                    <a:cubicBezTo>
                      <a:pt x="6272" y="9607"/>
                      <a:pt x="6605" y="9107"/>
                      <a:pt x="6972" y="8673"/>
                    </a:cubicBezTo>
                    <a:cubicBezTo>
                      <a:pt x="7030" y="8124"/>
                      <a:pt x="6763" y="7926"/>
                      <a:pt x="6343" y="7926"/>
                    </a:cubicBezTo>
                    <a:cubicBezTo>
                      <a:pt x="6278" y="7926"/>
                      <a:pt x="6210" y="7931"/>
                      <a:pt x="6138" y="7939"/>
                    </a:cubicBezTo>
                    <a:cubicBezTo>
                      <a:pt x="5805" y="8306"/>
                      <a:pt x="5438" y="8673"/>
                      <a:pt x="5138" y="9040"/>
                    </a:cubicBezTo>
                    <a:cubicBezTo>
                      <a:pt x="4721" y="9557"/>
                      <a:pt x="4312" y="9791"/>
                      <a:pt x="3895" y="9791"/>
                    </a:cubicBezTo>
                    <a:cubicBezTo>
                      <a:pt x="3478" y="9791"/>
                      <a:pt x="3053" y="9557"/>
                      <a:pt x="2603" y="9140"/>
                    </a:cubicBezTo>
                    <a:cubicBezTo>
                      <a:pt x="1468" y="8106"/>
                      <a:pt x="1368" y="7639"/>
                      <a:pt x="2269" y="6538"/>
                    </a:cubicBezTo>
                    <a:cubicBezTo>
                      <a:pt x="3870" y="4704"/>
                      <a:pt x="5471" y="2836"/>
                      <a:pt x="7072" y="1001"/>
                    </a:cubicBezTo>
                    <a:cubicBezTo>
                      <a:pt x="6839" y="534"/>
                      <a:pt x="6539" y="201"/>
                      <a:pt x="6072" y="0"/>
                    </a:cubicBezTo>
                    <a:close/>
                  </a:path>
                </a:pathLst>
              </a:custGeom>
              <a:solidFill>
                <a:srgbClr val="665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88"/>
              <p:cNvSpPr/>
              <p:nvPr/>
            </p:nvSpPr>
            <p:spPr>
              <a:xfrm>
                <a:off x="10334970" y="4535575"/>
                <a:ext cx="282938" cy="307227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6375" extrusionOk="0">
                    <a:moveTo>
                      <a:pt x="2341" y="1"/>
                    </a:moveTo>
                    <a:cubicBezTo>
                      <a:pt x="1807" y="1"/>
                      <a:pt x="1333" y="401"/>
                      <a:pt x="901" y="1171"/>
                    </a:cubicBezTo>
                    <a:cubicBezTo>
                      <a:pt x="834" y="1304"/>
                      <a:pt x="734" y="1404"/>
                      <a:pt x="634" y="1471"/>
                    </a:cubicBezTo>
                    <a:cubicBezTo>
                      <a:pt x="0" y="2005"/>
                      <a:pt x="0" y="2472"/>
                      <a:pt x="767" y="2939"/>
                    </a:cubicBezTo>
                    <a:cubicBezTo>
                      <a:pt x="1001" y="3072"/>
                      <a:pt x="1134" y="3306"/>
                      <a:pt x="1334" y="3506"/>
                    </a:cubicBezTo>
                    <a:cubicBezTo>
                      <a:pt x="1668" y="3639"/>
                      <a:pt x="2002" y="3839"/>
                      <a:pt x="2168" y="4206"/>
                    </a:cubicBezTo>
                    <a:cubicBezTo>
                      <a:pt x="3136" y="4907"/>
                      <a:pt x="4103" y="5607"/>
                      <a:pt x="5170" y="6375"/>
                    </a:cubicBezTo>
                    <a:cubicBezTo>
                      <a:pt x="5271" y="5607"/>
                      <a:pt x="5337" y="5040"/>
                      <a:pt x="5437" y="4473"/>
                    </a:cubicBezTo>
                    <a:cubicBezTo>
                      <a:pt x="5604" y="3372"/>
                      <a:pt x="5871" y="2238"/>
                      <a:pt x="4637" y="1504"/>
                    </a:cubicBezTo>
                    <a:cubicBezTo>
                      <a:pt x="4603" y="904"/>
                      <a:pt x="4170" y="804"/>
                      <a:pt x="3703" y="737"/>
                    </a:cubicBezTo>
                    <a:cubicBezTo>
                      <a:pt x="3207" y="242"/>
                      <a:pt x="2756" y="1"/>
                      <a:pt x="2341" y="1"/>
                    </a:cubicBezTo>
                    <a:close/>
                  </a:path>
                </a:pathLst>
              </a:custGeom>
              <a:solidFill>
                <a:srgbClr val="9B7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88"/>
              <p:cNvSpPr/>
              <p:nvPr/>
            </p:nvSpPr>
            <p:spPr>
              <a:xfrm>
                <a:off x="10513379" y="4482660"/>
                <a:ext cx="120626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603" extrusionOk="0">
                    <a:moveTo>
                      <a:pt x="1669" y="1"/>
                    </a:moveTo>
                    <a:cubicBezTo>
                      <a:pt x="1135" y="601"/>
                      <a:pt x="568" y="1235"/>
                      <a:pt x="1" y="1835"/>
                    </a:cubicBezTo>
                    <a:cubicBezTo>
                      <a:pt x="334" y="2069"/>
                      <a:pt x="635" y="2336"/>
                      <a:pt x="935" y="2602"/>
                    </a:cubicBezTo>
                    <a:cubicBezTo>
                      <a:pt x="1468" y="1935"/>
                      <a:pt x="2002" y="1268"/>
                      <a:pt x="2503" y="634"/>
                    </a:cubicBezTo>
                    <a:cubicBezTo>
                      <a:pt x="2236" y="401"/>
                      <a:pt x="1969" y="201"/>
                      <a:pt x="1669" y="1"/>
                    </a:cubicBezTo>
                    <a:close/>
                  </a:path>
                </a:pathLst>
              </a:custGeom>
              <a:solidFill>
                <a:srgbClr val="665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8" name="Google Shape;1828;p88"/>
          <p:cNvGrpSpPr/>
          <p:nvPr/>
        </p:nvGrpSpPr>
        <p:grpSpPr>
          <a:xfrm>
            <a:off x="5646509" y="2879420"/>
            <a:ext cx="2701293" cy="1816812"/>
            <a:chOff x="5646509" y="2879420"/>
            <a:chExt cx="2701293" cy="1816812"/>
          </a:xfrm>
        </p:grpSpPr>
        <p:grpSp>
          <p:nvGrpSpPr>
            <p:cNvPr id="1829" name="Google Shape;1829;p88"/>
            <p:cNvGrpSpPr/>
            <p:nvPr/>
          </p:nvGrpSpPr>
          <p:grpSpPr>
            <a:xfrm>
              <a:off x="7346386" y="3660380"/>
              <a:ext cx="1001416" cy="1035852"/>
              <a:chOff x="9691384" y="2511531"/>
              <a:chExt cx="1853788" cy="1917534"/>
            </a:xfrm>
          </p:grpSpPr>
          <p:sp>
            <p:nvSpPr>
              <p:cNvPr id="1830" name="Google Shape;1830;p88"/>
              <p:cNvSpPr/>
              <p:nvPr/>
            </p:nvSpPr>
            <p:spPr>
              <a:xfrm>
                <a:off x="10014624" y="2615346"/>
                <a:ext cx="1530547" cy="1635710"/>
              </a:xfrm>
              <a:custGeom>
                <a:avLst/>
                <a:gdLst/>
                <a:ahLst/>
                <a:cxnLst/>
                <a:rect l="l" t="t" r="r" b="b"/>
                <a:pathLst>
                  <a:path w="36327" h="38823" extrusionOk="0">
                    <a:moveTo>
                      <a:pt x="10908" y="14956"/>
                    </a:moveTo>
                    <a:cubicBezTo>
                      <a:pt x="11364" y="14956"/>
                      <a:pt x="11889" y="15389"/>
                      <a:pt x="12909" y="16218"/>
                    </a:cubicBezTo>
                    <a:cubicBezTo>
                      <a:pt x="13386" y="16599"/>
                      <a:pt x="13803" y="17223"/>
                      <a:pt x="14562" y="17223"/>
                    </a:cubicBezTo>
                    <a:cubicBezTo>
                      <a:pt x="14600" y="17223"/>
                      <a:pt x="14638" y="17222"/>
                      <a:pt x="14677" y="17219"/>
                    </a:cubicBezTo>
                    <a:cubicBezTo>
                      <a:pt x="14711" y="17852"/>
                      <a:pt x="15211" y="18153"/>
                      <a:pt x="15645" y="18486"/>
                    </a:cubicBezTo>
                    <a:cubicBezTo>
                      <a:pt x="18113" y="20488"/>
                      <a:pt x="20548" y="22522"/>
                      <a:pt x="23017" y="24524"/>
                    </a:cubicBezTo>
                    <a:cubicBezTo>
                      <a:pt x="23717" y="25091"/>
                      <a:pt x="23884" y="25591"/>
                      <a:pt x="23283" y="26359"/>
                    </a:cubicBezTo>
                    <a:cubicBezTo>
                      <a:pt x="22249" y="27626"/>
                      <a:pt x="21282" y="28994"/>
                      <a:pt x="20315" y="30361"/>
                    </a:cubicBezTo>
                    <a:cubicBezTo>
                      <a:pt x="19864" y="30992"/>
                      <a:pt x="19628" y="31292"/>
                      <a:pt x="19327" y="31292"/>
                    </a:cubicBezTo>
                    <a:cubicBezTo>
                      <a:pt x="19071" y="31292"/>
                      <a:pt x="18768" y="31075"/>
                      <a:pt x="18247" y="30662"/>
                    </a:cubicBezTo>
                    <a:cubicBezTo>
                      <a:pt x="15978" y="28860"/>
                      <a:pt x="13743" y="27026"/>
                      <a:pt x="11442" y="25191"/>
                    </a:cubicBezTo>
                    <a:cubicBezTo>
                      <a:pt x="10941" y="24757"/>
                      <a:pt x="10441" y="24257"/>
                      <a:pt x="9740" y="24090"/>
                    </a:cubicBezTo>
                    <a:cubicBezTo>
                      <a:pt x="9707" y="23690"/>
                      <a:pt x="9340" y="23490"/>
                      <a:pt x="9107" y="23256"/>
                    </a:cubicBezTo>
                    <a:cubicBezTo>
                      <a:pt x="8339" y="22556"/>
                      <a:pt x="7506" y="21955"/>
                      <a:pt x="6705" y="21322"/>
                    </a:cubicBezTo>
                    <a:cubicBezTo>
                      <a:pt x="6105" y="20821"/>
                      <a:pt x="6004" y="20354"/>
                      <a:pt x="6572" y="19754"/>
                    </a:cubicBezTo>
                    <a:cubicBezTo>
                      <a:pt x="7439" y="18720"/>
                      <a:pt x="8239" y="17586"/>
                      <a:pt x="9107" y="16551"/>
                    </a:cubicBezTo>
                    <a:cubicBezTo>
                      <a:pt x="9995" y="15472"/>
                      <a:pt x="10410" y="14956"/>
                      <a:pt x="10908" y="14956"/>
                    </a:cubicBezTo>
                    <a:close/>
                    <a:moveTo>
                      <a:pt x="19215" y="1"/>
                    </a:moveTo>
                    <a:cubicBezTo>
                      <a:pt x="18848" y="1"/>
                      <a:pt x="18703" y="397"/>
                      <a:pt x="18513" y="640"/>
                    </a:cubicBezTo>
                    <a:cubicBezTo>
                      <a:pt x="16078" y="3709"/>
                      <a:pt x="13677" y="6744"/>
                      <a:pt x="11242" y="9813"/>
                    </a:cubicBezTo>
                    <a:cubicBezTo>
                      <a:pt x="7739" y="14250"/>
                      <a:pt x="4303" y="18686"/>
                      <a:pt x="767" y="23056"/>
                    </a:cubicBezTo>
                    <a:cubicBezTo>
                      <a:pt x="400" y="23490"/>
                      <a:pt x="0" y="23890"/>
                      <a:pt x="67" y="24524"/>
                    </a:cubicBezTo>
                    <a:cubicBezTo>
                      <a:pt x="100" y="24691"/>
                      <a:pt x="200" y="24891"/>
                      <a:pt x="334" y="24991"/>
                    </a:cubicBezTo>
                    <a:cubicBezTo>
                      <a:pt x="1801" y="26292"/>
                      <a:pt x="3336" y="27559"/>
                      <a:pt x="4937" y="28727"/>
                    </a:cubicBezTo>
                    <a:cubicBezTo>
                      <a:pt x="5094" y="28858"/>
                      <a:pt x="5272" y="28948"/>
                      <a:pt x="5455" y="28948"/>
                    </a:cubicBezTo>
                    <a:cubicBezTo>
                      <a:pt x="5504" y="28948"/>
                      <a:pt x="5554" y="28941"/>
                      <a:pt x="5604" y="28927"/>
                    </a:cubicBezTo>
                    <a:cubicBezTo>
                      <a:pt x="5704" y="29427"/>
                      <a:pt x="6105" y="29761"/>
                      <a:pt x="6471" y="30061"/>
                    </a:cubicBezTo>
                    <a:cubicBezTo>
                      <a:pt x="9907" y="32863"/>
                      <a:pt x="13343" y="35632"/>
                      <a:pt x="16779" y="38400"/>
                    </a:cubicBezTo>
                    <a:cubicBezTo>
                      <a:pt x="17035" y="38599"/>
                      <a:pt x="17266" y="38822"/>
                      <a:pt x="17576" y="38822"/>
                    </a:cubicBezTo>
                    <a:cubicBezTo>
                      <a:pt x="17630" y="38822"/>
                      <a:pt x="17687" y="38816"/>
                      <a:pt x="17746" y="38801"/>
                    </a:cubicBezTo>
                    <a:cubicBezTo>
                      <a:pt x="23784" y="30762"/>
                      <a:pt x="29822" y="22689"/>
                      <a:pt x="35893" y="14650"/>
                    </a:cubicBezTo>
                    <a:cubicBezTo>
                      <a:pt x="36326" y="14083"/>
                      <a:pt x="36193" y="13683"/>
                      <a:pt x="35692" y="13249"/>
                    </a:cubicBezTo>
                    <a:cubicBezTo>
                      <a:pt x="32123" y="10347"/>
                      <a:pt x="28554" y="7412"/>
                      <a:pt x="24985" y="4510"/>
                    </a:cubicBezTo>
                    <a:cubicBezTo>
                      <a:pt x="23217" y="2975"/>
                      <a:pt x="21415" y="1441"/>
                      <a:pt x="19514" y="73"/>
                    </a:cubicBezTo>
                    <a:cubicBezTo>
                      <a:pt x="19400" y="22"/>
                      <a:pt x="19302" y="1"/>
                      <a:pt x="19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88"/>
              <p:cNvSpPr/>
              <p:nvPr/>
            </p:nvSpPr>
            <p:spPr>
              <a:xfrm>
                <a:off x="9820646" y="2511531"/>
                <a:ext cx="1016194" cy="1135682"/>
              </a:xfrm>
              <a:custGeom>
                <a:avLst/>
                <a:gdLst/>
                <a:ahLst/>
                <a:cxnLst/>
                <a:rect l="l" t="t" r="r" b="b"/>
                <a:pathLst>
                  <a:path w="24119" h="26955" extrusionOk="0">
                    <a:moveTo>
                      <a:pt x="20268" y="1"/>
                    </a:moveTo>
                    <a:cubicBezTo>
                      <a:pt x="19518" y="1"/>
                      <a:pt x="18847" y="536"/>
                      <a:pt x="17980" y="1636"/>
                    </a:cubicBezTo>
                    <a:cubicBezTo>
                      <a:pt x="15779" y="4405"/>
                      <a:pt x="13577" y="7174"/>
                      <a:pt x="11409" y="9942"/>
                    </a:cubicBezTo>
                    <a:cubicBezTo>
                      <a:pt x="7606" y="14779"/>
                      <a:pt x="3804" y="19616"/>
                      <a:pt x="1" y="24453"/>
                    </a:cubicBezTo>
                    <a:cubicBezTo>
                      <a:pt x="1" y="24686"/>
                      <a:pt x="134" y="24820"/>
                      <a:pt x="334" y="24820"/>
                    </a:cubicBezTo>
                    <a:cubicBezTo>
                      <a:pt x="362" y="24819"/>
                      <a:pt x="390" y="24818"/>
                      <a:pt x="418" y="24818"/>
                    </a:cubicBezTo>
                    <a:cubicBezTo>
                      <a:pt x="1478" y="24818"/>
                      <a:pt x="2294" y="25430"/>
                      <a:pt x="3237" y="25820"/>
                    </a:cubicBezTo>
                    <a:cubicBezTo>
                      <a:pt x="3259" y="25831"/>
                      <a:pt x="3281" y="25835"/>
                      <a:pt x="3303" y="25835"/>
                    </a:cubicBezTo>
                    <a:cubicBezTo>
                      <a:pt x="3348" y="25835"/>
                      <a:pt x="3392" y="25820"/>
                      <a:pt x="3437" y="25820"/>
                    </a:cubicBezTo>
                    <a:cubicBezTo>
                      <a:pt x="3837" y="26254"/>
                      <a:pt x="4404" y="26521"/>
                      <a:pt x="4804" y="26954"/>
                    </a:cubicBezTo>
                    <a:cubicBezTo>
                      <a:pt x="7106" y="24019"/>
                      <a:pt x="9374" y="21117"/>
                      <a:pt x="11676" y="18182"/>
                    </a:cubicBezTo>
                    <a:cubicBezTo>
                      <a:pt x="13444" y="15947"/>
                      <a:pt x="15212" y="13712"/>
                      <a:pt x="16980" y="11443"/>
                    </a:cubicBezTo>
                    <a:cubicBezTo>
                      <a:pt x="19348" y="8475"/>
                      <a:pt x="21750" y="5506"/>
                      <a:pt x="24118" y="2537"/>
                    </a:cubicBezTo>
                    <a:cubicBezTo>
                      <a:pt x="23818" y="2137"/>
                      <a:pt x="23451" y="1837"/>
                      <a:pt x="22984" y="1603"/>
                    </a:cubicBezTo>
                    <a:cubicBezTo>
                      <a:pt x="22851" y="1470"/>
                      <a:pt x="22684" y="1303"/>
                      <a:pt x="22517" y="1136"/>
                    </a:cubicBezTo>
                    <a:cubicBezTo>
                      <a:pt x="21598" y="386"/>
                      <a:pt x="20905" y="1"/>
                      <a:pt x="20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88"/>
              <p:cNvSpPr/>
              <p:nvPr/>
            </p:nvSpPr>
            <p:spPr>
              <a:xfrm>
                <a:off x="9747588" y="3590250"/>
                <a:ext cx="962728" cy="798874"/>
              </a:xfrm>
              <a:custGeom>
                <a:avLst/>
                <a:gdLst/>
                <a:ahLst/>
                <a:cxnLst/>
                <a:rect l="l" t="t" r="r" b="b"/>
                <a:pathLst>
                  <a:path w="22850" h="18961" extrusionOk="0">
                    <a:moveTo>
                      <a:pt x="2680" y="0"/>
                    </a:moveTo>
                    <a:cubicBezTo>
                      <a:pt x="2411" y="0"/>
                      <a:pt x="2160" y="125"/>
                      <a:pt x="1935" y="384"/>
                    </a:cubicBezTo>
                    <a:cubicBezTo>
                      <a:pt x="1835" y="384"/>
                      <a:pt x="1735" y="417"/>
                      <a:pt x="1635" y="451"/>
                    </a:cubicBezTo>
                    <a:cubicBezTo>
                      <a:pt x="100" y="1452"/>
                      <a:pt x="0" y="2619"/>
                      <a:pt x="1335" y="3820"/>
                    </a:cubicBezTo>
                    <a:cubicBezTo>
                      <a:pt x="2435" y="4754"/>
                      <a:pt x="3603" y="5621"/>
                      <a:pt x="4704" y="6522"/>
                    </a:cubicBezTo>
                    <a:cubicBezTo>
                      <a:pt x="9474" y="10425"/>
                      <a:pt x="14244" y="14294"/>
                      <a:pt x="19047" y="18164"/>
                    </a:cubicBezTo>
                    <a:cubicBezTo>
                      <a:pt x="19457" y="18485"/>
                      <a:pt x="19815" y="18961"/>
                      <a:pt x="20414" y="18961"/>
                    </a:cubicBezTo>
                    <a:cubicBezTo>
                      <a:pt x="20498" y="18961"/>
                      <a:pt x="20587" y="18951"/>
                      <a:pt x="20682" y="18931"/>
                    </a:cubicBezTo>
                    <a:cubicBezTo>
                      <a:pt x="21182" y="18230"/>
                      <a:pt x="21716" y="17530"/>
                      <a:pt x="22250" y="16829"/>
                    </a:cubicBezTo>
                    <a:cubicBezTo>
                      <a:pt x="22450" y="16596"/>
                      <a:pt x="22650" y="16362"/>
                      <a:pt x="22850" y="16095"/>
                    </a:cubicBezTo>
                    <a:cubicBezTo>
                      <a:pt x="16412" y="10825"/>
                      <a:pt x="9941" y="5555"/>
                      <a:pt x="3469" y="317"/>
                    </a:cubicBezTo>
                    <a:cubicBezTo>
                      <a:pt x="3196" y="108"/>
                      <a:pt x="2930" y="0"/>
                      <a:pt x="26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88"/>
              <p:cNvSpPr/>
              <p:nvPr/>
            </p:nvSpPr>
            <p:spPr>
              <a:xfrm>
                <a:off x="10243699" y="3215313"/>
                <a:ext cx="799717" cy="743386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7644" extrusionOk="0">
                    <a:moveTo>
                      <a:pt x="5374" y="0"/>
                    </a:moveTo>
                    <a:cubicBezTo>
                      <a:pt x="5105" y="0"/>
                      <a:pt x="4851" y="175"/>
                      <a:pt x="4570" y="544"/>
                    </a:cubicBezTo>
                    <a:cubicBezTo>
                      <a:pt x="3236" y="2311"/>
                      <a:pt x="1835" y="4013"/>
                      <a:pt x="467" y="5714"/>
                    </a:cubicBezTo>
                    <a:cubicBezTo>
                      <a:pt x="0" y="6281"/>
                      <a:pt x="134" y="6648"/>
                      <a:pt x="668" y="7082"/>
                    </a:cubicBezTo>
                    <a:cubicBezTo>
                      <a:pt x="1868" y="8049"/>
                      <a:pt x="3069" y="9083"/>
                      <a:pt x="4270" y="10084"/>
                    </a:cubicBezTo>
                    <a:cubicBezTo>
                      <a:pt x="7272" y="12485"/>
                      <a:pt x="10274" y="14854"/>
                      <a:pt x="13243" y="17256"/>
                    </a:cubicBezTo>
                    <a:cubicBezTo>
                      <a:pt x="13531" y="17492"/>
                      <a:pt x="13750" y="17643"/>
                      <a:pt x="13961" y="17643"/>
                    </a:cubicBezTo>
                    <a:cubicBezTo>
                      <a:pt x="14166" y="17643"/>
                      <a:pt x="14364" y="17501"/>
                      <a:pt x="14611" y="17155"/>
                    </a:cubicBezTo>
                    <a:cubicBezTo>
                      <a:pt x="15845" y="15321"/>
                      <a:pt x="17179" y="13553"/>
                      <a:pt x="18514" y="11818"/>
                    </a:cubicBezTo>
                    <a:cubicBezTo>
                      <a:pt x="18947" y="11251"/>
                      <a:pt x="18981" y="10918"/>
                      <a:pt x="18347" y="10417"/>
                    </a:cubicBezTo>
                    <a:cubicBezTo>
                      <a:pt x="15311" y="7982"/>
                      <a:pt x="12309" y="5447"/>
                      <a:pt x="9307" y="2979"/>
                    </a:cubicBezTo>
                    <a:cubicBezTo>
                      <a:pt x="8273" y="2145"/>
                      <a:pt x="7172" y="1311"/>
                      <a:pt x="6171" y="410"/>
                    </a:cubicBezTo>
                    <a:cubicBezTo>
                      <a:pt x="5871" y="142"/>
                      <a:pt x="5616" y="0"/>
                      <a:pt x="53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88"/>
              <p:cNvSpPr/>
              <p:nvPr/>
            </p:nvSpPr>
            <p:spPr>
              <a:xfrm>
                <a:off x="9691384" y="3543483"/>
                <a:ext cx="1063930" cy="885583"/>
              </a:xfrm>
              <a:custGeom>
                <a:avLst/>
                <a:gdLst/>
                <a:ahLst/>
                <a:cxnLst/>
                <a:rect l="l" t="t" r="r" b="b"/>
                <a:pathLst>
                  <a:path w="25252" h="21019" extrusionOk="0">
                    <a:moveTo>
                      <a:pt x="4012" y="0"/>
                    </a:moveTo>
                    <a:cubicBezTo>
                      <a:pt x="2434" y="0"/>
                      <a:pt x="1252" y="1791"/>
                      <a:pt x="934" y="3329"/>
                    </a:cubicBezTo>
                    <a:cubicBezTo>
                      <a:pt x="801" y="5264"/>
                      <a:pt x="6271" y="8566"/>
                      <a:pt x="8039" y="10300"/>
                    </a:cubicBezTo>
                    <a:cubicBezTo>
                      <a:pt x="7797" y="10573"/>
                      <a:pt x="19927" y="21019"/>
                      <a:pt x="21989" y="21019"/>
                    </a:cubicBezTo>
                    <a:cubicBezTo>
                      <a:pt x="22199" y="21019"/>
                      <a:pt x="22304" y="20911"/>
                      <a:pt x="22283" y="20675"/>
                    </a:cubicBezTo>
                    <a:cubicBezTo>
                      <a:pt x="17246" y="15604"/>
                      <a:pt x="11175" y="11635"/>
                      <a:pt x="5571" y="6798"/>
                    </a:cubicBezTo>
                    <a:cubicBezTo>
                      <a:pt x="3970" y="5197"/>
                      <a:pt x="0" y="3596"/>
                      <a:pt x="3402" y="1594"/>
                    </a:cubicBezTo>
                    <a:cubicBezTo>
                      <a:pt x="3574" y="1532"/>
                      <a:pt x="3734" y="1504"/>
                      <a:pt x="3886" y="1504"/>
                    </a:cubicBezTo>
                    <a:cubicBezTo>
                      <a:pt x="4704" y="1504"/>
                      <a:pt x="5257" y="2311"/>
                      <a:pt x="5904" y="2762"/>
                    </a:cubicBezTo>
                    <a:cubicBezTo>
                      <a:pt x="10141" y="6198"/>
                      <a:pt x="14177" y="9467"/>
                      <a:pt x="18413" y="12902"/>
                    </a:cubicBezTo>
                    <a:cubicBezTo>
                      <a:pt x="19592" y="13403"/>
                      <a:pt x="22699" y="17291"/>
                      <a:pt x="24580" y="17291"/>
                    </a:cubicBezTo>
                    <a:cubicBezTo>
                      <a:pt x="24827" y="17291"/>
                      <a:pt x="25054" y="17223"/>
                      <a:pt x="25251" y="17072"/>
                    </a:cubicBezTo>
                    <a:cubicBezTo>
                      <a:pt x="22616" y="13503"/>
                      <a:pt x="17713" y="10968"/>
                      <a:pt x="14143" y="7498"/>
                    </a:cubicBezTo>
                    <a:cubicBezTo>
                      <a:pt x="10941" y="5097"/>
                      <a:pt x="8506" y="2461"/>
                      <a:pt x="5304" y="393"/>
                    </a:cubicBezTo>
                    <a:cubicBezTo>
                      <a:pt x="4852" y="120"/>
                      <a:pt x="4419" y="0"/>
                      <a:pt x="4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5" name="Google Shape;1835;p88"/>
            <p:cNvGrpSpPr/>
            <p:nvPr/>
          </p:nvGrpSpPr>
          <p:grpSpPr>
            <a:xfrm rot="-940235">
              <a:off x="5829104" y="3015570"/>
              <a:ext cx="1217225" cy="1519532"/>
              <a:chOff x="10460319" y="1226100"/>
              <a:chExt cx="1562642" cy="1950736"/>
            </a:xfrm>
          </p:grpSpPr>
          <p:sp>
            <p:nvSpPr>
              <p:cNvPr id="1836" name="Google Shape;1836;p88"/>
              <p:cNvSpPr/>
              <p:nvPr/>
            </p:nvSpPr>
            <p:spPr>
              <a:xfrm>
                <a:off x="11521325" y="2172600"/>
                <a:ext cx="170457" cy="178457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3703" extrusionOk="0">
                    <a:moveTo>
                      <a:pt x="1435" y="0"/>
                    </a:moveTo>
                    <a:cubicBezTo>
                      <a:pt x="1368" y="901"/>
                      <a:pt x="935" y="1501"/>
                      <a:pt x="1" y="1668"/>
                    </a:cubicBezTo>
                    <a:cubicBezTo>
                      <a:pt x="34" y="1768"/>
                      <a:pt x="67" y="1868"/>
                      <a:pt x="67" y="2002"/>
                    </a:cubicBezTo>
                    <a:cubicBezTo>
                      <a:pt x="701" y="2068"/>
                      <a:pt x="1068" y="2469"/>
                      <a:pt x="1235" y="3036"/>
                    </a:cubicBezTo>
                    <a:lnTo>
                      <a:pt x="1235" y="3069"/>
                    </a:lnTo>
                    <a:cubicBezTo>
                      <a:pt x="1268" y="3136"/>
                      <a:pt x="1335" y="3236"/>
                      <a:pt x="1368" y="3336"/>
                    </a:cubicBezTo>
                    <a:cubicBezTo>
                      <a:pt x="1402" y="3469"/>
                      <a:pt x="1402" y="3569"/>
                      <a:pt x="1435" y="3703"/>
                    </a:cubicBezTo>
                    <a:cubicBezTo>
                      <a:pt x="2069" y="3136"/>
                      <a:pt x="2269" y="2135"/>
                      <a:pt x="3537" y="1802"/>
                    </a:cubicBezTo>
                    <a:cubicBezTo>
                      <a:pt x="2236" y="1535"/>
                      <a:pt x="2102" y="501"/>
                      <a:pt x="1435" y="34"/>
                    </a:cubicBez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ECE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88"/>
              <p:cNvSpPr/>
              <p:nvPr/>
            </p:nvSpPr>
            <p:spPr>
              <a:xfrm>
                <a:off x="10696655" y="1226100"/>
                <a:ext cx="255661" cy="329251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832" extrusionOk="0">
                    <a:moveTo>
                      <a:pt x="3384" y="0"/>
                    </a:moveTo>
                    <a:cubicBezTo>
                      <a:pt x="3062" y="0"/>
                      <a:pt x="2736" y="60"/>
                      <a:pt x="2402" y="226"/>
                    </a:cubicBezTo>
                    <a:cubicBezTo>
                      <a:pt x="1468" y="393"/>
                      <a:pt x="934" y="1094"/>
                      <a:pt x="768" y="1827"/>
                    </a:cubicBezTo>
                    <a:cubicBezTo>
                      <a:pt x="334" y="3462"/>
                      <a:pt x="0" y="5130"/>
                      <a:pt x="0" y="6831"/>
                    </a:cubicBezTo>
                    <a:cubicBezTo>
                      <a:pt x="634" y="6397"/>
                      <a:pt x="1268" y="5964"/>
                      <a:pt x="1602" y="5263"/>
                    </a:cubicBezTo>
                    <a:cubicBezTo>
                      <a:pt x="2132" y="5538"/>
                      <a:pt x="2674" y="5686"/>
                      <a:pt x="3228" y="5686"/>
                    </a:cubicBezTo>
                    <a:cubicBezTo>
                      <a:pt x="3614" y="5686"/>
                      <a:pt x="4006" y="5614"/>
                      <a:pt x="4404" y="5463"/>
                    </a:cubicBezTo>
                    <a:cubicBezTo>
                      <a:pt x="4704" y="3762"/>
                      <a:pt x="5004" y="2028"/>
                      <a:pt x="5304" y="326"/>
                    </a:cubicBezTo>
                    <a:cubicBezTo>
                      <a:pt x="4659" y="237"/>
                      <a:pt x="4029" y="0"/>
                      <a:pt x="3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88"/>
              <p:cNvSpPr/>
              <p:nvPr/>
            </p:nvSpPr>
            <p:spPr>
              <a:xfrm>
                <a:off x="10502150" y="2468406"/>
                <a:ext cx="249203" cy="313492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6505" extrusionOk="0">
                    <a:moveTo>
                      <a:pt x="3468" y="0"/>
                    </a:moveTo>
                    <a:cubicBezTo>
                      <a:pt x="3094" y="0"/>
                      <a:pt x="2717" y="62"/>
                      <a:pt x="2335" y="233"/>
                    </a:cubicBezTo>
                    <a:cubicBezTo>
                      <a:pt x="1568" y="400"/>
                      <a:pt x="1201" y="967"/>
                      <a:pt x="801" y="1568"/>
                    </a:cubicBezTo>
                    <a:cubicBezTo>
                      <a:pt x="334" y="3169"/>
                      <a:pt x="34" y="4803"/>
                      <a:pt x="0" y="6505"/>
                    </a:cubicBezTo>
                    <a:cubicBezTo>
                      <a:pt x="367" y="5704"/>
                      <a:pt x="1068" y="5304"/>
                      <a:pt x="1802" y="4937"/>
                    </a:cubicBezTo>
                    <a:cubicBezTo>
                      <a:pt x="2005" y="4892"/>
                      <a:pt x="2206" y="4874"/>
                      <a:pt x="2407" y="4874"/>
                    </a:cubicBezTo>
                    <a:cubicBezTo>
                      <a:pt x="3094" y="4874"/>
                      <a:pt x="3765" y="5085"/>
                      <a:pt x="4437" y="5137"/>
                    </a:cubicBezTo>
                    <a:cubicBezTo>
                      <a:pt x="4670" y="3502"/>
                      <a:pt x="4937" y="1868"/>
                      <a:pt x="5171" y="267"/>
                    </a:cubicBezTo>
                    <a:cubicBezTo>
                      <a:pt x="4605" y="146"/>
                      <a:pt x="4040" y="0"/>
                      <a:pt x="34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88"/>
              <p:cNvSpPr/>
              <p:nvPr/>
            </p:nvSpPr>
            <p:spPr>
              <a:xfrm>
                <a:off x="10651643" y="1552363"/>
                <a:ext cx="246023" cy="285878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5932" extrusionOk="0">
                    <a:moveTo>
                      <a:pt x="3296" y="0"/>
                    </a:moveTo>
                    <a:cubicBezTo>
                      <a:pt x="2965" y="0"/>
                      <a:pt x="2633" y="43"/>
                      <a:pt x="2302" y="161"/>
                    </a:cubicBezTo>
                    <a:cubicBezTo>
                      <a:pt x="1568" y="428"/>
                      <a:pt x="1068" y="895"/>
                      <a:pt x="701" y="1562"/>
                    </a:cubicBezTo>
                    <a:cubicBezTo>
                      <a:pt x="267" y="2996"/>
                      <a:pt x="34" y="4431"/>
                      <a:pt x="0" y="5932"/>
                    </a:cubicBezTo>
                    <a:cubicBezTo>
                      <a:pt x="401" y="5065"/>
                      <a:pt x="1101" y="4531"/>
                      <a:pt x="2035" y="4264"/>
                    </a:cubicBezTo>
                    <a:cubicBezTo>
                      <a:pt x="2162" y="4259"/>
                      <a:pt x="2289" y="4256"/>
                      <a:pt x="2415" y="4256"/>
                    </a:cubicBezTo>
                    <a:cubicBezTo>
                      <a:pt x="3088" y="4256"/>
                      <a:pt x="3758" y="4334"/>
                      <a:pt x="4404" y="4531"/>
                    </a:cubicBezTo>
                    <a:cubicBezTo>
                      <a:pt x="4637" y="3097"/>
                      <a:pt x="4871" y="1662"/>
                      <a:pt x="5104" y="228"/>
                    </a:cubicBezTo>
                    <a:cubicBezTo>
                      <a:pt x="4501" y="142"/>
                      <a:pt x="3899" y="0"/>
                      <a:pt x="3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88"/>
              <p:cNvSpPr/>
              <p:nvPr/>
            </p:nvSpPr>
            <p:spPr>
              <a:xfrm>
                <a:off x="10701474" y="1241810"/>
                <a:ext cx="1321487" cy="1657918"/>
              </a:xfrm>
              <a:custGeom>
                <a:avLst/>
                <a:gdLst/>
                <a:ahLst/>
                <a:cxnLst/>
                <a:rect l="l" t="t" r="r" b="b"/>
                <a:pathLst>
                  <a:path w="27421" h="34402" extrusionOk="0">
                    <a:moveTo>
                      <a:pt x="5204" y="0"/>
                    </a:moveTo>
                    <a:cubicBezTo>
                      <a:pt x="4837" y="234"/>
                      <a:pt x="4671" y="601"/>
                      <a:pt x="4604" y="1001"/>
                    </a:cubicBezTo>
                    <a:cubicBezTo>
                      <a:pt x="4404" y="2335"/>
                      <a:pt x="4103" y="3703"/>
                      <a:pt x="4003" y="5071"/>
                    </a:cubicBezTo>
                    <a:cubicBezTo>
                      <a:pt x="3870" y="5571"/>
                      <a:pt x="3803" y="6105"/>
                      <a:pt x="3770" y="6638"/>
                    </a:cubicBezTo>
                    <a:cubicBezTo>
                      <a:pt x="3436" y="8039"/>
                      <a:pt x="3236" y="9440"/>
                      <a:pt x="3103" y="10875"/>
                    </a:cubicBezTo>
                    <a:cubicBezTo>
                      <a:pt x="2602" y="12976"/>
                      <a:pt x="2369" y="15078"/>
                      <a:pt x="2035" y="17213"/>
                    </a:cubicBezTo>
                    <a:cubicBezTo>
                      <a:pt x="1602" y="19981"/>
                      <a:pt x="1068" y="22750"/>
                      <a:pt x="768" y="25552"/>
                    </a:cubicBezTo>
                    <a:cubicBezTo>
                      <a:pt x="401" y="26920"/>
                      <a:pt x="267" y="28321"/>
                      <a:pt x="67" y="29688"/>
                    </a:cubicBezTo>
                    <a:cubicBezTo>
                      <a:pt x="1" y="30022"/>
                      <a:pt x="34" y="30355"/>
                      <a:pt x="234" y="30656"/>
                    </a:cubicBezTo>
                    <a:cubicBezTo>
                      <a:pt x="634" y="31056"/>
                      <a:pt x="1168" y="31089"/>
                      <a:pt x="1702" y="31189"/>
                    </a:cubicBezTo>
                    <a:cubicBezTo>
                      <a:pt x="8273" y="32223"/>
                      <a:pt x="14844" y="33291"/>
                      <a:pt x="21449" y="34325"/>
                    </a:cubicBezTo>
                    <a:cubicBezTo>
                      <a:pt x="21661" y="34363"/>
                      <a:pt x="21873" y="34402"/>
                      <a:pt x="22085" y="34402"/>
                    </a:cubicBezTo>
                    <a:cubicBezTo>
                      <a:pt x="22240" y="34402"/>
                      <a:pt x="22395" y="34381"/>
                      <a:pt x="22550" y="34325"/>
                    </a:cubicBezTo>
                    <a:cubicBezTo>
                      <a:pt x="24118" y="24385"/>
                      <a:pt x="25719" y="14444"/>
                      <a:pt x="27320" y="4504"/>
                    </a:cubicBezTo>
                    <a:cubicBezTo>
                      <a:pt x="27420" y="3803"/>
                      <a:pt x="27220" y="3470"/>
                      <a:pt x="26486" y="3336"/>
                    </a:cubicBezTo>
                    <a:cubicBezTo>
                      <a:pt x="19414" y="2235"/>
                      <a:pt x="12309" y="1135"/>
                      <a:pt x="52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88"/>
              <p:cNvSpPr/>
              <p:nvPr/>
            </p:nvSpPr>
            <p:spPr>
              <a:xfrm>
                <a:off x="10537524" y="1740121"/>
                <a:ext cx="327950" cy="1016042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21083" extrusionOk="0">
                    <a:moveTo>
                      <a:pt x="5197" y="0"/>
                    </a:moveTo>
                    <a:cubicBezTo>
                      <a:pt x="4197" y="0"/>
                      <a:pt x="3104" y="481"/>
                      <a:pt x="2635" y="1235"/>
                    </a:cubicBezTo>
                    <a:cubicBezTo>
                      <a:pt x="1234" y="6372"/>
                      <a:pt x="867" y="11276"/>
                      <a:pt x="0" y="16380"/>
                    </a:cubicBezTo>
                    <a:cubicBezTo>
                      <a:pt x="6305" y="13277"/>
                      <a:pt x="3269" y="21083"/>
                      <a:pt x="6805" y="635"/>
                    </a:cubicBezTo>
                    <a:cubicBezTo>
                      <a:pt x="6429" y="194"/>
                      <a:pt x="5832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88"/>
              <p:cNvSpPr/>
              <p:nvPr/>
            </p:nvSpPr>
            <p:spPr>
              <a:xfrm>
                <a:off x="10460319" y="2688790"/>
                <a:ext cx="1327896" cy="488045"/>
              </a:xfrm>
              <a:custGeom>
                <a:avLst/>
                <a:gdLst/>
                <a:ahLst/>
                <a:cxnLst/>
                <a:rect l="l" t="t" r="r" b="b"/>
                <a:pathLst>
                  <a:path w="27554" h="10127" extrusionOk="0">
                    <a:moveTo>
                      <a:pt x="3689" y="1"/>
                    </a:moveTo>
                    <a:cubicBezTo>
                      <a:pt x="3400" y="1"/>
                      <a:pt x="3103" y="30"/>
                      <a:pt x="2803" y="64"/>
                    </a:cubicBezTo>
                    <a:cubicBezTo>
                      <a:pt x="1936" y="464"/>
                      <a:pt x="968" y="731"/>
                      <a:pt x="868" y="1932"/>
                    </a:cubicBezTo>
                    <a:cubicBezTo>
                      <a:pt x="1" y="4066"/>
                      <a:pt x="835" y="6101"/>
                      <a:pt x="2803" y="6435"/>
                    </a:cubicBezTo>
                    <a:cubicBezTo>
                      <a:pt x="10475" y="7669"/>
                      <a:pt x="18147" y="8870"/>
                      <a:pt x="25819" y="10104"/>
                    </a:cubicBezTo>
                    <a:cubicBezTo>
                      <a:pt x="25919" y="10119"/>
                      <a:pt x="26009" y="10127"/>
                      <a:pt x="26091" y="10127"/>
                    </a:cubicBezTo>
                    <a:cubicBezTo>
                      <a:pt x="26560" y="10127"/>
                      <a:pt x="26753" y="9881"/>
                      <a:pt x="26753" y="9370"/>
                    </a:cubicBezTo>
                    <a:cubicBezTo>
                      <a:pt x="26520" y="9003"/>
                      <a:pt x="26420" y="8536"/>
                      <a:pt x="25986" y="8336"/>
                    </a:cubicBezTo>
                    <a:cubicBezTo>
                      <a:pt x="25886" y="8370"/>
                      <a:pt x="25819" y="8403"/>
                      <a:pt x="25753" y="8470"/>
                    </a:cubicBezTo>
                    <a:cubicBezTo>
                      <a:pt x="25605" y="8636"/>
                      <a:pt x="25436" y="8679"/>
                      <a:pt x="25259" y="8679"/>
                    </a:cubicBezTo>
                    <a:cubicBezTo>
                      <a:pt x="25116" y="8679"/>
                      <a:pt x="24967" y="8651"/>
                      <a:pt x="24819" y="8636"/>
                    </a:cubicBezTo>
                    <a:cubicBezTo>
                      <a:pt x="24352" y="8603"/>
                      <a:pt x="23885" y="8436"/>
                      <a:pt x="23418" y="8436"/>
                    </a:cubicBezTo>
                    <a:cubicBezTo>
                      <a:pt x="18314" y="7669"/>
                      <a:pt x="13244" y="6802"/>
                      <a:pt x="8140" y="6068"/>
                    </a:cubicBezTo>
                    <a:cubicBezTo>
                      <a:pt x="8023" y="6156"/>
                      <a:pt x="7921" y="6191"/>
                      <a:pt x="7831" y="6191"/>
                    </a:cubicBezTo>
                    <a:cubicBezTo>
                      <a:pt x="7509" y="6191"/>
                      <a:pt x="7318" y="5753"/>
                      <a:pt x="7006" y="5701"/>
                    </a:cubicBezTo>
                    <a:cubicBezTo>
                      <a:pt x="6572" y="5568"/>
                      <a:pt x="6105" y="5501"/>
                      <a:pt x="5638" y="5467"/>
                    </a:cubicBezTo>
                    <a:cubicBezTo>
                      <a:pt x="5394" y="5486"/>
                      <a:pt x="5150" y="5579"/>
                      <a:pt x="4917" y="5579"/>
                    </a:cubicBezTo>
                    <a:cubicBezTo>
                      <a:pt x="4737" y="5579"/>
                      <a:pt x="4564" y="5523"/>
                      <a:pt x="4404" y="5334"/>
                    </a:cubicBezTo>
                    <a:cubicBezTo>
                      <a:pt x="4071" y="5134"/>
                      <a:pt x="3670" y="5134"/>
                      <a:pt x="3303" y="5067"/>
                    </a:cubicBezTo>
                    <a:cubicBezTo>
                      <a:pt x="2236" y="4900"/>
                      <a:pt x="1702" y="3933"/>
                      <a:pt x="2069" y="2899"/>
                    </a:cubicBezTo>
                    <a:cubicBezTo>
                      <a:pt x="2169" y="2599"/>
                      <a:pt x="2403" y="2365"/>
                      <a:pt x="2569" y="2098"/>
                    </a:cubicBezTo>
                    <a:cubicBezTo>
                      <a:pt x="2841" y="1807"/>
                      <a:pt x="3147" y="1731"/>
                      <a:pt x="3473" y="1731"/>
                    </a:cubicBezTo>
                    <a:cubicBezTo>
                      <a:pt x="3708" y="1731"/>
                      <a:pt x="3953" y="1770"/>
                      <a:pt x="4204" y="1798"/>
                    </a:cubicBezTo>
                    <a:cubicBezTo>
                      <a:pt x="11576" y="2966"/>
                      <a:pt x="18948" y="4167"/>
                      <a:pt x="26320" y="5334"/>
                    </a:cubicBezTo>
                    <a:cubicBezTo>
                      <a:pt x="26449" y="5364"/>
                      <a:pt x="26575" y="5382"/>
                      <a:pt x="26696" y="5382"/>
                    </a:cubicBezTo>
                    <a:cubicBezTo>
                      <a:pt x="26983" y="5382"/>
                      <a:pt x="27243" y="5282"/>
                      <a:pt x="27454" y="5000"/>
                    </a:cubicBezTo>
                    <a:cubicBezTo>
                      <a:pt x="27487" y="4767"/>
                      <a:pt x="27521" y="4533"/>
                      <a:pt x="27554" y="4300"/>
                    </a:cubicBezTo>
                    <a:cubicBezTo>
                      <a:pt x="27220" y="4000"/>
                      <a:pt x="26753" y="3966"/>
                      <a:pt x="26320" y="3900"/>
                    </a:cubicBezTo>
                    <a:cubicBezTo>
                      <a:pt x="19315" y="2799"/>
                      <a:pt x="12310" y="1665"/>
                      <a:pt x="5305" y="564"/>
                    </a:cubicBezTo>
                    <a:cubicBezTo>
                      <a:pt x="4815" y="119"/>
                      <a:pt x="4267" y="1"/>
                      <a:pt x="36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88"/>
              <p:cNvSpPr/>
              <p:nvPr/>
            </p:nvSpPr>
            <p:spPr>
              <a:xfrm>
                <a:off x="10677378" y="1477664"/>
                <a:ext cx="231517" cy="141493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2936" extrusionOk="0">
                    <a:moveTo>
                      <a:pt x="3149" y="1"/>
                    </a:moveTo>
                    <a:cubicBezTo>
                      <a:pt x="1903" y="1"/>
                      <a:pt x="870" y="483"/>
                      <a:pt x="400" y="1611"/>
                    </a:cubicBezTo>
                    <a:cubicBezTo>
                      <a:pt x="200" y="2111"/>
                      <a:pt x="0" y="2812"/>
                      <a:pt x="200" y="2912"/>
                    </a:cubicBezTo>
                    <a:cubicBezTo>
                      <a:pt x="222" y="2928"/>
                      <a:pt x="249" y="2936"/>
                      <a:pt x="279" y="2936"/>
                    </a:cubicBezTo>
                    <a:cubicBezTo>
                      <a:pt x="431" y="2936"/>
                      <a:pt x="672" y="2746"/>
                      <a:pt x="867" y="2578"/>
                    </a:cubicBezTo>
                    <a:cubicBezTo>
                      <a:pt x="1268" y="2078"/>
                      <a:pt x="1835" y="1544"/>
                      <a:pt x="2569" y="1511"/>
                    </a:cubicBezTo>
                    <a:cubicBezTo>
                      <a:pt x="2594" y="1510"/>
                      <a:pt x="2618" y="1509"/>
                      <a:pt x="2643" y="1509"/>
                    </a:cubicBezTo>
                    <a:cubicBezTo>
                      <a:pt x="3224" y="1509"/>
                      <a:pt x="3630" y="1807"/>
                      <a:pt x="4001" y="1807"/>
                    </a:cubicBezTo>
                    <a:cubicBezTo>
                      <a:pt x="4092" y="1807"/>
                      <a:pt x="4181" y="1789"/>
                      <a:pt x="4270" y="1744"/>
                    </a:cubicBezTo>
                    <a:cubicBezTo>
                      <a:pt x="4537" y="1611"/>
                      <a:pt x="4804" y="1244"/>
                      <a:pt x="4804" y="243"/>
                    </a:cubicBezTo>
                    <a:cubicBezTo>
                      <a:pt x="4232" y="86"/>
                      <a:pt x="3672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88"/>
              <p:cNvSpPr/>
              <p:nvPr/>
            </p:nvSpPr>
            <p:spPr>
              <a:xfrm>
                <a:off x="11703011" y="2929753"/>
                <a:ext cx="80385" cy="20901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337" extrusionOk="0">
                    <a:moveTo>
                      <a:pt x="1668" y="0"/>
                    </a:moveTo>
                    <a:cubicBezTo>
                      <a:pt x="1368" y="34"/>
                      <a:pt x="1034" y="67"/>
                      <a:pt x="734" y="101"/>
                    </a:cubicBezTo>
                    <a:cubicBezTo>
                      <a:pt x="467" y="201"/>
                      <a:pt x="367" y="434"/>
                      <a:pt x="334" y="701"/>
                    </a:cubicBezTo>
                    <a:cubicBezTo>
                      <a:pt x="267" y="834"/>
                      <a:pt x="267" y="968"/>
                      <a:pt x="234" y="1135"/>
                    </a:cubicBezTo>
                    <a:cubicBezTo>
                      <a:pt x="200" y="1301"/>
                      <a:pt x="167" y="1502"/>
                      <a:pt x="167" y="1702"/>
                    </a:cubicBezTo>
                    <a:cubicBezTo>
                      <a:pt x="100" y="1902"/>
                      <a:pt x="100" y="2069"/>
                      <a:pt x="67" y="2269"/>
                    </a:cubicBezTo>
                    <a:cubicBezTo>
                      <a:pt x="0" y="2469"/>
                      <a:pt x="0" y="2669"/>
                      <a:pt x="0" y="2869"/>
                    </a:cubicBezTo>
                    <a:cubicBezTo>
                      <a:pt x="0" y="3103"/>
                      <a:pt x="33" y="3303"/>
                      <a:pt x="234" y="3403"/>
                    </a:cubicBezTo>
                    <a:cubicBezTo>
                      <a:pt x="100" y="4003"/>
                      <a:pt x="500" y="4203"/>
                      <a:pt x="967" y="4337"/>
                    </a:cubicBezTo>
                    <a:cubicBezTo>
                      <a:pt x="1201" y="2903"/>
                      <a:pt x="1434" y="1468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88"/>
              <p:cNvSpPr/>
              <p:nvPr/>
            </p:nvSpPr>
            <p:spPr>
              <a:xfrm>
                <a:off x="10987642" y="1813518"/>
                <a:ext cx="725056" cy="792622"/>
              </a:xfrm>
              <a:custGeom>
                <a:avLst/>
                <a:gdLst/>
                <a:ahLst/>
                <a:cxnLst/>
                <a:rect l="l" t="t" r="r" b="b"/>
                <a:pathLst>
                  <a:path w="15045" h="16447" extrusionOk="0">
                    <a:moveTo>
                      <a:pt x="3161" y="0"/>
                    </a:moveTo>
                    <a:cubicBezTo>
                      <a:pt x="2467" y="0"/>
                      <a:pt x="2172" y="342"/>
                      <a:pt x="2035" y="1247"/>
                    </a:cubicBezTo>
                    <a:cubicBezTo>
                      <a:pt x="1701" y="3248"/>
                      <a:pt x="1401" y="5250"/>
                      <a:pt x="1068" y="7251"/>
                    </a:cubicBezTo>
                    <a:cubicBezTo>
                      <a:pt x="767" y="9286"/>
                      <a:pt x="434" y="11287"/>
                      <a:pt x="134" y="13322"/>
                    </a:cubicBezTo>
                    <a:cubicBezTo>
                      <a:pt x="0" y="14023"/>
                      <a:pt x="134" y="14590"/>
                      <a:pt x="934" y="14723"/>
                    </a:cubicBezTo>
                    <a:cubicBezTo>
                      <a:pt x="4537" y="15290"/>
                      <a:pt x="8106" y="15857"/>
                      <a:pt x="11708" y="16424"/>
                    </a:cubicBezTo>
                    <a:cubicBezTo>
                      <a:pt x="11793" y="16439"/>
                      <a:pt x="11874" y="16447"/>
                      <a:pt x="11950" y="16447"/>
                    </a:cubicBezTo>
                    <a:cubicBezTo>
                      <a:pt x="12389" y="16447"/>
                      <a:pt x="12696" y="16201"/>
                      <a:pt x="12809" y="15690"/>
                    </a:cubicBezTo>
                    <a:cubicBezTo>
                      <a:pt x="12909" y="15357"/>
                      <a:pt x="13009" y="14990"/>
                      <a:pt x="13076" y="14623"/>
                    </a:cubicBezTo>
                    <a:cubicBezTo>
                      <a:pt x="13677" y="10954"/>
                      <a:pt x="14244" y="7251"/>
                      <a:pt x="14844" y="3582"/>
                    </a:cubicBezTo>
                    <a:cubicBezTo>
                      <a:pt x="15044" y="2181"/>
                      <a:pt x="14777" y="1814"/>
                      <a:pt x="13443" y="1580"/>
                    </a:cubicBezTo>
                    <a:cubicBezTo>
                      <a:pt x="10174" y="1047"/>
                      <a:pt x="6938" y="546"/>
                      <a:pt x="3669" y="46"/>
                    </a:cubicBezTo>
                    <a:cubicBezTo>
                      <a:pt x="3480" y="16"/>
                      <a:pt x="3311" y="0"/>
                      <a:pt x="3161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88"/>
              <p:cNvSpPr/>
              <p:nvPr/>
            </p:nvSpPr>
            <p:spPr>
              <a:xfrm>
                <a:off x="11124267" y="1531303"/>
                <a:ext cx="638261" cy="161686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3355" extrusionOk="0">
                    <a:moveTo>
                      <a:pt x="913" y="1"/>
                    </a:moveTo>
                    <a:cubicBezTo>
                      <a:pt x="487" y="1"/>
                      <a:pt x="148" y="182"/>
                      <a:pt x="67" y="665"/>
                    </a:cubicBezTo>
                    <a:cubicBezTo>
                      <a:pt x="0" y="1299"/>
                      <a:pt x="467" y="1499"/>
                      <a:pt x="1001" y="1565"/>
                    </a:cubicBezTo>
                    <a:cubicBezTo>
                      <a:pt x="2869" y="1866"/>
                      <a:pt x="4704" y="2166"/>
                      <a:pt x="6538" y="2433"/>
                    </a:cubicBezTo>
                    <a:cubicBezTo>
                      <a:pt x="8340" y="2733"/>
                      <a:pt x="10174" y="3000"/>
                      <a:pt x="11976" y="3300"/>
                    </a:cubicBezTo>
                    <a:cubicBezTo>
                      <a:pt x="12136" y="3330"/>
                      <a:pt x="12293" y="3354"/>
                      <a:pt x="12438" y="3354"/>
                    </a:cubicBezTo>
                    <a:cubicBezTo>
                      <a:pt x="12777" y="3354"/>
                      <a:pt x="13050" y="3223"/>
                      <a:pt x="13143" y="2733"/>
                    </a:cubicBezTo>
                    <a:cubicBezTo>
                      <a:pt x="13243" y="2066"/>
                      <a:pt x="12843" y="1866"/>
                      <a:pt x="12276" y="1799"/>
                    </a:cubicBezTo>
                    <a:cubicBezTo>
                      <a:pt x="8573" y="1199"/>
                      <a:pt x="4904" y="631"/>
                      <a:pt x="1235" y="31"/>
                    </a:cubicBezTo>
                    <a:cubicBezTo>
                      <a:pt x="1124" y="12"/>
                      <a:pt x="1016" y="1"/>
                      <a:pt x="913" y="1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88"/>
              <p:cNvSpPr/>
              <p:nvPr/>
            </p:nvSpPr>
            <p:spPr>
              <a:xfrm>
                <a:off x="10666101" y="2828404"/>
                <a:ext cx="196192" cy="17354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3601" extrusionOk="0">
                    <a:moveTo>
                      <a:pt x="1298" y="1"/>
                    </a:moveTo>
                    <a:cubicBezTo>
                      <a:pt x="1090" y="1"/>
                      <a:pt x="880" y="21"/>
                      <a:pt x="668" y="69"/>
                    </a:cubicBezTo>
                    <a:cubicBezTo>
                      <a:pt x="501" y="135"/>
                      <a:pt x="401" y="235"/>
                      <a:pt x="334" y="369"/>
                    </a:cubicBezTo>
                    <a:cubicBezTo>
                      <a:pt x="268" y="569"/>
                      <a:pt x="234" y="769"/>
                      <a:pt x="201" y="969"/>
                    </a:cubicBezTo>
                    <a:cubicBezTo>
                      <a:pt x="167" y="1136"/>
                      <a:pt x="134" y="1336"/>
                      <a:pt x="101" y="1536"/>
                    </a:cubicBezTo>
                    <a:cubicBezTo>
                      <a:pt x="67" y="1737"/>
                      <a:pt x="34" y="1937"/>
                      <a:pt x="34" y="2137"/>
                    </a:cubicBezTo>
                    <a:cubicBezTo>
                      <a:pt x="1" y="2337"/>
                      <a:pt x="134" y="2504"/>
                      <a:pt x="201" y="2704"/>
                    </a:cubicBezTo>
                    <a:cubicBezTo>
                      <a:pt x="256" y="3071"/>
                      <a:pt x="345" y="3189"/>
                      <a:pt x="449" y="3189"/>
                    </a:cubicBezTo>
                    <a:cubicBezTo>
                      <a:pt x="639" y="3189"/>
                      <a:pt x="878" y="2793"/>
                      <a:pt x="1054" y="2793"/>
                    </a:cubicBezTo>
                    <a:cubicBezTo>
                      <a:pt x="1070" y="2793"/>
                      <a:pt x="1086" y="2796"/>
                      <a:pt x="1101" y="2804"/>
                    </a:cubicBezTo>
                    <a:cubicBezTo>
                      <a:pt x="1323" y="2676"/>
                      <a:pt x="1533" y="2621"/>
                      <a:pt x="1734" y="2621"/>
                    </a:cubicBezTo>
                    <a:cubicBezTo>
                      <a:pt x="2109" y="2621"/>
                      <a:pt x="2456" y="2811"/>
                      <a:pt x="2803" y="3071"/>
                    </a:cubicBezTo>
                    <a:cubicBezTo>
                      <a:pt x="2808" y="3070"/>
                      <a:pt x="2812" y="3070"/>
                      <a:pt x="2817" y="3070"/>
                    </a:cubicBezTo>
                    <a:cubicBezTo>
                      <a:pt x="3028" y="3070"/>
                      <a:pt x="3052" y="3601"/>
                      <a:pt x="3280" y="3601"/>
                    </a:cubicBezTo>
                    <a:cubicBezTo>
                      <a:pt x="3358" y="3601"/>
                      <a:pt x="3461" y="3539"/>
                      <a:pt x="3603" y="3371"/>
                    </a:cubicBezTo>
                    <a:cubicBezTo>
                      <a:pt x="3703" y="2604"/>
                      <a:pt x="3803" y="1837"/>
                      <a:pt x="3903" y="1069"/>
                    </a:cubicBezTo>
                    <a:cubicBezTo>
                      <a:pt x="3937" y="803"/>
                      <a:pt x="4070" y="436"/>
                      <a:pt x="3670" y="402"/>
                    </a:cubicBezTo>
                    <a:cubicBezTo>
                      <a:pt x="2875" y="296"/>
                      <a:pt x="2101" y="1"/>
                      <a:pt x="1298" y="1"/>
                    </a:cubicBezTo>
                    <a:close/>
                  </a:path>
                </a:pathLst>
              </a:custGeom>
              <a:solidFill>
                <a:srgbClr val="9B7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88"/>
              <p:cNvSpPr/>
              <p:nvPr/>
            </p:nvSpPr>
            <p:spPr>
              <a:xfrm>
                <a:off x="10719161" y="2938427"/>
                <a:ext cx="82024" cy="37976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788" extrusionOk="0">
                    <a:moveTo>
                      <a:pt x="889" y="0"/>
                    </a:moveTo>
                    <a:cubicBezTo>
                      <a:pt x="687" y="0"/>
                      <a:pt x="447" y="182"/>
                      <a:pt x="0" y="521"/>
                    </a:cubicBezTo>
                    <a:cubicBezTo>
                      <a:pt x="568" y="621"/>
                      <a:pt x="1135" y="688"/>
                      <a:pt x="1702" y="788"/>
                    </a:cubicBezTo>
                    <a:cubicBezTo>
                      <a:pt x="1306" y="249"/>
                      <a:pt x="1124" y="0"/>
                      <a:pt x="889" y="0"/>
                    </a:cubicBezTo>
                    <a:close/>
                  </a:path>
                </a:pathLst>
              </a:custGeom>
              <a:solidFill>
                <a:srgbClr val="E4EA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88"/>
              <p:cNvSpPr/>
              <p:nvPr/>
            </p:nvSpPr>
            <p:spPr>
              <a:xfrm>
                <a:off x="10511789" y="2757898"/>
                <a:ext cx="122659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25452" h="7595" extrusionOk="0">
                    <a:moveTo>
                      <a:pt x="2295" y="1"/>
                    </a:moveTo>
                    <a:cubicBezTo>
                      <a:pt x="1790" y="1"/>
                      <a:pt x="1364" y="186"/>
                      <a:pt x="1068" y="698"/>
                    </a:cubicBezTo>
                    <a:cubicBezTo>
                      <a:pt x="0" y="2232"/>
                      <a:pt x="567" y="3700"/>
                      <a:pt x="2402" y="4000"/>
                    </a:cubicBezTo>
                    <a:cubicBezTo>
                      <a:pt x="2736" y="4033"/>
                      <a:pt x="3069" y="4100"/>
                      <a:pt x="3403" y="4167"/>
                    </a:cubicBezTo>
                    <a:cubicBezTo>
                      <a:pt x="3436" y="3967"/>
                      <a:pt x="3470" y="3767"/>
                      <a:pt x="3503" y="3566"/>
                    </a:cubicBezTo>
                    <a:cubicBezTo>
                      <a:pt x="3536" y="3366"/>
                      <a:pt x="3570" y="3200"/>
                      <a:pt x="3603" y="2999"/>
                    </a:cubicBezTo>
                    <a:cubicBezTo>
                      <a:pt x="3603" y="2833"/>
                      <a:pt x="3636" y="2632"/>
                      <a:pt x="3670" y="2466"/>
                    </a:cubicBezTo>
                    <a:cubicBezTo>
                      <a:pt x="3703" y="2266"/>
                      <a:pt x="3736" y="2099"/>
                      <a:pt x="3770" y="1899"/>
                    </a:cubicBezTo>
                    <a:cubicBezTo>
                      <a:pt x="3770" y="1832"/>
                      <a:pt x="3803" y="1799"/>
                      <a:pt x="3803" y="1732"/>
                    </a:cubicBezTo>
                    <a:cubicBezTo>
                      <a:pt x="4370" y="1832"/>
                      <a:pt x="4937" y="1865"/>
                      <a:pt x="5504" y="1965"/>
                    </a:cubicBezTo>
                    <a:cubicBezTo>
                      <a:pt x="6739" y="2165"/>
                      <a:pt x="6739" y="2165"/>
                      <a:pt x="6605" y="3366"/>
                    </a:cubicBezTo>
                    <a:cubicBezTo>
                      <a:pt x="6538" y="3867"/>
                      <a:pt x="6272" y="4434"/>
                      <a:pt x="6805" y="4834"/>
                    </a:cubicBezTo>
                    <a:cubicBezTo>
                      <a:pt x="7172" y="4901"/>
                      <a:pt x="7539" y="4934"/>
                      <a:pt x="7906" y="5001"/>
                    </a:cubicBezTo>
                    <a:cubicBezTo>
                      <a:pt x="12776" y="5768"/>
                      <a:pt x="17646" y="6535"/>
                      <a:pt x="22550" y="7302"/>
                    </a:cubicBezTo>
                    <a:cubicBezTo>
                      <a:pt x="23084" y="7369"/>
                      <a:pt x="23651" y="7469"/>
                      <a:pt x="24184" y="7569"/>
                    </a:cubicBezTo>
                    <a:cubicBezTo>
                      <a:pt x="24268" y="7586"/>
                      <a:pt x="24344" y="7595"/>
                      <a:pt x="24412" y="7595"/>
                    </a:cubicBezTo>
                    <a:cubicBezTo>
                      <a:pt x="24745" y="7595"/>
                      <a:pt x="24879" y="7391"/>
                      <a:pt x="24851" y="7002"/>
                    </a:cubicBezTo>
                    <a:lnTo>
                      <a:pt x="24952" y="6969"/>
                    </a:lnTo>
                    <a:cubicBezTo>
                      <a:pt x="24952" y="6802"/>
                      <a:pt x="24985" y="6602"/>
                      <a:pt x="24985" y="6402"/>
                    </a:cubicBezTo>
                    <a:cubicBezTo>
                      <a:pt x="25018" y="6235"/>
                      <a:pt x="25052" y="6035"/>
                      <a:pt x="25052" y="5835"/>
                    </a:cubicBezTo>
                    <a:cubicBezTo>
                      <a:pt x="25085" y="5668"/>
                      <a:pt x="25118" y="5468"/>
                      <a:pt x="25152" y="5301"/>
                    </a:cubicBezTo>
                    <a:cubicBezTo>
                      <a:pt x="25185" y="5101"/>
                      <a:pt x="25218" y="4934"/>
                      <a:pt x="25252" y="4734"/>
                    </a:cubicBezTo>
                    <a:cubicBezTo>
                      <a:pt x="25252" y="4601"/>
                      <a:pt x="25285" y="4500"/>
                      <a:pt x="25285" y="4367"/>
                    </a:cubicBezTo>
                    <a:cubicBezTo>
                      <a:pt x="25352" y="4134"/>
                      <a:pt x="25419" y="3900"/>
                      <a:pt x="25452" y="3667"/>
                    </a:cubicBezTo>
                    <a:cubicBezTo>
                      <a:pt x="17880" y="2466"/>
                      <a:pt x="10274" y="1231"/>
                      <a:pt x="2669" y="31"/>
                    </a:cubicBezTo>
                    <a:cubicBezTo>
                      <a:pt x="2540" y="11"/>
                      <a:pt x="2415" y="1"/>
                      <a:pt x="2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0" name="Google Shape;1850;p88"/>
          <p:cNvGrpSpPr/>
          <p:nvPr/>
        </p:nvGrpSpPr>
        <p:grpSpPr>
          <a:xfrm>
            <a:off x="3862502" y="1375511"/>
            <a:ext cx="3560069" cy="2948854"/>
            <a:chOff x="3862502" y="1375511"/>
            <a:chExt cx="3560069" cy="2948854"/>
          </a:xfrm>
        </p:grpSpPr>
        <p:sp>
          <p:nvSpPr>
            <p:cNvPr id="1851" name="Google Shape;1851;p88"/>
            <p:cNvSpPr/>
            <p:nvPr/>
          </p:nvSpPr>
          <p:spPr>
            <a:xfrm>
              <a:off x="5323732" y="403224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8"/>
            <p:cNvSpPr/>
            <p:nvPr/>
          </p:nvSpPr>
          <p:spPr>
            <a:xfrm>
              <a:off x="5293093" y="1375511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8"/>
            <p:cNvSpPr/>
            <p:nvPr/>
          </p:nvSpPr>
          <p:spPr>
            <a:xfrm>
              <a:off x="3862502" y="2701877"/>
              <a:ext cx="204672" cy="20462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8"/>
            <p:cNvSpPr/>
            <p:nvPr/>
          </p:nvSpPr>
          <p:spPr>
            <a:xfrm>
              <a:off x="6845317" y="3159571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5" name="Google Shape;1855;p88"/>
          <p:cNvSpPr/>
          <p:nvPr/>
        </p:nvSpPr>
        <p:spPr>
          <a:xfrm>
            <a:off x="2075707" y="1099332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89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861" name="Google Shape;1861;p89"/>
          <p:cNvSpPr/>
          <p:nvPr/>
        </p:nvSpPr>
        <p:spPr>
          <a:xfrm>
            <a:off x="3386700" y="2387650"/>
            <a:ext cx="2370600" cy="104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89"/>
          <p:cNvSpPr txBox="1"/>
          <p:nvPr/>
        </p:nvSpPr>
        <p:spPr>
          <a:xfrm>
            <a:off x="3494904" y="2901623"/>
            <a:ext cx="2155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3" name="Google Shape;1863;p89"/>
          <p:cNvSpPr txBox="1"/>
          <p:nvPr/>
        </p:nvSpPr>
        <p:spPr>
          <a:xfrm>
            <a:off x="3494904" y="2503473"/>
            <a:ext cx="21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Jupiter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64" name="Google Shape;1864;p89"/>
          <p:cNvSpPr/>
          <p:nvPr/>
        </p:nvSpPr>
        <p:spPr>
          <a:xfrm>
            <a:off x="6000500" y="2387650"/>
            <a:ext cx="2370600" cy="104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89"/>
          <p:cNvSpPr txBox="1"/>
          <p:nvPr/>
        </p:nvSpPr>
        <p:spPr>
          <a:xfrm>
            <a:off x="6108704" y="2873086"/>
            <a:ext cx="2155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Venus has extremely high temperatures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6" name="Google Shape;1866;p89"/>
          <p:cNvSpPr txBox="1"/>
          <p:nvPr/>
        </p:nvSpPr>
        <p:spPr>
          <a:xfrm>
            <a:off x="6108704" y="2474936"/>
            <a:ext cx="21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772900" y="2393267"/>
            <a:ext cx="2370600" cy="104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89"/>
          <p:cNvSpPr txBox="1"/>
          <p:nvPr/>
        </p:nvSpPr>
        <p:spPr>
          <a:xfrm>
            <a:off x="881104" y="2878048"/>
            <a:ext cx="2155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Mars is actually a very cold place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9" name="Google Shape;1869;p89"/>
          <p:cNvSpPr txBox="1"/>
          <p:nvPr/>
        </p:nvSpPr>
        <p:spPr>
          <a:xfrm>
            <a:off x="881104" y="2479898"/>
            <a:ext cx="21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Mars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386700" y="1153400"/>
            <a:ext cx="2370600" cy="104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89"/>
          <p:cNvSpPr txBox="1"/>
          <p:nvPr/>
        </p:nvSpPr>
        <p:spPr>
          <a:xfrm>
            <a:off x="3494904" y="1654798"/>
            <a:ext cx="2155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It’s the smallest planet of them all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2" name="Google Shape;1872;p89"/>
          <p:cNvSpPr txBox="1"/>
          <p:nvPr/>
        </p:nvSpPr>
        <p:spPr>
          <a:xfrm>
            <a:off x="3494904" y="1256648"/>
            <a:ext cx="21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873" name="Google Shape;1873;p89"/>
          <p:cNvCxnSpPr>
            <a:stCxn id="1870" idx="1"/>
            <a:endCxn id="1867" idx="0"/>
          </p:cNvCxnSpPr>
          <p:nvPr/>
        </p:nvCxnSpPr>
        <p:spPr>
          <a:xfrm flipH="1">
            <a:off x="1958100" y="1674950"/>
            <a:ext cx="1428600" cy="71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4" name="Google Shape;1874;p89"/>
          <p:cNvCxnSpPr>
            <a:stCxn id="1870" idx="3"/>
            <a:endCxn id="1864" idx="0"/>
          </p:cNvCxnSpPr>
          <p:nvPr/>
        </p:nvCxnSpPr>
        <p:spPr>
          <a:xfrm>
            <a:off x="5757300" y="1674950"/>
            <a:ext cx="1428600" cy="712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5" name="Google Shape;1875;p89"/>
          <p:cNvCxnSpPr>
            <a:stCxn id="1870" idx="2"/>
            <a:endCxn id="1861" idx="0"/>
          </p:cNvCxnSpPr>
          <p:nvPr/>
        </p:nvCxnSpPr>
        <p:spPr>
          <a:xfrm>
            <a:off x="4572000" y="2196500"/>
            <a:ext cx="0" cy="19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6" name="Google Shape;1876;p89"/>
          <p:cNvSpPr/>
          <p:nvPr/>
        </p:nvSpPr>
        <p:spPr>
          <a:xfrm>
            <a:off x="1082323" y="3686163"/>
            <a:ext cx="530100" cy="53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877" name="Google Shape;1877;p89"/>
          <p:cNvSpPr txBox="1"/>
          <p:nvPr/>
        </p:nvSpPr>
        <p:spPr>
          <a:xfrm>
            <a:off x="772900" y="4216275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89"/>
          <p:cNvSpPr/>
          <p:nvPr/>
        </p:nvSpPr>
        <p:spPr>
          <a:xfrm>
            <a:off x="2304223" y="3686163"/>
            <a:ext cx="530100" cy="53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879" name="Google Shape;1879;p89"/>
          <p:cNvSpPr txBox="1"/>
          <p:nvPr/>
        </p:nvSpPr>
        <p:spPr>
          <a:xfrm>
            <a:off x="1994800" y="4216275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0" name="Google Shape;1880;p89"/>
          <p:cNvSpPr/>
          <p:nvPr/>
        </p:nvSpPr>
        <p:spPr>
          <a:xfrm>
            <a:off x="3696123" y="3686163"/>
            <a:ext cx="530100" cy="53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881" name="Google Shape;1881;p89"/>
          <p:cNvSpPr txBox="1"/>
          <p:nvPr/>
        </p:nvSpPr>
        <p:spPr>
          <a:xfrm>
            <a:off x="3386700" y="4216275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2" name="Google Shape;1882;p89"/>
          <p:cNvSpPr/>
          <p:nvPr/>
        </p:nvSpPr>
        <p:spPr>
          <a:xfrm>
            <a:off x="4918023" y="3686163"/>
            <a:ext cx="530100" cy="53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883" name="Google Shape;1883;p89"/>
          <p:cNvSpPr txBox="1"/>
          <p:nvPr/>
        </p:nvSpPr>
        <p:spPr>
          <a:xfrm>
            <a:off x="4608600" y="4216275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4" name="Google Shape;1884;p89"/>
          <p:cNvSpPr/>
          <p:nvPr/>
        </p:nvSpPr>
        <p:spPr>
          <a:xfrm>
            <a:off x="6309923" y="3686163"/>
            <a:ext cx="530100" cy="53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885" name="Google Shape;1885;p89"/>
          <p:cNvSpPr txBox="1"/>
          <p:nvPr/>
        </p:nvSpPr>
        <p:spPr>
          <a:xfrm>
            <a:off x="6000500" y="4216275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Pluto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6" name="Google Shape;1886;p89"/>
          <p:cNvSpPr/>
          <p:nvPr/>
        </p:nvSpPr>
        <p:spPr>
          <a:xfrm>
            <a:off x="7531823" y="3686163"/>
            <a:ext cx="530100" cy="53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887" name="Google Shape;1887;p89"/>
          <p:cNvSpPr txBox="1"/>
          <p:nvPr/>
        </p:nvSpPr>
        <p:spPr>
          <a:xfrm>
            <a:off x="7222400" y="4216275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Ceres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8" name="Google Shape;1888;p89"/>
          <p:cNvCxnSpPr>
            <a:stCxn id="1867" idx="2"/>
            <a:endCxn id="1876" idx="0"/>
          </p:cNvCxnSpPr>
          <p:nvPr/>
        </p:nvCxnSpPr>
        <p:spPr>
          <a:xfrm rot="5400000">
            <a:off x="1527850" y="3255917"/>
            <a:ext cx="249900" cy="610800"/>
          </a:xfrm>
          <a:prstGeom prst="bentConnector3">
            <a:avLst>
              <a:gd name="adj1" fmla="val 499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9" name="Google Shape;1889;p89"/>
          <p:cNvCxnSpPr>
            <a:stCxn id="1867" idx="2"/>
            <a:endCxn id="1878" idx="0"/>
          </p:cNvCxnSpPr>
          <p:nvPr/>
        </p:nvCxnSpPr>
        <p:spPr>
          <a:xfrm rot="-5400000" flipH="1">
            <a:off x="2138800" y="3255767"/>
            <a:ext cx="249900" cy="611100"/>
          </a:xfrm>
          <a:prstGeom prst="bentConnector3">
            <a:avLst>
              <a:gd name="adj1" fmla="val 499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0" name="Google Shape;1890;p89"/>
          <p:cNvCxnSpPr>
            <a:stCxn id="1861" idx="2"/>
            <a:endCxn id="1880" idx="0"/>
          </p:cNvCxnSpPr>
          <p:nvPr/>
        </p:nvCxnSpPr>
        <p:spPr>
          <a:xfrm rot="5400000">
            <a:off x="4138950" y="3253000"/>
            <a:ext cx="255300" cy="610800"/>
          </a:xfrm>
          <a:prstGeom prst="bentConnector3">
            <a:avLst>
              <a:gd name="adj1" fmla="val 500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1" name="Google Shape;1891;p89"/>
          <p:cNvCxnSpPr>
            <a:stCxn id="1861" idx="2"/>
            <a:endCxn id="1882" idx="0"/>
          </p:cNvCxnSpPr>
          <p:nvPr/>
        </p:nvCxnSpPr>
        <p:spPr>
          <a:xfrm rot="-5400000" flipH="1">
            <a:off x="4749900" y="3252850"/>
            <a:ext cx="255300" cy="611100"/>
          </a:xfrm>
          <a:prstGeom prst="bentConnector3">
            <a:avLst>
              <a:gd name="adj1" fmla="val 500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2" name="Google Shape;1892;p89"/>
          <p:cNvCxnSpPr>
            <a:stCxn id="1864" idx="2"/>
            <a:endCxn id="1884" idx="0"/>
          </p:cNvCxnSpPr>
          <p:nvPr/>
        </p:nvCxnSpPr>
        <p:spPr>
          <a:xfrm rot="5400000">
            <a:off x="6752750" y="3253000"/>
            <a:ext cx="255300" cy="610800"/>
          </a:xfrm>
          <a:prstGeom prst="bentConnector3">
            <a:avLst>
              <a:gd name="adj1" fmla="val 500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3" name="Google Shape;1893;p89"/>
          <p:cNvCxnSpPr>
            <a:stCxn id="1864" idx="2"/>
            <a:endCxn id="1886" idx="0"/>
          </p:cNvCxnSpPr>
          <p:nvPr/>
        </p:nvCxnSpPr>
        <p:spPr>
          <a:xfrm rot="-5400000" flipH="1">
            <a:off x="7363700" y="3252850"/>
            <a:ext cx="255300" cy="611100"/>
          </a:xfrm>
          <a:prstGeom prst="bentConnector3">
            <a:avLst>
              <a:gd name="adj1" fmla="val 500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94" name="Google Shape;1894;p89"/>
          <p:cNvGrpSpPr/>
          <p:nvPr/>
        </p:nvGrpSpPr>
        <p:grpSpPr>
          <a:xfrm>
            <a:off x="7570859" y="3728373"/>
            <a:ext cx="452269" cy="445584"/>
            <a:chOff x="7732184" y="2598898"/>
            <a:chExt cx="452269" cy="445584"/>
          </a:xfrm>
        </p:grpSpPr>
        <p:sp>
          <p:nvSpPr>
            <p:cNvPr id="1895" name="Google Shape;1895;p89"/>
            <p:cNvSpPr/>
            <p:nvPr/>
          </p:nvSpPr>
          <p:spPr>
            <a:xfrm>
              <a:off x="7732184" y="2814950"/>
              <a:ext cx="38130" cy="13481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241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5"/>
                    <a:pt x="108" y="483"/>
                    <a:pt x="241" y="483"/>
                  </a:cubicBezTo>
                  <a:lnTo>
                    <a:pt x="1368" y="483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9"/>
            <p:cNvSpPr/>
            <p:nvPr/>
          </p:nvSpPr>
          <p:spPr>
            <a:xfrm>
              <a:off x="7738841" y="2914467"/>
              <a:ext cx="297688" cy="130015"/>
            </a:xfrm>
            <a:custGeom>
              <a:avLst/>
              <a:gdLst/>
              <a:ahLst/>
              <a:cxnLst/>
              <a:rect l="l" t="t" r="r" b="b"/>
              <a:pathLst>
                <a:path w="10688" h="4668" extrusionOk="0">
                  <a:moveTo>
                    <a:pt x="9240" y="0"/>
                  </a:moveTo>
                  <a:lnTo>
                    <a:pt x="2899" y="3219"/>
                  </a:lnTo>
                  <a:lnTo>
                    <a:pt x="268" y="3219"/>
                  </a:lnTo>
                  <a:cubicBezTo>
                    <a:pt x="117" y="3219"/>
                    <a:pt x="1" y="3357"/>
                    <a:pt x="30" y="3505"/>
                  </a:cubicBezTo>
                  <a:cubicBezTo>
                    <a:pt x="163" y="4168"/>
                    <a:pt x="749" y="4667"/>
                    <a:pt x="1451" y="4667"/>
                  </a:cubicBezTo>
                  <a:lnTo>
                    <a:pt x="10688" y="4667"/>
                  </a:lnTo>
                  <a:lnTo>
                    <a:pt x="92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9"/>
            <p:cNvSpPr/>
            <p:nvPr/>
          </p:nvSpPr>
          <p:spPr>
            <a:xfrm>
              <a:off x="7996198" y="2914467"/>
              <a:ext cx="67236" cy="130015"/>
            </a:xfrm>
            <a:custGeom>
              <a:avLst/>
              <a:gdLst/>
              <a:ahLst/>
              <a:cxnLst/>
              <a:rect l="l" t="t" r="r" b="b"/>
              <a:pathLst>
                <a:path w="2414" h="4668" extrusionOk="0">
                  <a:moveTo>
                    <a:pt x="0" y="0"/>
                  </a:moveTo>
                  <a:lnTo>
                    <a:pt x="0" y="3219"/>
                  </a:lnTo>
                  <a:cubicBezTo>
                    <a:pt x="0" y="4019"/>
                    <a:pt x="649" y="4667"/>
                    <a:pt x="1448" y="4667"/>
                  </a:cubicBezTo>
                  <a:lnTo>
                    <a:pt x="2414" y="4667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9"/>
            <p:cNvSpPr/>
            <p:nvPr/>
          </p:nvSpPr>
          <p:spPr>
            <a:xfrm>
              <a:off x="7738841" y="2598898"/>
              <a:ext cx="297688" cy="130015"/>
            </a:xfrm>
            <a:custGeom>
              <a:avLst/>
              <a:gdLst/>
              <a:ahLst/>
              <a:cxnLst/>
              <a:rect l="l" t="t" r="r" b="b"/>
              <a:pathLst>
                <a:path w="10688" h="4668" extrusionOk="0">
                  <a:moveTo>
                    <a:pt x="1451" y="0"/>
                  </a:moveTo>
                  <a:cubicBezTo>
                    <a:pt x="749" y="0"/>
                    <a:pt x="163" y="501"/>
                    <a:pt x="30" y="1164"/>
                  </a:cubicBezTo>
                  <a:cubicBezTo>
                    <a:pt x="1" y="1312"/>
                    <a:pt x="117" y="1450"/>
                    <a:pt x="268" y="1450"/>
                  </a:cubicBezTo>
                  <a:lnTo>
                    <a:pt x="2899" y="1450"/>
                  </a:lnTo>
                  <a:lnTo>
                    <a:pt x="9240" y="4667"/>
                  </a:lnTo>
                  <a:lnTo>
                    <a:pt x="106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9"/>
            <p:cNvSpPr/>
            <p:nvPr/>
          </p:nvSpPr>
          <p:spPr>
            <a:xfrm>
              <a:off x="7996198" y="2598898"/>
              <a:ext cx="67236" cy="130015"/>
            </a:xfrm>
            <a:custGeom>
              <a:avLst/>
              <a:gdLst/>
              <a:ahLst/>
              <a:cxnLst/>
              <a:rect l="l" t="t" r="r" b="b"/>
              <a:pathLst>
                <a:path w="2414" h="4668" extrusionOk="0">
                  <a:moveTo>
                    <a:pt x="1448" y="0"/>
                  </a:moveTo>
                  <a:cubicBezTo>
                    <a:pt x="649" y="0"/>
                    <a:pt x="0" y="649"/>
                    <a:pt x="0" y="1450"/>
                  </a:cubicBezTo>
                  <a:lnTo>
                    <a:pt x="0" y="4667"/>
                  </a:lnTo>
                  <a:lnTo>
                    <a:pt x="2414" y="4667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9"/>
            <p:cNvSpPr/>
            <p:nvPr/>
          </p:nvSpPr>
          <p:spPr>
            <a:xfrm>
              <a:off x="8049981" y="2598898"/>
              <a:ext cx="53811" cy="445584"/>
            </a:xfrm>
            <a:custGeom>
              <a:avLst/>
              <a:gdLst/>
              <a:ahLst/>
              <a:cxnLst/>
              <a:rect l="l" t="t" r="r" b="b"/>
              <a:pathLst>
                <a:path w="1932" h="15998" extrusionOk="0">
                  <a:moveTo>
                    <a:pt x="483" y="0"/>
                  </a:moveTo>
                  <a:cubicBezTo>
                    <a:pt x="314" y="0"/>
                    <a:pt x="151" y="30"/>
                    <a:pt x="0" y="83"/>
                  </a:cubicBezTo>
                  <a:lnTo>
                    <a:pt x="0" y="15915"/>
                  </a:lnTo>
                  <a:cubicBezTo>
                    <a:pt x="151" y="15968"/>
                    <a:pt x="314" y="15997"/>
                    <a:pt x="483" y="15997"/>
                  </a:cubicBezTo>
                  <a:cubicBezTo>
                    <a:pt x="1283" y="15997"/>
                    <a:pt x="1932" y="15349"/>
                    <a:pt x="1932" y="14549"/>
                  </a:cubicBezTo>
                  <a:lnTo>
                    <a:pt x="1932" y="1450"/>
                  </a:lnTo>
                  <a:cubicBezTo>
                    <a:pt x="1932" y="649"/>
                    <a:pt x="1283" y="0"/>
                    <a:pt x="4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9"/>
            <p:cNvSpPr/>
            <p:nvPr/>
          </p:nvSpPr>
          <p:spPr>
            <a:xfrm>
              <a:off x="7819585" y="2601209"/>
              <a:ext cx="257329" cy="440961"/>
            </a:xfrm>
            <a:custGeom>
              <a:avLst/>
              <a:gdLst/>
              <a:ahLst/>
              <a:cxnLst/>
              <a:rect l="l" t="t" r="r" b="b"/>
              <a:pathLst>
                <a:path w="9239" h="15832" extrusionOk="0">
                  <a:moveTo>
                    <a:pt x="8272" y="0"/>
                  </a:moveTo>
                  <a:cubicBezTo>
                    <a:pt x="7773" y="177"/>
                    <a:pt x="7399" y="620"/>
                    <a:pt x="7321" y="1159"/>
                  </a:cubicBezTo>
                  <a:cubicBezTo>
                    <a:pt x="7304" y="1278"/>
                    <a:pt x="7204" y="1367"/>
                    <a:pt x="7082" y="1367"/>
                  </a:cubicBezTo>
                  <a:lnTo>
                    <a:pt x="0" y="1367"/>
                  </a:lnTo>
                  <a:lnTo>
                    <a:pt x="0" y="14466"/>
                  </a:lnTo>
                  <a:lnTo>
                    <a:pt x="7082" y="14466"/>
                  </a:lnTo>
                  <a:cubicBezTo>
                    <a:pt x="7204" y="14466"/>
                    <a:pt x="7304" y="14555"/>
                    <a:pt x="7321" y="14674"/>
                  </a:cubicBezTo>
                  <a:cubicBezTo>
                    <a:pt x="7399" y="15212"/>
                    <a:pt x="7773" y="15656"/>
                    <a:pt x="8272" y="15832"/>
                  </a:cubicBezTo>
                  <a:cubicBezTo>
                    <a:pt x="8835" y="15633"/>
                    <a:pt x="9238" y="15097"/>
                    <a:pt x="9238" y="14466"/>
                  </a:cubicBezTo>
                  <a:lnTo>
                    <a:pt x="9238" y="1367"/>
                  </a:lnTo>
                  <a:cubicBezTo>
                    <a:pt x="9238" y="736"/>
                    <a:pt x="8835" y="199"/>
                    <a:pt x="82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9"/>
            <p:cNvSpPr/>
            <p:nvPr/>
          </p:nvSpPr>
          <p:spPr>
            <a:xfrm>
              <a:off x="7866628" y="2875445"/>
              <a:ext cx="176641" cy="13508"/>
            </a:xfrm>
            <a:custGeom>
              <a:avLst/>
              <a:gdLst/>
              <a:ahLst/>
              <a:cxnLst/>
              <a:rect l="l" t="t" r="r" b="b"/>
              <a:pathLst>
                <a:path w="6342" h="485" extrusionOk="0">
                  <a:moveTo>
                    <a:pt x="243" y="1"/>
                  </a:moveTo>
                  <a:cubicBezTo>
                    <a:pt x="109" y="1"/>
                    <a:pt x="1" y="110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lnTo>
                    <a:pt x="6100" y="484"/>
                  </a:lnTo>
                  <a:cubicBezTo>
                    <a:pt x="6234" y="484"/>
                    <a:pt x="6342" y="376"/>
                    <a:pt x="6342" y="242"/>
                  </a:cubicBezTo>
                  <a:cubicBezTo>
                    <a:pt x="6342" y="110"/>
                    <a:pt x="6234" y="1"/>
                    <a:pt x="6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9"/>
            <p:cNvSpPr/>
            <p:nvPr/>
          </p:nvSpPr>
          <p:spPr>
            <a:xfrm>
              <a:off x="7866628" y="2915803"/>
              <a:ext cx="176641" cy="13481"/>
            </a:xfrm>
            <a:custGeom>
              <a:avLst/>
              <a:gdLst/>
              <a:ahLst/>
              <a:cxnLst/>
              <a:rect l="l" t="t" r="r" b="b"/>
              <a:pathLst>
                <a:path w="6342" h="484" extrusionOk="0">
                  <a:moveTo>
                    <a:pt x="243" y="1"/>
                  </a:moveTo>
                  <a:cubicBezTo>
                    <a:pt x="109" y="1"/>
                    <a:pt x="1" y="109"/>
                    <a:pt x="1" y="243"/>
                  </a:cubicBezTo>
                  <a:cubicBezTo>
                    <a:pt x="1" y="375"/>
                    <a:pt x="109" y="483"/>
                    <a:pt x="243" y="483"/>
                  </a:cubicBezTo>
                  <a:lnTo>
                    <a:pt x="6100" y="483"/>
                  </a:lnTo>
                  <a:cubicBezTo>
                    <a:pt x="6234" y="483"/>
                    <a:pt x="6342" y="375"/>
                    <a:pt x="6342" y="243"/>
                  </a:cubicBezTo>
                  <a:cubicBezTo>
                    <a:pt x="6342" y="109"/>
                    <a:pt x="6234" y="1"/>
                    <a:pt x="6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9"/>
            <p:cNvSpPr/>
            <p:nvPr/>
          </p:nvSpPr>
          <p:spPr>
            <a:xfrm>
              <a:off x="7866628" y="2754426"/>
              <a:ext cx="176641" cy="13508"/>
            </a:xfrm>
            <a:custGeom>
              <a:avLst/>
              <a:gdLst/>
              <a:ahLst/>
              <a:cxnLst/>
              <a:rect l="l" t="t" r="r" b="b"/>
              <a:pathLst>
                <a:path w="6342" h="485" extrusionOk="0">
                  <a:moveTo>
                    <a:pt x="243" y="1"/>
                  </a:moveTo>
                  <a:cubicBezTo>
                    <a:pt x="109" y="1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lnTo>
                    <a:pt x="6100" y="484"/>
                  </a:lnTo>
                  <a:cubicBezTo>
                    <a:pt x="6234" y="484"/>
                    <a:pt x="6342" y="376"/>
                    <a:pt x="6342" y="242"/>
                  </a:cubicBezTo>
                  <a:cubicBezTo>
                    <a:pt x="6342" y="109"/>
                    <a:pt x="6234" y="1"/>
                    <a:pt x="6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9"/>
            <p:cNvSpPr/>
            <p:nvPr/>
          </p:nvSpPr>
          <p:spPr>
            <a:xfrm>
              <a:off x="7866628" y="2714096"/>
              <a:ext cx="176641" cy="13453"/>
            </a:xfrm>
            <a:custGeom>
              <a:avLst/>
              <a:gdLst/>
              <a:ahLst/>
              <a:cxnLst/>
              <a:rect l="l" t="t" r="r" b="b"/>
              <a:pathLst>
                <a:path w="6342" h="483" extrusionOk="0">
                  <a:moveTo>
                    <a:pt x="243" y="1"/>
                  </a:moveTo>
                  <a:cubicBezTo>
                    <a:pt x="109" y="1"/>
                    <a:pt x="1" y="109"/>
                    <a:pt x="1" y="242"/>
                  </a:cubicBezTo>
                  <a:cubicBezTo>
                    <a:pt x="1" y="376"/>
                    <a:pt x="109" y="483"/>
                    <a:pt x="243" y="483"/>
                  </a:cubicBezTo>
                  <a:lnTo>
                    <a:pt x="6100" y="483"/>
                  </a:lnTo>
                  <a:cubicBezTo>
                    <a:pt x="6234" y="483"/>
                    <a:pt x="6342" y="376"/>
                    <a:pt x="6342" y="242"/>
                  </a:cubicBezTo>
                  <a:cubicBezTo>
                    <a:pt x="6342" y="109"/>
                    <a:pt x="6234" y="1"/>
                    <a:pt x="6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9"/>
            <p:cNvSpPr/>
            <p:nvPr/>
          </p:nvSpPr>
          <p:spPr>
            <a:xfrm>
              <a:off x="8108248" y="2808237"/>
              <a:ext cx="76204" cy="26906"/>
            </a:xfrm>
            <a:custGeom>
              <a:avLst/>
              <a:gdLst/>
              <a:ahLst/>
              <a:cxnLst/>
              <a:rect l="l" t="t" r="r" b="b"/>
              <a:pathLst>
                <a:path w="2736" h="966" extrusionOk="0">
                  <a:moveTo>
                    <a:pt x="0" y="0"/>
                  </a:moveTo>
                  <a:lnTo>
                    <a:pt x="0" y="966"/>
                  </a:lnTo>
                  <a:lnTo>
                    <a:pt x="2254" y="966"/>
                  </a:lnTo>
                  <a:cubicBezTo>
                    <a:pt x="2520" y="966"/>
                    <a:pt x="2736" y="750"/>
                    <a:pt x="2736" y="484"/>
                  </a:cubicBezTo>
                  <a:cubicBezTo>
                    <a:pt x="2736" y="216"/>
                    <a:pt x="2520" y="0"/>
                    <a:pt x="2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9"/>
            <p:cNvSpPr/>
            <p:nvPr/>
          </p:nvSpPr>
          <p:spPr>
            <a:xfrm>
              <a:off x="7934783" y="2794784"/>
              <a:ext cx="209339" cy="53839"/>
            </a:xfrm>
            <a:custGeom>
              <a:avLst/>
              <a:gdLst/>
              <a:ahLst/>
              <a:cxnLst/>
              <a:rect l="l" t="t" r="r" b="b"/>
              <a:pathLst>
                <a:path w="7516" h="1933" extrusionOk="0">
                  <a:moveTo>
                    <a:pt x="966" y="1"/>
                  </a:moveTo>
                  <a:lnTo>
                    <a:pt x="0" y="967"/>
                  </a:lnTo>
                  <a:lnTo>
                    <a:pt x="966" y="1932"/>
                  </a:lnTo>
                  <a:lnTo>
                    <a:pt x="7194" y="1932"/>
                  </a:lnTo>
                  <a:lnTo>
                    <a:pt x="7516" y="1449"/>
                  </a:lnTo>
                  <a:lnTo>
                    <a:pt x="7516" y="243"/>
                  </a:lnTo>
                  <a:cubicBezTo>
                    <a:pt x="7516" y="109"/>
                    <a:pt x="7408" y="1"/>
                    <a:pt x="7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9"/>
            <p:cNvSpPr/>
            <p:nvPr/>
          </p:nvSpPr>
          <p:spPr>
            <a:xfrm>
              <a:off x="8015110" y="2835115"/>
              <a:ext cx="129013" cy="26933"/>
            </a:xfrm>
            <a:custGeom>
              <a:avLst/>
              <a:gdLst/>
              <a:ahLst/>
              <a:cxnLst/>
              <a:rect l="l" t="t" r="r" b="b"/>
              <a:pathLst>
                <a:path w="4632" h="967" extrusionOk="0">
                  <a:moveTo>
                    <a:pt x="496" y="1"/>
                  </a:moveTo>
                  <a:cubicBezTo>
                    <a:pt x="221" y="1"/>
                    <a:pt x="0" y="230"/>
                    <a:pt x="13" y="507"/>
                  </a:cubicBezTo>
                  <a:cubicBezTo>
                    <a:pt x="26" y="767"/>
                    <a:pt x="249" y="966"/>
                    <a:pt x="509" y="966"/>
                  </a:cubicBezTo>
                  <a:lnTo>
                    <a:pt x="4390" y="966"/>
                  </a:lnTo>
                  <a:cubicBezTo>
                    <a:pt x="4524" y="966"/>
                    <a:pt x="4632" y="858"/>
                    <a:pt x="4632" y="725"/>
                  </a:cubicBezTo>
                  <a:lnTo>
                    <a:pt x="4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9"/>
            <p:cNvSpPr/>
            <p:nvPr/>
          </p:nvSpPr>
          <p:spPr>
            <a:xfrm>
              <a:off x="7792679" y="2794784"/>
              <a:ext cx="169009" cy="53839"/>
            </a:xfrm>
            <a:custGeom>
              <a:avLst/>
              <a:gdLst/>
              <a:ahLst/>
              <a:cxnLst/>
              <a:rect l="l" t="t" r="r" b="b"/>
              <a:pathLst>
                <a:path w="6068" h="1933" extrusionOk="0">
                  <a:moveTo>
                    <a:pt x="966" y="1"/>
                  </a:moveTo>
                  <a:lnTo>
                    <a:pt x="0" y="967"/>
                  </a:lnTo>
                  <a:lnTo>
                    <a:pt x="966" y="1932"/>
                  </a:lnTo>
                  <a:lnTo>
                    <a:pt x="6068" y="1932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9"/>
            <p:cNvSpPr/>
            <p:nvPr/>
          </p:nvSpPr>
          <p:spPr>
            <a:xfrm>
              <a:off x="7752349" y="2794784"/>
              <a:ext cx="67264" cy="53839"/>
            </a:xfrm>
            <a:custGeom>
              <a:avLst/>
              <a:gdLst/>
              <a:ahLst/>
              <a:cxnLst/>
              <a:rect l="l" t="t" r="r" b="b"/>
              <a:pathLst>
                <a:path w="2415" h="1933" extrusionOk="0">
                  <a:moveTo>
                    <a:pt x="2414" y="1"/>
                  </a:moveTo>
                  <a:lnTo>
                    <a:pt x="195" y="444"/>
                  </a:lnTo>
                  <a:cubicBezTo>
                    <a:pt x="82" y="467"/>
                    <a:pt x="0" y="567"/>
                    <a:pt x="0" y="681"/>
                  </a:cubicBezTo>
                  <a:lnTo>
                    <a:pt x="0" y="1251"/>
                  </a:lnTo>
                  <a:cubicBezTo>
                    <a:pt x="0" y="1366"/>
                    <a:pt x="82" y="1466"/>
                    <a:pt x="195" y="1488"/>
                  </a:cubicBezTo>
                  <a:lnTo>
                    <a:pt x="2414" y="1932"/>
                  </a:lnTo>
                  <a:lnTo>
                    <a:pt x="2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89"/>
          <p:cNvGrpSpPr/>
          <p:nvPr/>
        </p:nvGrpSpPr>
        <p:grpSpPr>
          <a:xfrm>
            <a:off x="4997874" y="3725034"/>
            <a:ext cx="370410" cy="452269"/>
            <a:chOff x="5539524" y="3321559"/>
            <a:chExt cx="370410" cy="452269"/>
          </a:xfrm>
        </p:grpSpPr>
        <p:sp>
          <p:nvSpPr>
            <p:cNvPr id="1912" name="Google Shape;1912;p89"/>
            <p:cNvSpPr/>
            <p:nvPr/>
          </p:nvSpPr>
          <p:spPr>
            <a:xfrm>
              <a:off x="5828020" y="3321559"/>
              <a:ext cx="81914" cy="356735"/>
            </a:xfrm>
            <a:custGeom>
              <a:avLst/>
              <a:gdLst/>
              <a:ahLst/>
              <a:cxnLst/>
              <a:rect l="l" t="t" r="r" b="b"/>
              <a:pathLst>
                <a:path w="2941" h="12808" extrusionOk="0">
                  <a:moveTo>
                    <a:pt x="1960" y="0"/>
                  </a:moveTo>
                  <a:lnTo>
                    <a:pt x="0" y="6159"/>
                  </a:lnTo>
                  <a:lnTo>
                    <a:pt x="1960" y="12807"/>
                  </a:lnTo>
                  <a:lnTo>
                    <a:pt x="2940" y="12318"/>
                  </a:lnTo>
                  <a:lnTo>
                    <a:pt x="2940" y="244"/>
                  </a:lnTo>
                  <a:cubicBezTo>
                    <a:pt x="2940" y="109"/>
                    <a:pt x="2831" y="0"/>
                    <a:pt x="2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9"/>
            <p:cNvSpPr/>
            <p:nvPr/>
          </p:nvSpPr>
          <p:spPr>
            <a:xfrm>
              <a:off x="5539524" y="3321559"/>
              <a:ext cx="171544" cy="397706"/>
            </a:xfrm>
            <a:custGeom>
              <a:avLst/>
              <a:gdLst/>
              <a:ahLst/>
              <a:cxnLst/>
              <a:rect l="l" t="t" r="r" b="b"/>
              <a:pathLst>
                <a:path w="6159" h="14279" extrusionOk="0">
                  <a:moveTo>
                    <a:pt x="1961" y="0"/>
                  </a:moveTo>
                  <a:cubicBezTo>
                    <a:pt x="878" y="0"/>
                    <a:pt x="0" y="877"/>
                    <a:pt x="0" y="1961"/>
                  </a:cubicBezTo>
                  <a:lnTo>
                    <a:pt x="0" y="14278"/>
                  </a:lnTo>
                  <a:lnTo>
                    <a:pt x="6159" y="1427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9"/>
            <p:cNvSpPr/>
            <p:nvPr/>
          </p:nvSpPr>
          <p:spPr>
            <a:xfrm>
              <a:off x="5594115" y="3321559"/>
              <a:ext cx="288496" cy="356735"/>
            </a:xfrm>
            <a:custGeom>
              <a:avLst/>
              <a:gdLst/>
              <a:ahLst/>
              <a:cxnLst/>
              <a:rect l="l" t="t" r="r" b="b"/>
              <a:pathLst>
                <a:path w="10358" h="12808" extrusionOk="0">
                  <a:moveTo>
                    <a:pt x="1" y="0"/>
                  </a:moveTo>
                  <a:lnTo>
                    <a:pt x="1" y="12807"/>
                  </a:lnTo>
                  <a:lnTo>
                    <a:pt x="10358" y="12807"/>
                  </a:lnTo>
                  <a:lnTo>
                    <a:pt x="10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9"/>
            <p:cNvSpPr/>
            <p:nvPr/>
          </p:nvSpPr>
          <p:spPr>
            <a:xfrm>
              <a:off x="5855315" y="3719237"/>
              <a:ext cx="54619" cy="54591"/>
            </a:xfrm>
            <a:custGeom>
              <a:avLst/>
              <a:gdLst/>
              <a:ahLst/>
              <a:cxnLst/>
              <a:rect l="l" t="t" r="r" b="b"/>
              <a:pathLst>
                <a:path w="1961" h="1960" extrusionOk="0">
                  <a:moveTo>
                    <a:pt x="1" y="0"/>
                  </a:moveTo>
                  <a:lnTo>
                    <a:pt x="980" y="1960"/>
                  </a:lnTo>
                  <a:lnTo>
                    <a:pt x="1716" y="1960"/>
                  </a:lnTo>
                  <a:cubicBezTo>
                    <a:pt x="1851" y="1960"/>
                    <a:pt x="1960" y="1850"/>
                    <a:pt x="1960" y="1715"/>
                  </a:cubicBezTo>
                  <a:lnTo>
                    <a:pt x="1960" y="9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9"/>
            <p:cNvSpPr/>
            <p:nvPr/>
          </p:nvSpPr>
          <p:spPr>
            <a:xfrm>
              <a:off x="5855315" y="3664618"/>
              <a:ext cx="54619" cy="54647"/>
            </a:xfrm>
            <a:custGeom>
              <a:avLst/>
              <a:gdLst/>
              <a:ahLst/>
              <a:cxnLst/>
              <a:rect l="l" t="t" r="r" b="b"/>
              <a:pathLst>
                <a:path w="1961" h="1962" extrusionOk="0">
                  <a:moveTo>
                    <a:pt x="980" y="1"/>
                  </a:moveTo>
                  <a:lnTo>
                    <a:pt x="1" y="1961"/>
                  </a:lnTo>
                  <a:lnTo>
                    <a:pt x="1960" y="981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9"/>
            <p:cNvSpPr/>
            <p:nvPr/>
          </p:nvSpPr>
          <p:spPr>
            <a:xfrm>
              <a:off x="5539524" y="3664618"/>
              <a:ext cx="343087" cy="109210"/>
            </a:xfrm>
            <a:custGeom>
              <a:avLst/>
              <a:gdLst/>
              <a:ahLst/>
              <a:cxnLst/>
              <a:rect l="l" t="t" r="r" b="b"/>
              <a:pathLst>
                <a:path w="12318" h="3921" extrusionOk="0">
                  <a:moveTo>
                    <a:pt x="1961" y="1"/>
                  </a:moveTo>
                  <a:cubicBezTo>
                    <a:pt x="878" y="1"/>
                    <a:pt x="0" y="878"/>
                    <a:pt x="0" y="1961"/>
                  </a:cubicBezTo>
                  <a:cubicBezTo>
                    <a:pt x="0" y="3044"/>
                    <a:pt x="878" y="3921"/>
                    <a:pt x="1961" y="3921"/>
                  </a:cubicBezTo>
                  <a:lnTo>
                    <a:pt x="12318" y="3921"/>
                  </a:lnTo>
                  <a:lnTo>
                    <a:pt x="12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9"/>
            <p:cNvSpPr/>
            <p:nvPr/>
          </p:nvSpPr>
          <p:spPr>
            <a:xfrm>
              <a:off x="5855315" y="3691913"/>
              <a:ext cx="54619" cy="45539"/>
            </a:xfrm>
            <a:custGeom>
              <a:avLst/>
              <a:gdLst/>
              <a:ahLst/>
              <a:cxnLst/>
              <a:rect l="l" t="t" r="r" b="b"/>
              <a:pathLst>
                <a:path w="1961" h="1635" extrusionOk="0">
                  <a:moveTo>
                    <a:pt x="980" y="1"/>
                  </a:moveTo>
                  <a:lnTo>
                    <a:pt x="1" y="1635"/>
                  </a:lnTo>
                  <a:lnTo>
                    <a:pt x="1960" y="981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9"/>
            <p:cNvSpPr/>
            <p:nvPr/>
          </p:nvSpPr>
          <p:spPr>
            <a:xfrm>
              <a:off x="5566819" y="3691913"/>
              <a:ext cx="315792" cy="45539"/>
            </a:xfrm>
            <a:custGeom>
              <a:avLst/>
              <a:gdLst/>
              <a:ahLst/>
              <a:cxnLst/>
              <a:rect l="l" t="t" r="r" b="b"/>
              <a:pathLst>
                <a:path w="11338" h="1635" extrusionOk="0">
                  <a:moveTo>
                    <a:pt x="981" y="1"/>
                  </a:moveTo>
                  <a:cubicBezTo>
                    <a:pt x="440" y="1"/>
                    <a:pt x="0" y="441"/>
                    <a:pt x="0" y="981"/>
                  </a:cubicBezTo>
                  <a:lnTo>
                    <a:pt x="981" y="1635"/>
                  </a:lnTo>
                  <a:lnTo>
                    <a:pt x="11338" y="1635"/>
                  </a:lnTo>
                  <a:lnTo>
                    <a:pt x="1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9"/>
            <p:cNvSpPr/>
            <p:nvPr/>
          </p:nvSpPr>
          <p:spPr>
            <a:xfrm>
              <a:off x="5855315" y="3719237"/>
              <a:ext cx="54619" cy="27295"/>
            </a:xfrm>
            <a:custGeom>
              <a:avLst/>
              <a:gdLst/>
              <a:ahLst/>
              <a:cxnLst/>
              <a:rect l="l" t="t" r="r" b="b"/>
              <a:pathLst>
                <a:path w="1961" h="980" extrusionOk="0">
                  <a:moveTo>
                    <a:pt x="980" y="0"/>
                  </a:moveTo>
                  <a:lnTo>
                    <a:pt x="1" y="490"/>
                  </a:lnTo>
                  <a:lnTo>
                    <a:pt x="980" y="979"/>
                  </a:lnTo>
                  <a:lnTo>
                    <a:pt x="1960" y="979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9"/>
            <p:cNvSpPr/>
            <p:nvPr/>
          </p:nvSpPr>
          <p:spPr>
            <a:xfrm>
              <a:off x="5566819" y="3719237"/>
              <a:ext cx="315792" cy="27295"/>
            </a:xfrm>
            <a:custGeom>
              <a:avLst/>
              <a:gdLst/>
              <a:ahLst/>
              <a:cxnLst/>
              <a:rect l="l" t="t" r="r" b="b"/>
              <a:pathLst>
                <a:path w="11338" h="980" extrusionOk="0">
                  <a:moveTo>
                    <a:pt x="0" y="0"/>
                  </a:moveTo>
                  <a:cubicBezTo>
                    <a:pt x="0" y="541"/>
                    <a:pt x="440" y="979"/>
                    <a:pt x="981" y="979"/>
                  </a:cubicBezTo>
                  <a:lnTo>
                    <a:pt x="11338" y="979"/>
                  </a:lnTo>
                  <a:lnTo>
                    <a:pt x="1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9"/>
            <p:cNvSpPr/>
            <p:nvPr/>
          </p:nvSpPr>
          <p:spPr>
            <a:xfrm>
              <a:off x="5648148" y="3389797"/>
              <a:ext cx="206582" cy="206610"/>
            </a:xfrm>
            <a:custGeom>
              <a:avLst/>
              <a:gdLst/>
              <a:ahLst/>
              <a:cxnLst/>
              <a:rect l="l" t="t" r="r" b="b"/>
              <a:pathLst>
                <a:path w="7417" h="7418" extrusionOk="0">
                  <a:moveTo>
                    <a:pt x="3708" y="0"/>
                  </a:moveTo>
                  <a:cubicBezTo>
                    <a:pt x="1660" y="0"/>
                    <a:pt x="1" y="1661"/>
                    <a:pt x="1" y="3709"/>
                  </a:cubicBezTo>
                  <a:cubicBezTo>
                    <a:pt x="1" y="5757"/>
                    <a:pt x="1660" y="7417"/>
                    <a:pt x="3708" y="7417"/>
                  </a:cubicBezTo>
                  <a:cubicBezTo>
                    <a:pt x="5756" y="7417"/>
                    <a:pt x="7417" y="5757"/>
                    <a:pt x="7417" y="3709"/>
                  </a:cubicBezTo>
                  <a:cubicBezTo>
                    <a:pt x="7417" y="1661"/>
                    <a:pt x="5756" y="0"/>
                    <a:pt x="3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9"/>
            <p:cNvSpPr/>
            <p:nvPr/>
          </p:nvSpPr>
          <p:spPr>
            <a:xfrm>
              <a:off x="5712850" y="3433944"/>
              <a:ext cx="109238" cy="118317"/>
            </a:xfrm>
            <a:custGeom>
              <a:avLst/>
              <a:gdLst/>
              <a:ahLst/>
              <a:cxnLst/>
              <a:rect l="l" t="t" r="r" b="b"/>
              <a:pathLst>
                <a:path w="3922" h="4248" extrusionOk="0">
                  <a:moveTo>
                    <a:pt x="0" y="0"/>
                  </a:moveTo>
                  <a:lnTo>
                    <a:pt x="0" y="4247"/>
                  </a:lnTo>
                  <a:lnTo>
                    <a:pt x="3922" y="2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89"/>
          <p:cNvGrpSpPr/>
          <p:nvPr/>
        </p:nvGrpSpPr>
        <p:grpSpPr>
          <a:xfrm>
            <a:off x="1238166" y="3725124"/>
            <a:ext cx="218419" cy="452325"/>
            <a:chOff x="5629404" y="1207136"/>
            <a:chExt cx="218419" cy="452325"/>
          </a:xfrm>
        </p:grpSpPr>
        <p:sp>
          <p:nvSpPr>
            <p:cNvPr id="1925" name="Google Shape;1925;p89"/>
            <p:cNvSpPr/>
            <p:nvPr/>
          </p:nvSpPr>
          <p:spPr>
            <a:xfrm>
              <a:off x="5793204" y="1550223"/>
              <a:ext cx="54619" cy="27323"/>
            </a:xfrm>
            <a:custGeom>
              <a:avLst/>
              <a:gdLst/>
              <a:ahLst/>
              <a:cxnLst/>
              <a:rect l="l" t="t" r="r" b="b"/>
              <a:pathLst>
                <a:path w="1961" h="981" extrusionOk="0">
                  <a:moveTo>
                    <a:pt x="0" y="0"/>
                  </a:moveTo>
                  <a:lnTo>
                    <a:pt x="0" y="981"/>
                  </a:lnTo>
                  <a:lnTo>
                    <a:pt x="1717" y="981"/>
                  </a:lnTo>
                  <a:cubicBezTo>
                    <a:pt x="1852" y="981"/>
                    <a:pt x="1961" y="871"/>
                    <a:pt x="1961" y="735"/>
                  </a:cubicBezTo>
                  <a:lnTo>
                    <a:pt x="1961" y="246"/>
                  </a:lnTo>
                  <a:cubicBezTo>
                    <a:pt x="1961" y="110"/>
                    <a:pt x="1852" y="0"/>
                    <a:pt x="1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9"/>
            <p:cNvSpPr/>
            <p:nvPr/>
          </p:nvSpPr>
          <p:spPr>
            <a:xfrm>
              <a:off x="5793204" y="1495605"/>
              <a:ext cx="54619" cy="27351"/>
            </a:xfrm>
            <a:custGeom>
              <a:avLst/>
              <a:gdLst/>
              <a:ahLst/>
              <a:cxnLst/>
              <a:rect l="l" t="t" r="r" b="b"/>
              <a:pathLst>
                <a:path w="1961" h="982" extrusionOk="0">
                  <a:moveTo>
                    <a:pt x="981" y="1"/>
                  </a:moveTo>
                  <a:lnTo>
                    <a:pt x="0" y="981"/>
                  </a:lnTo>
                  <a:lnTo>
                    <a:pt x="1717" y="981"/>
                  </a:lnTo>
                  <a:cubicBezTo>
                    <a:pt x="1852" y="981"/>
                    <a:pt x="1961" y="872"/>
                    <a:pt x="1961" y="736"/>
                  </a:cubicBezTo>
                  <a:lnTo>
                    <a:pt x="1961" y="246"/>
                  </a:lnTo>
                  <a:cubicBezTo>
                    <a:pt x="1961" y="111"/>
                    <a:pt x="1852" y="1"/>
                    <a:pt x="17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9"/>
            <p:cNvSpPr/>
            <p:nvPr/>
          </p:nvSpPr>
          <p:spPr>
            <a:xfrm>
              <a:off x="5793204" y="1604842"/>
              <a:ext cx="54619" cy="27323"/>
            </a:xfrm>
            <a:custGeom>
              <a:avLst/>
              <a:gdLst/>
              <a:ahLst/>
              <a:cxnLst/>
              <a:rect l="l" t="t" r="r" b="b"/>
              <a:pathLst>
                <a:path w="1961" h="981" extrusionOk="0">
                  <a:moveTo>
                    <a:pt x="0" y="0"/>
                  </a:moveTo>
                  <a:lnTo>
                    <a:pt x="981" y="980"/>
                  </a:lnTo>
                  <a:lnTo>
                    <a:pt x="1717" y="980"/>
                  </a:lnTo>
                  <a:cubicBezTo>
                    <a:pt x="1852" y="980"/>
                    <a:pt x="1961" y="870"/>
                    <a:pt x="1961" y="735"/>
                  </a:cubicBezTo>
                  <a:lnTo>
                    <a:pt x="1961" y="245"/>
                  </a:lnTo>
                  <a:cubicBezTo>
                    <a:pt x="1961" y="109"/>
                    <a:pt x="1852" y="0"/>
                    <a:pt x="1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9"/>
            <p:cNvSpPr/>
            <p:nvPr/>
          </p:nvSpPr>
          <p:spPr>
            <a:xfrm>
              <a:off x="5752261" y="1495605"/>
              <a:ext cx="68266" cy="136561"/>
            </a:xfrm>
            <a:custGeom>
              <a:avLst/>
              <a:gdLst/>
              <a:ahLst/>
              <a:cxnLst/>
              <a:rect l="l" t="t" r="r" b="b"/>
              <a:pathLst>
                <a:path w="2451" h="4903" extrusionOk="0">
                  <a:moveTo>
                    <a:pt x="1" y="1"/>
                  </a:moveTo>
                  <a:lnTo>
                    <a:pt x="1" y="4902"/>
                  </a:lnTo>
                  <a:lnTo>
                    <a:pt x="2451" y="4902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9"/>
            <p:cNvSpPr/>
            <p:nvPr/>
          </p:nvSpPr>
          <p:spPr>
            <a:xfrm>
              <a:off x="5724966" y="1418537"/>
              <a:ext cx="40999" cy="240924"/>
            </a:xfrm>
            <a:custGeom>
              <a:avLst/>
              <a:gdLst/>
              <a:ahLst/>
              <a:cxnLst/>
              <a:rect l="l" t="t" r="r" b="b"/>
              <a:pathLst>
                <a:path w="1472" h="8650" extrusionOk="0">
                  <a:moveTo>
                    <a:pt x="0" y="1"/>
                  </a:moveTo>
                  <a:lnTo>
                    <a:pt x="0" y="8159"/>
                  </a:lnTo>
                  <a:lnTo>
                    <a:pt x="491" y="8650"/>
                  </a:lnTo>
                  <a:lnTo>
                    <a:pt x="1226" y="8650"/>
                  </a:lnTo>
                  <a:cubicBezTo>
                    <a:pt x="1361" y="8650"/>
                    <a:pt x="1471" y="8539"/>
                    <a:pt x="1471" y="8404"/>
                  </a:cubicBezTo>
                  <a:lnTo>
                    <a:pt x="14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9"/>
            <p:cNvSpPr/>
            <p:nvPr/>
          </p:nvSpPr>
          <p:spPr>
            <a:xfrm>
              <a:off x="5711318" y="1418537"/>
              <a:ext cx="27323" cy="240924"/>
            </a:xfrm>
            <a:custGeom>
              <a:avLst/>
              <a:gdLst/>
              <a:ahLst/>
              <a:cxnLst/>
              <a:rect l="l" t="t" r="r" b="b"/>
              <a:pathLst>
                <a:path w="981" h="8650" extrusionOk="0">
                  <a:moveTo>
                    <a:pt x="1" y="1"/>
                  </a:moveTo>
                  <a:lnTo>
                    <a:pt x="1" y="8404"/>
                  </a:lnTo>
                  <a:cubicBezTo>
                    <a:pt x="1" y="8539"/>
                    <a:pt x="110" y="8650"/>
                    <a:pt x="245" y="8650"/>
                  </a:cubicBezTo>
                  <a:lnTo>
                    <a:pt x="981" y="8650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9"/>
            <p:cNvSpPr/>
            <p:nvPr/>
          </p:nvSpPr>
          <p:spPr>
            <a:xfrm>
              <a:off x="5629404" y="1207136"/>
              <a:ext cx="218419" cy="197753"/>
            </a:xfrm>
            <a:custGeom>
              <a:avLst/>
              <a:gdLst/>
              <a:ahLst/>
              <a:cxnLst/>
              <a:rect l="l" t="t" r="r" b="b"/>
              <a:pathLst>
                <a:path w="7842" h="7100" extrusionOk="0">
                  <a:moveTo>
                    <a:pt x="4902" y="1471"/>
                  </a:moveTo>
                  <a:cubicBezTo>
                    <a:pt x="5713" y="1471"/>
                    <a:pt x="6372" y="2130"/>
                    <a:pt x="6372" y="2942"/>
                  </a:cubicBezTo>
                  <a:cubicBezTo>
                    <a:pt x="6372" y="3752"/>
                    <a:pt x="5713" y="4412"/>
                    <a:pt x="4902" y="4412"/>
                  </a:cubicBezTo>
                  <a:lnTo>
                    <a:pt x="2942" y="4412"/>
                  </a:lnTo>
                  <a:cubicBezTo>
                    <a:pt x="2130" y="4412"/>
                    <a:pt x="1471" y="3752"/>
                    <a:pt x="1471" y="2942"/>
                  </a:cubicBezTo>
                  <a:cubicBezTo>
                    <a:pt x="1471" y="2130"/>
                    <a:pt x="2130" y="1471"/>
                    <a:pt x="2942" y="1471"/>
                  </a:cubicBezTo>
                  <a:close/>
                  <a:moveTo>
                    <a:pt x="2942" y="1"/>
                  </a:moveTo>
                  <a:cubicBezTo>
                    <a:pt x="1318" y="1"/>
                    <a:pt x="1" y="1318"/>
                    <a:pt x="1" y="2942"/>
                  </a:cubicBezTo>
                  <a:cubicBezTo>
                    <a:pt x="1" y="3753"/>
                    <a:pt x="330" y="4488"/>
                    <a:pt x="862" y="5020"/>
                  </a:cubicBezTo>
                  <a:lnTo>
                    <a:pt x="2942" y="7100"/>
                  </a:lnTo>
                  <a:lnTo>
                    <a:pt x="4902" y="7100"/>
                  </a:lnTo>
                  <a:lnTo>
                    <a:pt x="6981" y="5020"/>
                  </a:lnTo>
                  <a:cubicBezTo>
                    <a:pt x="7513" y="4488"/>
                    <a:pt x="7842" y="3753"/>
                    <a:pt x="7842" y="2942"/>
                  </a:cubicBezTo>
                  <a:cubicBezTo>
                    <a:pt x="7842" y="1318"/>
                    <a:pt x="6525" y="1"/>
                    <a:pt x="4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9"/>
            <p:cNvSpPr/>
            <p:nvPr/>
          </p:nvSpPr>
          <p:spPr>
            <a:xfrm>
              <a:off x="5656727" y="1234459"/>
              <a:ext cx="163801" cy="109210"/>
            </a:xfrm>
            <a:custGeom>
              <a:avLst/>
              <a:gdLst/>
              <a:ahLst/>
              <a:cxnLst/>
              <a:rect l="l" t="t" r="r" b="b"/>
              <a:pathLst>
                <a:path w="5881" h="3921" extrusionOk="0">
                  <a:moveTo>
                    <a:pt x="3921" y="981"/>
                  </a:moveTo>
                  <a:cubicBezTo>
                    <a:pt x="4461" y="981"/>
                    <a:pt x="4900" y="1420"/>
                    <a:pt x="4900" y="1961"/>
                  </a:cubicBezTo>
                  <a:cubicBezTo>
                    <a:pt x="4900" y="2501"/>
                    <a:pt x="4461" y="2941"/>
                    <a:pt x="3921" y="2941"/>
                  </a:cubicBezTo>
                  <a:lnTo>
                    <a:pt x="1961" y="2941"/>
                  </a:lnTo>
                  <a:cubicBezTo>
                    <a:pt x="1420" y="2941"/>
                    <a:pt x="980" y="2501"/>
                    <a:pt x="980" y="1961"/>
                  </a:cubicBezTo>
                  <a:cubicBezTo>
                    <a:pt x="980" y="1420"/>
                    <a:pt x="1420" y="981"/>
                    <a:pt x="1961" y="981"/>
                  </a:cubicBezTo>
                  <a:close/>
                  <a:moveTo>
                    <a:pt x="1961" y="0"/>
                  </a:moveTo>
                  <a:cubicBezTo>
                    <a:pt x="880" y="0"/>
                    <a:pt x="0" y="880"/>
                    <a:pt x="0" y="1961"/>
                  </a:cubicBezTo>
                  <a:cubicBezTo>
                    <a:pt x="0" y="3041"/>
                    <a:pt x="880" y="3920"/>
                    <a:pt x="1961" y="3920"/>
                  </a:cubicBezTo>
                  <a:lnTo>
                    <a:pt x="3921" y="3920"/>
                  </a:lnTo>
                  <a:cubicBezTo>
                    <a:pt x="5001" y="3920"/>
                    <a:pt x="5881" y="3041"/>
                    <a:pt x="5881" y="1961"/>
                  </a:cubicBezTo>
                  <a:cubicBezTo>
                    <a:pt x="5881" y="880"/>
                    <a:pt x="5001" y="0"/>
                    <a:pt x="39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9"/>
            <p:cNvSpPr/>
            <p:nvPr/>
          </p:nvSpPr>
          <p:spPr>
            <a:xfrm>
              <a:off x="5738613" y="1404861"/>
              <a:ext cx="40971" cy="27351"/>
            </a:xfrm>
            <a:custGeom>
              <a:avLst/>
              <a:gdLst/>
              <a:ahLst/>
              <a:cxnLst/>
              <a:rect l="l" t="t" r="r" b="b"/>
              <a:pathLst>
                <a:path w="1471" h="982" extrusionOk="0">
                  <a:moveTo>
                    <a:pt x="1" y="1"/>
                  </a:moveTo>
                  <a:lnTo>
                    <a:pt x="1" y="981"/>
                  </a:lnTo>
                  <a:lnTo>
                    <a:pt x="981" y="981"/>
                  </a:lnTo>
                  <a:cubicBezTo>
                    <a:pt x="1251" y="981"/>
                    <a:pt x="1471" y="761"/>
                    <a:pt x="1471" y="492"/>
                  </a:cubicBezTo>
                  <a:cubicBezTo>
                    <a:pt x="1471" y="221"/>
                    <a:pt x="1251" y="1"/>
                    <a:pt x="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9"/>
            <p:cNvSpPr/>
            <p:nvPr/>
          </p:nvSpPr>
          <p:spPr>
            <a:xfrm>
              <a:off x="5697642" y="1404861"/>
              <a:ext cx="54647" cy="27351"/>
            </a:xfrm>
            <a:custGeom>
              <a:avLst/>
              <a:gdLst/>
              <a:ahLst/>
              <a:cxnLst/>
              <a:rect l="l" t="t" r="r" b="b"/>
              <a:pathLst>
                <a:path w="1962" h="982" extrusionOk="0">
                  <a:moveTo>
                    <a:pt x="492" y="1"/>
                  </a:moveTo>
                  <a:cubicBezTo>
                    <a:pt x="221" y="1"/>
                    <a:pt x="1" y="221"/>
                    <a:pt x="1" y="492"/>
                  </a:cubicBezTo>
                  <a:cubicBezTo>
                    <a:pt x="1" y="761"/>
                    <a:pt x="221" y="981"/>
                    <a:pt x="492" y="981"/>
                  </a:cubicBezTo>
                  <a:lnTo>
                    <a:pt x="1472" y="981"/>
                  </a:lnTo>
                  <a:cubicBezTo>
                    <a:pt x="1742" y="981"/>
                    <a:pt x="1962" y="761"/>
                    <a:pt x="1962" y="492"/>
                  </a:cubicBezTo>
                  <a:cubicBezTo>
                    <a:pt x="1962" y="221"/>
                    <a:pt x="1742" y="1"/>
                    <a:pt x="1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5" name="Google Shape;1935;p89"/>
          <p:cNvGrpSpPr/>
          <p:nvPr/>
        </p:nvGrpSpPr>
        <p:grpSpPr>
          <a:xfrm>
            <a:off x="3735858" y="3725036"/>
            <a:ext cx="450653" cy="452269"/>
            <a:chOff x="4734308" y="4033886"/>
            <a:chExt cx="450653" cy="452269"/>
          </a:xfrm>
        </p:grpSpPr>
        <p:sp>
          <p:nvSpPr>
            <p:cNvPr id="1936" name="Google Shape;1936;p89"/>
            <p:cNvSpPr/>
            <p:nvPr/>
          </p:nvSpPr>
          <p:spPr>
            <a:xfrm>
              <a:off x="4952727" y="4182925"/>
              <a:ext cx="13815" cy="41305"/>
            </a:xfrm>
            <a:custGeom>
              <a:avLst/>
              <a:gdLst/>
              <a:ahLst/>
              <a:cxnLst/>
              <a:rect l="l" t="t" r="r" b="b"/>
              <a:pathLst>
                <a:path w="496" h="1483" extrusionOk="0">
                  <a:moveTo>
                    <a:pt x="1" y="0"/>
                  </a:moveTo>
                  <a:lnTo>
                    <a:pt x="1" y="1482"/>
                  </a:lnTo>
                  <a:lnTo>
                    <a:pt x="495" y="148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89"/>
            <p:cNvSpPr/>
            <p:nvPr/>
          </p:nvSpPr>
          <p:spPr>
            <a:xfrm>
              <a:off x="5000912" y="4217323"/>
              <a:ext cx="55064" cy="76204"/>
            </a:xfrm>
            <a:custGeom>
              <a:avLst/>
              <a:gdLst/>
              <a:ahLst/>
              <a:cxnLst/>
              <a:rect l="l" t="t" r="r" b="b"/>
              <a:pathLst>
                <a:path w="1977" h="2736" extrusionOk="0">
                  <a:moveTo>
                    <a:pt x="988" y="1"/>
                  </a:moveTo>
                  <a:lnTo>
                    <a:pt x="1" y="2735"/>
                  </a:lnTo>
                  <a:lnTo>
                    <a:pt x="1977" y="1746"/>
                  </a:lnTo>
                  <a:lnTo>
                    <a:pt x="1977" y="247"/>
                  </a:lnTo>
                  <a:cubicBezTo>
                    <a:pt x="1977" y="111"/>
                    <a:pt x="1866" y="1"/>
                    <a:pt x="1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89"/>
            <p:cNvSpPr/>
            <p:nvPr/>
          </p:nvSpPr>
          <p:spPr>
            <a:xfrm>
              <a:off x="4863293" y="4217323"/>
              <a:ext cx="165165" cy="117482"/>
            </a:xfrm>
            <a:custGeom>
              <a:avLst/>
              <a:gdLst/>
              <a:ahLst/>
              <a:cxnLst/>
              <a:rect l="l" t="t" r="r" b="b"/>
              <a:pathLst>
                <a:path w="5930" h="4218" extrusionOk="0">
                  <a:moveTo>
                    <a:pt x="247" y="1"/>
                  </a:moveTo>
                  <a:cubicBezTo>
                    <a:pt x="111" y="1"/>
                    <a:pt x="0" y="111"/>
                    <a:pt x="0" y="247"/>
                  </a:cubicBezTo>
                  <a:lnTo>
                    <a:pt x="0" y="1746"/>
                  </a:lnTo>
                  <a:lnTo>
                    <a:pt x="5929" y="4217"/>
                  </a:lnTo>
                  <a:lnTo>
                    <a:pt x="5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89"/>
            <p:cNvSpPr/>
            <p:nvPr/>
          </p:nvSpPr>
          <p:spPr>
            <a:xfrm>
              <a:off x="5000912" y="4265953"/>
              <a:ext cx="55064" cy="48630"/>
            </a:xfrm>
            <a:custGeom>
              <a:avLst/>
              <a:gdLst/>
              <a:ahLst/>
              <a:cxnLst/>
              <a:rect l="l" t="t" r="r" b="b"/>
              <a:pathLst>
                <a:path w="1977" h="1746" extrusionOk="0">
                  <a:moveTo>
                    <a:pt x="988" y="0"/>
                  </a:moveTo>
                  <a:lnTo>
                    <a:pt x="1" y="1746"/>
                  </a:lnTo>
                  <a:lnTo>
                    <a:pt x="1977" y="1746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89"/>
            <p:cNvSpPr/>
            <p:nvPr/>
          </p:nvSpPr>
          <p:spPr>
            <a:xfrm>
              <a:off x="4863293" y="4265953"/>
              <a:ext cx="165165" cy="48630"/>
            </a:xfrm>
            <a:custGeom>
              <a:avLst/>
              <a:gdLst/>
              <a:ahLst/>
              <a:cxnLst/>
              <a:rect l="l" t="t" r="r" b="b"/>
              <a:pathLst>
                <a:path w="5930" h="1746" extrusionOk="0">
                  <a:moveTo>
                    <a:pt x="0" y="0"/>
                  </a:moveTo>
                  <a:lnTo>
                    <a:pt x="0" y="1746"/>
                  </a:lnTo>
                  <a:lnTo>
                    <a:pt x="5929" y="1746"/>
                  </a:lnTo>
                  <a:lnTo>
                    <a:pt x="59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89"/>
            <p:cNvSpPr/>
            <p:nvPr/>
          </p:nvSpPr>
          <p:spPr>
            <a:xfrm>
              <a:off x="4945848" y="4348536"/>
              <a:ext cx="68824" cy="82583"/>
            </a:xfrm>
            <a:custGeom>
              <a:avLst/>
              <a:gdLst/>
              <a:ahLst/>
              <a:cxnLst/>
              <a:rect l="l" t="t" r="r" b="b"/>
              <a:pathLst>
                <a:path w="2471" h="2965" extrusionOk="0">
                  <a:moveTo>
                    <a:pt x="0" y="0"/>
                  </a:moveTo>
                  <a:lnTo>
                    <a:pt x="0" y="2964"/>
                  </a:lnTo>
                  <a:lnTo>
                    <a:pt x="1978" y="1977"/>
                  </a:lnTo>
                  <a:cubicBezTo>
                    <a:pt x="2250" y="1977"/>
                    <a:pt x="2471" y="1756"/>
                    <a:pt x="2471" y="1482"/>
                  </a:cubicBezTo>
                  <a:cubicBezTo>
                    <a:pt x="2471" y="1209"/>
                    <a:pt x="2250" y="988"/>
                    <a:pt x="1978" y="9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89"/>
            <p:cNvSpPr/>
            <p:nvPr/>
          </p:nvSpPr>
          <p:spPr>
            <a:xfrm>
              <a:off x="4904570" y="4348536"/>
              <a:ext cx="82611" cy="82583"/>
            </a:xfrm>
            <a:custGeom>
              <a:avLst/>
              <a:gdLst/>
              <a:ahLst/>
              <a:cxnLst/>
              <a:rect l="l" t="t" r="r" b="b"/>
              <a:pathLst>
                <a:path w="2966" h="2965" extrusionOk="0">
                  <a:moveTo>
                    <a:pt x="1482" y="0"/>
                  </a:moveTo>
                  <a:lnTo>
                    <a:pt x="494" y="988"/>
                  </a:lnTo>
                  <a:cubicBezTo>
                    <a:pt x="221" y="988"/>
                    <a:pt x="0" y="1209"/>
                    <a:pt x="0" y="1482"/>
                  </a:cubicBezTo>
                  <a:cubicBezTo>
                    <a:pt x="0" y="1756"/>
                    <a:pt x="221" y="1977"/>
                    <a:pt x="494" y="1977"/>
                  </a:cubicBezTo>
                  <a:lnTo>
                    <a:pt x="1482" y="2964"/>
                  </a:lnTo>
                  <a:lnTo>
                    <a:pt x="2471" y="1977"/>
                  </a:lnTo>
                  <a:cubicBezTo>
                    <a:pt x="2744" y="1977"/>
                    <a:pt x="2965" y="1756"/>
                    <a:pt x="2965" y="1482"/>
                  </a:cubicBezTo>
                  <a:cubicBezTo>
                    <a:pt x="2965" y="1209"/>
                    <a:pt x="2744" y="988"/>
                    <a:pt x="2471" y="988"/>
                  </a:cubicBezTo>
                  <a:lnTo>
                    <a:pt x="1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89"/>
            <p:cNvSpPr/>
            <p:nvPr/>
          </p:nvSpPr>
          <p:spPr>
            <a:xfrm>
              <a:off x="5098535" y="4293500"/>
              <a:ext cx="86426" cy="82583"/>
            </a:xfrm>
            <a:custGeom>
              <a:avLst/>
              <a:gdLst/>
              <a:ahLst/>
              <a:cxnLst/>
              <a:rect l="l" t="t" r="r" b="b"/>
              <a:pathLst>
                <a:path w="3103" h="2965" extrusionOk="0">
                  <a:moveTo>
                    <a:pt x="2094" y="0"/>
                  </a:moveTo>
                  <a:lnTo>
                    <a:pt x="0" y="2964"/>
                  </a:lnTo>
                  <a:lnTo>
                    <a:pt x="1106" y="2964"/>
                  </a:lnTo>
                  <a:cubicBezTo>
                    <a:pt x="1480" y="2964"/>
                    <a:pt x="1822" y="2753"/>
                    <a:pt x="1990" y="2419"/>
                  </a:cubicBezTo>
                  <a:lnTo>
                    <a:pt x="3020" y="357"/>
                  </a:lnTo>
                  <a:cubicBezTo>
                    <a:pt x="3103" y="193"/>
                    <a:pt x="2982" y="0"/>
                    <a:pt x="2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89"/>
            <p:cNvSpPr/>
            <p:nvPr/>
          </p:nvSpPr>
          <p:spPr>
            <a:xfrm>
              <a:off x="4734308" y="4293500"/>
              <a:ext cx="422578" cy="82583"/>
            </a:xfrm>
            <a:custGeom>
              <a:avLst/>
              <a:gdLst/>
              <a:ahLst/>
              <a:cxnLst/>
              <a:rect l="l" t="t" r="r" b="b"/>
              <a:pathLst>
                <a:path w="15172" h="2965" extrusionOk="0">
                  <a:moveTo>
                    <a:pt x="303" y="0"/>
                  </a:moveTo>
                  <a:cubicBezTo>
                    <a:pt x="119" y="0"/>
                    <a:pt x="0" y="193"/>
                    <a:pt x="82" y="357"/>
                  </a:cubicBezTo>
                  <a:lnTo>
                    <a:pt x="1113" y="2419"/>
                  </a:lnTo>
                  <a:cubicBezTo>
                    <a:pt x="1281" y="2753"/>
                    <a:pt x="1622" y="2964"/>
                    <a:pt x="1996" y="2964"/>
                  </a:cubicBezTo>
                  <a:lnTo>
                    <a:pt x="13077" y="2964"/>
                  </a:lnTo>
                  <a:cubicBezTo>
                    <a:pt x="13453" y="2964"/>
                    <a:pt x="13794" y="2753"/>
                    <a:pt x="13961" y="2419"/>
                  </a:cubicBezTo>
                  <a:lnTo>
                    <a:pt x="15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89"/>
            <p:cNvSpPr/>
            <p:nvPr/>
          </p:nvSpPr>
          <p:spPr>
            <a:xfrm>
              <a:off x="5043471" y="4403573"/>
              <a:ext cx="75341" cy="68851"/>
            </a:xfrm>
            <a:custGeom>
              <a:avLst/>
              <a:gdLst/>
              <a:ahLst/>
              <a:cxnLst/>
              <a:rect l="l" t="t" r="r" b="b"/>
              <a:pathLst>
                <a:path w="2705" h="2472" extrusionOk="0">
                  <a:moveTo>
                    <a:pt x="1" y="1"/>
                  </a:moveTo>
                  <a:lnTo>
                    <a:pt x="1" y="2472"/>
                  </a:lnTo>
                  <a:lnTo>
                    <a:pt x="2705" y="1977"/>
                  </a:lnTo>
                  <a:lnTo>
                    <a:pt x="1991" y="547"/>
                  </a:lnTo>
                  <a:cubicBezTo>
                    <a:pt x="1823" y="212"/>
                    <a:pt x="1480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89"/>
            <p:cNvSpPr/>
            <p:nvPr/>
          </p:nvSpPr>
          <p:spPr>
            <a:xfrm>
              <a:off x="4800430" y="4403573"/>
              <a:ext cx="287633" cy="68851"/>
            </a:xfrm>
            <a:custGeom>
              <a:avLst/>
              <a:gdLst/>
              <a:ahLst/>
              <a:cxnLst/>
              <a:rect l="l" t="t" r="r" b="b"/>
              <a:pathLst>
                <a:path w="10327" h="2472" extrusionOk="0">
                  <a:moveTo>
                    <a:pt x="1600" y="1"/>
                  </a:moveTo>
                  <a:cubicBezTo>
                    <a:pt x="1224" y="1"/>
                    <a:pt x="883" y="212"/>
                    <a:pt x="716" y="547"/>
                  </a:cubicBezTo>
                  <a:lnTo>
                    <a:pt x="0" y="1977"/>
                  </a:lnTo>
                  <a:lnTo>
                    <a:pt x="0" y="2472"/>
                  </a:lnTo>
                  <a:lnTo>
                    <a:pt x="10327" y="2472"/>
                  </a:lnTo>
                  <a:lnTo>
                    <a:pt x="10327" y="1977"/>
                  </a:lnTo>
                  <a:lnTo>
                    <a:pt x="9611" y="547"/>
                  </a:lnTo>
                  <a:cubicBezTo>
                    <a:pt x="9443" y="212"/>
                    <a:pt x="9101" y="1"/>
                    <a:pt x="8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89"/>
            <p:cNvSpPr/>
            <p:nvPr/>
          </p:nvSpPr>
          <p:spPr>
            <a:xfrm>
              <a:off x="5082074" y="4458637"/>
              <a:ext cx="64284" cy="27518"/>
            </a:xfrm>
            <a:custGeom>
              <a:avLst/>
              <a:gdLst/>
              <a:ahLst/>
              <a:cxnLst/>
              <a:rect l="l" t="t" r="r" b="b"/>
              <a:pathLst>
                <a:path w="2308" h="988" extrusionOk="0">
                  <a:moveTo>
                    <a:pt x="1319" y="0"/>
                  </a:moveTo>
                  <a:lnTo>
                    <a:pt x="1" y="495"/>
                  </a:lnTo>
                  <a:lnTo>
                    <a:pt x="1319" y="988"/>
                  </a:lnTo>
                  <a:lnTo>
                    <a:pt x="2060" y="988"/>
                  </a:lnTo>
                  <a:cubicBezTo>
                    <a:pt x="2197" y="988"/>
                    <a:pt x="2308" y="877"/>
                    <a:pt x="2308" y="741"/>
                  </a:cubicBezTo>
                  <a:lnTo>
                    <a:pt x="2308" y="247"/>
                  </a:lnTo>
                  <a:cubicBezTo>
                    <a:pt x="2308" y="111"/>
                    <a:pt x="219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89"/>
            <p:cNvSpPr/>
            <p:nvPr/>
          </p:nvSpPr>
          <p:spPr>
            <a:xfrm>
              <a:off x="4772911" y="4458637"/>
              <a:ext cx="345900" cy="27518"/>
            </a:xfrm>
            <a:custGeom>
              <a:avLst/>
              <a:gdLst/>
              <a:ahLst/>
              <a:cxnLst/>
              <a:rect l="l" t="t" r="r" b="b"/>
              <a:pathLst>
                <a:path w="12419" h="988" extrusionOk="0">
                  <a:moveTo>
                    <a:pt x="247" y="0"/>
                  </a:moveTo>
                  <a:cubicBezTo>
                    <a:pt x="111" y="0"/>
                    <a:pt x="0" y="111"/>
                    <a:pt x="0" y="247"/>
                  </a:cubicBezTo>
                  <a:lnTo>
                    <a:pt x="0" y="741"/>
                  </a:lnTo>
                  <a:cubicBezTo>
                    <a:pt x="0" y="877"/>
                    <a:pt x="111" y="988"/>
                    <a:pt x="247" y="988"/>
                  </a:cubicBezTo>
                  <a:lnTo>
                    <a:pt x="12419" y="988"/>
                  </a:lnTo>
                  <a:lnTo>
                    <a:pt x="12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89"/>
            <p:cNvSpPr/>
            <p:nvPr/>
          </p:nvSpPr>
          <p:spPr>
            <a:xfrm>
              <a:off x="4959607" y="4033886"/>
              <a:ext cx="62891" cy="155918"/>
            </a:xfrm>
            <a:custGeom>
              <a:avLst/>
              <a:gdLst/>
              <a:ahLst/>
              <a:cxnLst/>
              <a:rect l="l" t="t" r="r" b="b"/>
              <a:pathLst>
                <a:path w="2258" h="5598" extrusionOk="0">
                  <a:moveTo>
                    <a:pt x="0" y="0"/>
                  </a:moveTo>
                  <a:cubicBezTo>
                    <a:pt x="39" y="0"/>
                    <a:pt x="78" y="29"/>
                    <a:pt x="106" y="87"/>
                  </a:cubicBezTo>
                  <a:lnTo>
                    <a:pt x="0" y="5598"/>
                  </a:lnTo>
                  <a:cubicBezTo>
                    <a:pt x="1247" y="5598"/>
                    <a:pt x="2257" y="4588"/>
                    <a:pt x="2257" y="3343"/>
                  </a:cubicBezTo>
                  <a:cubicBezTo>
                    <a:pt x="2257" y="2785"/>
                    <a:pt x="2053" y="2274"/>
                    <a:pt x="1718" y="1881"/>
                  </a:cubicBezTo>
                  <a:lnTo>
                    <a:pt x="189" y="87"/>
                  </a:lnTo>
                  <a:cubicBezTo>
                    <a:pt x="139" y="29"/>
                    <a:pt x="7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89"/>
            <p:cNvSpPr/>
            <p:nvPr/>
          </p:nvSpPr>
          <p:spPr>
            <a:xfrm>
              <a:off x="4896772" y="4033886"/>
              <a:ext cx="98180" cy="155918"/>
            </a:xfrm>
            <a:custGeom>
              <a:avLst/>
              <a:gdLst/>
              <a:ahLst/>
              <a:cxnLst/>
              <a:rect l="l" t="t" r="r" b="b"/>
              <a:pathLst>
                <a:path w="3525" h="5598" extrusionOk="0">
                  <a:moveTo>
                    <a:pt x="2256" y="0"/>
                  </a:moveTo>
                  <a:cubicBezTo>
                    <a:pt x="2187" y="0"/>
                    <a:pt x="2118" y="29"/>
                    <a:pt x="2068" y="87"/>
                  </a:cubicBezTo>
                  <a:lnTo>
                    <a:pt x="539" y="1881"/>
                  </a:lnTo>
                  <a:cubicBezTo>
                    <a:pt x="203" y="2274"/>
                    <a:pt x="1" y="2785"/>
                    <a:pt x="1" y="3343"/>
                  </a:cubicBezTo>
                  <a:cubicBezTo>
                    <a:pt x="1" y="4588"/>
                    <a:pt x="1010" y="5598"/>
                    <a:pt x="2256" y="5598"/>
                  </a:cubicBezTo>
                  <a:cubicBezTo>
                    <a:pt x="2957" y="5598"/>
                    <a:pt x="3525" y="4588"/>
                    <a:pt x="3525" y="3343"/>
                  </a:cubicBezTo>
                  <a:cubicBezTo>
                    <a:pt x="3525" y="2785"/>
                    <a:pt x="3410" y="2274"/>
                    <a:pt x="3222" y="1881"/>
                  </a:cubicBezTo>
                  <a:lnTo>
                    <a:pt x="2362" y="87"/>
                  </a:lnTo>
                  <a:cubicBezTo>
                    <a:pt x="2334" y="29"/>
                    <a:pt x="2295" y="0"/>
                    <a:pt x="2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89"/>
            <p:cNvSpPr/>
            <p:nvPr/>
          </p:nvSpPr>
          <p:spPr>
            <a:xfrm>
              <a:off x="4924290" y="4072574"/>
              <a:ext cx="70662" cy="89741"/>
            </a:xfrm>
            <a:custGeom>
              <a:avLst/>
              <a:gdLst/>
              <a:ahLst/>
              <a:cxnLst/>
              <a:rect l="l" t="t" r="r" b="b"/>
              <a:pathLst>
                <a:path w="2537" h="3222" extrusionOk="0">
                  <a:moveTo>
                    <a:pt x="1268" y="1"/>
                  </a:moveTo>
                  <a:lnTo>
                    <a:pt x="303" y="1133"/>
                  </a:lnTo>
                  <a:cubicBezTo>
                    <a:pt x="165" y="1295"/>
                    <a:pt x="0" y="1569"/>
                    <a:pt x="0" y="1954"/>
                  </a:cubicBezTo>
                  <a:cubicBezTo>
                    <a:pt x="0" y="2653"/>
                    <a:pt x="569" y="3221"/>
                    <a:pt x="1268" y="3221"/>
                  </a:cubicBezTo>
                  <a:cubicBezTo>
                    <a:pt x="1968" y="3221"/>
                    <a:pt x="2537" y="2653"/>
                    <a:pt x="2537" y="1954"/>
                  </a:cubicBezTo>
                  <a:cubicBezTo>
                    <a:pt x="2537" y="1569"/>
                    <a:pt x="2373" y="1296"/>
                    <a:pt x="2234" y="1133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89"/>
          <p:cNvGrpSpPr/>
          <p:nvPr/>
        </p:nvGrpSpPr>
        <p:grpSpPr>
          <a:xfrm>
            <a:off x="6437442" y="3725011"/>
            <a:ext cx="274821" cy="452325"/>
            <a:chOff x="3322855" y="1207136"/>
            <a:chExt cx="274821" cy="452325"/>
          </a:xfrm>
        </p:grpSpPr>
        <p:sp>
          <p:nvSpPr>
            <p:cNvPr id="1953" name="Google Shape;1953;p89"/>
            <p:cNvSpPr/>
            <p:nvPr/>
          </p:nvSpPr>
          <p:spPr>
            <a:xfrm>
              <a:off x="3322855" y="1495605"/>
              <a:ext cx="144276" cy="109265"/>
            </a:xfrm>
            <a:custGeom>
              <a:avLst/>
              <a:gdLst/>
              <a:ahLst/>
              <a:cxnLst/>
              <a:rect l="l" t="t" r="r" b="b"/>
              <a:pathLst>
                <a:path w="5180" h="3923" extrusionOk="0">
                  <a:moveTo>
                    <a:pt x="1" y="1"/>
                  </a:moveTo>
                  <a:lnTo>
                    <a:pt x="1" y="3922"/>
                  </a:lnTo>
                  <a:lnTo>
                    <a:pt x="5179" y="392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89"/>
            <p:cNvSpPr/>
            <p:nvPr/>
          </p:nvSpPr>
          <p:spPr>
            <a:xfrm>
              <a:off x="3543084" y="1604842"/>
              <a:ext cx="54591" cy="54619"/>
            </a:xfrm>
            <a:custGeom>
              <a:avLst/>
              <a:gdLst/>
              <a:ahLst/>
              <a:cxnLst/>
              <a:rect l="l" t="t" r="r" b="b"/>
              <a:pathLst>
                <a:path w="1960" h="1961" extrusionOk="0">
                  <a:moveTo>
                    <a:pt x="1" y="0"/>
                  </a:moveTo>
                  <a:lnTo>
                    <a:pt x="981" y="1961"/>
                  </a:lnTo>
                  <a:lnTo>
                    <a:pt x="1716" y="1961"/>
                  </a:lnTo>
                  <a:cubicBezTo>
                    <a:pt x="1851" y="1961"/>
                    <a:pt x="1960" y="1850"/>
                    <a:pt x="1960" y="1715"/>
                  </a:cubicBezTo>
                  <a:lnTo>
                    <a:pt x="1960" y="9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89"/>
            <p:cNvSpPr/>
            <p:nvPr/>
          </p:nvSpPr>
          <p:spPr>
            <a:xfrm>
              <a:off x="3543084" y="1522928"/>
              <a:ext cx="54591" cy="81942"/>
            </a:xfrm>
            <a:custGeom>
              <a:avLst/>
              <a:gdLst/>
              <a:ahLst/>
              <a:cxnLst/>
              <a:rect l="l" t="t" r="r" b="b"/>
              <a:pathLst>
                <a:path w="1960" h="2942" extrusionOk="0">
                  <a:moveTo>
                    <a:pt x="1" y="0"/>
                  </a:moveTo>
                  <a:lnTo>
                    <a:pt x="1" y="2941"/>
                  </a:lnTo>
                  <a:lnTo>
                    <a:pt x="1960" y="1961"/>
                  </a:lnTo>
                  <a:lnTo>
                    <a:pt x="1960" y="9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89"/>
            <p:cNvSpPr/>
            <p:nvPr/>
          </p:nvSpPr>
          <p:spPr>
            <a:xfrm>
              <a:off x="3322855" y="1522928"/>
              <a:ext cx="247553" cy="136533"/>
            </a:xfrm>
            <a:custGeom>
              <a:avLst/>
              <a:gdLst/>
              <a:ahLst/>
              <a:cxnLst/>
              <a:rect l="l" t="t" r="r" b="b"/>
              <a:pathLst>
                <a:path w="8888" h="4902" extrusionOk="0">
                  <a:moveTo>
                    <a:pt x="8888" y="0"/>
                  </a:moveTo>
                  <a:lnTo>
                    <a:pt x="1960" y="980"/>
                  </a:lnTo>
                  <a:cubicBezTo>
                    <a:pt x="878" y="980"/>
                    <a:pt x="1" y="1859"/>
                    <a:pt x="1" y="2941"/>
                  </a:cubicBezTo>
                  <a:cubicBezTo>
                    <a:pt x="1" y="4023"/>
                    <a:pt x="878" y="4902"/>
                    <a:pt x="1960" y="4902"/>
                  </a:cubicBezTo>
                  <a:lnTo>
                    <a:pt x="8888" y="4902"/>
                  </a:lnTo>
                  <a:lnTo>
                    <a:pt x="88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89"/>
            <p:cNvSpPr/>
            <p:nvPr/>
          </p:nvSpPr>
          <p:spPr>
            <a:xfrm>
              <a:off x="3543084" y="1577519"/>
              <a:ext cx="54591" cy="45539"/>
            </a:xfrm>
            <a:custGeom>
              <a:avLst/>
              <a:gdLst/>
              <a:ahLst/>
              <a:cxnLst/>
              <a:rect l="l" t="t" r="r" b="b"/>
              <a:pathLst>
                <a:path w="1960" h="1635" extrusionOk="0">
                  <a:moveTo>
                    <a:pt x="981" y="1"/>
                  </a:moveTo>
                  <a:lnTo>
                    <a:pt x="1" y="1635"/>
                  </a:lnTo>
                  <a:lnTo>
                    <a:pt x="1960" y="981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89"/>
            <p:cNvSpPr/>
            <p:nvPr/>
          </p:nvSpPr>
          <p:spPr>
            <a:xfrm>
              <a:off x="3350178" y="1577519"/>
              <a:ext cx="220230" cy="45539"/>
            </a:xfrm>
            <a:custGeom>
              <a:avLst/>
              <a:gdLst/>
              <a:ahLst/>
              <a:cxnLst/>
              <a:rect l="l" t="t" r="r" b="b"/>
              <a:pathLst>
                <a:path w="7907" h="1635" extrusionOk="0">
                  <a:moveTo>
                    <a:pt x="979" y="1"/>
                  </a:moveTo>
                  <a:cubicBezTo>
                    <a:pt x="440" y="1"/>
                    <a:pt x="0" y="441"/>
                    <a:pt x="0" y="981"/>
                  </a:cubicBezTo>
                  <a:lnTo>
                    <a:pt x="979" y="1635"/>
                  </a:lnTo>
                  <a:lnTo>
                    <a:pt x="7907" y="1635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89"/>
            <p:cNvSpPr/>
            <p:nvPr/>
          </p:nvSpPr>
          <p:spPr>
            <a:xfrm>
              <a:off x="3543084" y="1604842"/>
              <a:ext cx="54591" cy="27323"/>
            </a:xfrm>
            <a:custGeom>
              <a:avLst/>
              <a:gdLst/>
              <a:ahLst/>
              <a:cxnLst/>
              <a:rect l="l" t="t" r="r" b="b"/>
              <a:pathLst>
                <a:path w="1960" h="981" extrusionOk="0">
                  <a:moveTo>
                    <a:pt x="981" y="0"/>
                  </a:moveTo>
                  <a:lnTo>
                    <a:pt x="1" y="490"/>
                  </a:lnTo>
                  <a:lnTo>
                    <a:pt x="981" y="980"/>
                  </a:lnTo>
                  <a:lnTo>
                    <a:pt x="1960" y="98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89"/>
            <p:cNvSpPr/>
            <p:nvPr/>
          </p:nvSpPr>
          <p:spPr>
            <a:xfrm>
              <a:off x="3350178" y="1604842"/>
              <a:ext cx="220230" cy="27323"/>
            </a:xfrm>
            <a:custGeom>
              <a:avLst/>
              <a:gdLst/>
              <a:ahLst/>
              <a:cxnLst/>
              <a:rect l="l" t="t" r="r" b="b"/>
              <a:pathLst>
                <a:path w="7907" h="981" extrusionOk="0">
                  <a:moveTo>
                    <a:pt x="0" y="0"/>
                  </a:moveTo>
                  <a:cubicBezTo>
                    <a:pt x="0" y="541"/>
                    <a:pt x="440" y="980"/>
                    <a:pt x="979" y="980"/>
                  </a:cubicBezTo>
                  <a:lnTo>
                    <a:pt x="7907" y="980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89"/>
            <p:cNvSpPr/>
            <p:nvPr/>
          </p:nvSpPr>
          <p:spPr>
            <a:xfrm>
              <a:off x="3515789" y="1207136"/>
              <a:ext cx="81886" cy="247581"/>
            </a:xfrm>
            <a:custGeom>
              <a:avLst/>
              <a:gdLst/>
              <a:ahLst/>
              <a:cxnLst/>
              <a:rect l="l" t="t" r="r" b="b"/>
              <a:pathLst>
                <a:path w="2940" h="8889" extrusionOk="0">
                  <a:moveTo>
                    <a:pt x="1961" y="1"/>
                  </a:moveTo>
                  <a:lnTo>
                    <a:pt x="0" y="2729"/>
                  </a:lnTo>
                  <a:lnTo>
                    <a:pt x="1961" y="8888"/>
                  </a:lnTo>
                  <a:lnTo>
                    <a:pt x="2940" y="8397"/>
                  </a:lnTo>
                  <a:lnTo>
                    <a:pt x="2940" y="246"/>
                  </a:lnTo>
                  <a:cubicBezTo>
                    <a:pt x="2940" y="110"/>
                    <a:pt x="2831" y="1"/>
                    <a:pt x="2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89"/>
            <p:cNvSpPr/>
            <p:nvPr/>
          </p:nvSpPr>
          <p:spPr>
            <a:xfrm>
              <a:off x="3322855" y="1207136"/>
              <a:ext cx="144276" cy="288496"/>
            </a:xfrm>
            <a:custGeom>
              <a:avLst/>
              <a:gdLst/>
              <a:ahLst/>
              <a:cxnLst/>
              <a:rect l="l" t="t" r="r" b="b"/>
              <a:pathLst>
                <a:path w="5180" h="10358" extrusionOk="0">
                  <a:moveTo>
                    <a:pt x="1960" y="1"/>
                  </a:moveTo>
                  <a:cubicBezTo>
                    <a:pt x="878" y="1"/>
                    <a:pt x="1" y="878"/>
                    <a:pt x="1" y="1962"/>
                  </a:cubicBezTo>
                  <a:lnTo>
                    <a:pt x="1" y="10358"/>
                  </a:lnTo>
                  <a:lnTo>
                    <a:pt x="5179" y="1035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89"/>
            <p:cNvSpPr/>
            <p:nvPr/>
          </p:nvSpPr>
          <p:spPr>
            <a:xfrm>
              <a:off x="3377445" y="1207136"/>
              <a:ext cx="192962" cy="247581"/>
            </a:xfrm>
            <a:custGeom>
              <a:avLst/>
              <a:gdLst/>
              <a:ahLst/>
              <a:cxnLst/>
              <a:rect l="l" t="t" r="r" b="b"/>
              <a:pathLst>
                <a:path w="6928" h="8889" extrusionOk="0">
                  <a:moveTo>
                    <a:pt x="0" y="1"/>
                  </a:moveTo>
                  <a:lnTo>
                    <a:pt x="0" y="8888"/>
                  </a:lnTo>
                  <a:lnTo>
                    <a:pt x="6928" y="8888"/>
                  </a:lnTo>
                  <a:lnTo>
                    <a:pt x="6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89"/>
            <p:cNvSpPr/>
            <p:nvPr/>
          </p:nvSpPr>
          <p:spPr>
            <a:xfrm>
              <a:off x="3543084" y="1495605"/>
              <a:ext cx="54591" cy="54647"/>
            </a:xfrm>
            <a:custGeom>
              <a:avLst/>
              <a:gdLst/>
              <a:ahLst/>
              <a:cxnLst/>
              <a:rect l="l" t="t" r="r" b="b"/>
              <a:pathLst>
                <a:path w="1960" h="1962" extrusionOk="0">
                  <a:moveTo>
                    <a:pt x="1" y="1"/>
                  </a:moveTo>
                  <a:lnTo>
                    <a:pt x="981" y="1961"/>
                  </a:lnTo>
                  <a:lnTo>
                    <a:pt x="1960" y="1961"/>
                  </a:lnTo>
                  <a:lnTo>
                    <a:pt x="1960" y="9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89"/>
            <p:cNvSpPr/>
            <p:nvPr/>
          </p:nvSpPr>
          <p:spPr>
            <a:xfrm>
              <a:off x="3543084" y="1441014"/>
              <a:ext cx="54591" cy="54619"/>
            </a:xfrm>
            <a:custGeom>
              <a:avLst/>
              <a:gdLst/>
              <a:ahLst/>
              <a:cxnLst/>
              <a:rect l="l" t="t" r="r" b="b"/>
              <a:pathLst>
                <a:path w="1960" h="1961" extrusionOk="0">
                  <a:moveTo>
                    <a:pt x="981" y="0"/>
                  </a:moveTo>
                  <a:lnTo>
                    <a:pt x="1" y="1961"/>
                  </a:lnTo>
                  <a:lnTo>
                    <a:pt x="1" y="1961"/>
                  </a:lnTo>
                  <a:lnTo>
                    <a:pt x="1960" y="981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89"/>
            <p:cNvSpPr/>
            <p:nvPr/>
          </p:nvSpPr>
          <p:spPr>
            <a:xfrm>
              <a:off x="3322855" y="1441014"/>
              <a:ext cx="247553" cy="109238"/>
            </a:xfrm>
            <a:custGeom>
              <a:avLst/>
              <a:gdLst/>
              <a:ahLst/>
              <a:cxnLst/>
              <a:rect l="l" t="t" r="r" b="b"/>
              <a:pathLst>
                <a:path w="8888" h="3922" extrusionOk="0">
                  <a:moveTo>
                    <a:pt x="1960" y="0"/>
                  </a:moveTo>
                  <a:cubicBezTo>
                    <a:pt x="878" y="0"/>
                    <a:pt x="1" y="879"/>
                    <a:pt x="1" y="1961"/>
                  </a:cubicBezTo>
                  <a:cubicBezTo>
                    <a:pt x="1" y="3043"/>
                    <a:pt x="878" y="3921"/>
                    <a:pt x="1960" y="3921"/>
                  </a:cubicBezTo>
                  <a:lnTo>
                    <a:pt x="8888" y="3921"/>
                  </a:lnTo>
                  <a:lnTo>
                    <a:pt x="88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89"/>
            <p:cNvSpPr/>
            <p:nvPr/>
          </p:nvSpPr>
          <p:spPr>
            <a:xfrm>
              <a:off x="3543084" y="1468309"/>
              <a:ext cx="54591" cy="45539"/>
            </a:xfrm>
            <a:custGeom>
              <a:avLst/>
              <a:gdLst/>
              <a:ahLst/>
              <a:cxnLst/>
              <a:rect l="l" t="t" r="r" b="b"/>
              <a:pathLst>
                <a:path w="1960" h="1635" extrusionOk="0">
                  <a:moveTo>
                    <a:pt x="981" y="1"/>
                  </a:moveTo>
                  <a:lnTo>
                    <a:pt x="1" y="1634"/>
                  </a:lnTo>
                  <a:lnTo>
                    <a:pt x="1960" y="981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89"/>
            <p:cNvSpPr/>
            <p:nvPr/>
          </p:nvSpPr>
          <p:spPr>
            <a:xfrm>
              <a:off x="3350178" y="1468309"/>
              <a:ext cx="220230" cy="45539"/>
            </a:xfrm>
            <a:custGeom>
              <a:avLst/>
              <a:gdLst/>
              <a:ahLst/>
              <a:cxnLst/>
              <a:rect l="l" t="t" r="r" b="b"/>
              <a:pathLst>
                <a:path w="7907" h="1635" extrusionOk="0">
                  <a:moveTo>
                    <a:pt x="979" y="1"/>
                  </a:moveTo>
                  <a:cubicBezTo>
                    <a:pt x="440" y="1"/>
                    <a:pt x="0" y="440"/>
                    <a:pt x="0" y="981"/>
                  </a:cubicBezTo>
                  <a:lnTo>
                    <a:pt x="979" y="1634"/>
                  </a:lnTo>
                  <a:lnTo>
                    <a:pt x="7907" y="1634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89"/>
            <p:cNvSpPr/>
            <p:nvPr/>
          </p:nvSpPr>
          <p:spPr>
            <a:xfrm>
              <a:off x="3543084" y="1495605"/>
              <a:ext cx="54591" cy="27351"/>
            </a:xfrm>
            <a:custGeom>
              <a:avLst/>
              <a:gdLst/>
              <a:ahLst/>
              <a:cxnLst/>
              <a:rect l="l" t="t" r="r" b="b"/>
              <a:pathLst>
                <a:path w="1960" h="982" extrusionOk="0">
                  <a:moveTo>
                    <a:pt x="981" y="1"/>
                  </a:moveTo>
                  <a:lnTo>
                    <a:pt x="1" y="492"/>
                  </a:lnTo>
                  <a:lnTo>
                    <a:pt x="981" y="981"/>
                  </a:lnTo>
                  <a:lnTo>
                    <a:pt x="1960" y="981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89"/>
            <p:cNvSpPr/>
            <p:nvPr/>
          </p:nvSpPr>
          <p:spPr>
            <a:xfrm>
              <a:off x="3350178" y="1495605"/>
              <a:ext cx="220230" cy="27351"/>
            </a:xfrm>
            <a:custGeom>
              <a:avLst/>
              <a:gdLst/>
              <a:ahLst/>
              <a:cxnLst/>
              <a:rect l="l" t="t" r="r" b="b"/>
              <a:pathLst>
                <a:path w="7907" h="982" extrusionOk="0">
                  <a:moveTo>
                    <a:pt x="0" y="1"/>
                  </a:moveTo>
                  <a:cubicBezTo>
                    <a:pt x="0" y="541"/>
                    <a:pt x="440" y="981"/>
                    <a:pt x="979" y="981"/>
                  </a:cubicBezTo>
                  <a:lnTo>
                    <a:pt x="7907" y="981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" name="Google Shape;1971;p89"/>
          <p:cNvGrpSpPr/>
          <p:nvPr/>
        </p:nvGrpSpPr>
        <p:grpSpPr>
          <a:xfrm>
            <a:off x="2343022" y="3729931"/>
            <a:ext cx="452269" cy="442688"/>
            <a:chOff x="2463159" y="1218556"/>
            <a:chExt cx="452269" cy="442688"/>
          </a:xfrm>
        </p:grpSpPr>
        <p:sp>
          <p:nvSpPr>
            <p:cNvPr id="1972" name="Google Shape;1972;p89"/>
            <p:cNvSpPr/>
            <p:nvPr/>
          </p:nvSpPr>
          <p:spPr>
            <a:xfrm>
              <a:off x="2760708" y="1300470"/>
              <a:ext cx="154721" cy="274848"/>
            </a:xfrm>
            <a:custGeom>
              <a:avLst/>
              <a:gdLst/>
              <a:ahLst/>
              <a:cxnLst/>
              <a:rect l="l" t="t" r="r" b="b"/>
              <a:pathLst>
                <a:path w="5555" h="9868" extrusionOk="0">
                  <a:moveTo>
                    <a:pt x="4574" y="0"/>
                  </a:moveTo>
                  <a:lnTo>
                    <a:pt x="1" y="4933"/>
                  </a:lnTo>
                  <a:lnTo>
                    <a:pt x="4574" y="9868"/>
                  </a:lnTo>
                  <a:lnTo>
                    <a:pt x="5310" y="9868"/>
                  </a:lnTo>
                  <a:cubicBezTo>
                    <a:pt x="5445" y="9868"/>
                    <a:pt x="5555" y="9758"/>
                    <a:pt x="5555" y="9622"/>
                  </a:cubicBezTo>
                  <a:lnTo>
                    <a:pt x="5555" y="246"/>
                  </a:lnTo>
                  <a:cubicBezTo>
                    <a:pt x="5555" y="110"/>
                    <a:pt x="5445" y="0"/>
                    <a:pt x="5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89"/>
            <p:cNvSpPr/>
            <p:nvPr/>
          </p:nvSpPr>
          <p:spPr>
            <a:xfrm>
              <a:off x="2463159" y="1300470"/>
              <a:ext cx="424973" cy="360773"/>
            </a:xfrm>
            <a:custGeom>
              <a:avLst/>
              <a:gdLst/>
              <a:ahLst/>
              <a:cxnLst/>
              <a:rect l="l" t="t" r="r" b="b"/>
              <a:pathLst>
                <a:path w="15258" h="12953" extrusionOk="0">
                  <a:moveTo>
                    <a:pt x="244" y="0"/>
                  </a:moveTo>
                  <a:cubicBezTo>
                    <a:pt x="109" y="0"/>
                    <a:pt x="0" y="110"/>
                    <a:pt x="0" y="246"/>
                  </a:cubicBezTo>
                  <a:lnTo>
                    <a:pt x="0" y="12706"/>
                  </a:lnTo>
                  <a:cubicBezTo>
                    <a:pt x="0" y="12854"/>
                    <a:pt x="121" y="12952"/>
                    <a:pt x="247" y="12952"/>
                  </a:cubicBezTo>
                  <a:cubicBezTo>
                    <a:pt x="307" y="12952"/>
                    <a:pt x="368" y="12930"/>
                    <a:pt x="418" y="12880"/>
                  </a:cubicBezTo>
                  <a:lnTo>
                    <a:pt x="3430" y="9868"/>
                  </a:lnTo>
                  <a:lnTo>
                    <a:pt x="15257" y="9868"/>
                  </a:lnTo>
                  <a:lnTo>
                    <a:pt x="152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89"/>
            <p:cNvSpPr/>
            <p:nvPr/>
          </p:nvSpPr>
          <p:spPr>
            <a:xfrm>
              <a:off x="2751600" y="1245851"/>
              <a:ext cx="109210" cy="274848"/>
            </a:xfrm>
            <a:custGeom>
              <a:avLst/>
              <a:gdLst/>
              <a:ahLst/>
              <a:cxnLst/>
              <a:rect l="l" t="t" r="r" b="b"/>
              <a:pathLst>
                <a:path w="3921" h="9868" extrusionOk="0">
                  <a:moveTo>
                    <a:pt x="2941" y="1"/>
                  </a:moveTo>
                  <a:lnTo>
                    <a:pt x="1" y="4199"/>
                  </a:lnTo>
                  <a:lnTo>
                    <a:pt x="2941" y="9868"/>
                  </a:lnTo>
                  <a:lnTo>
                    <a:pt x="3677" y="9868"/>
                  </a:lnTo>
                  <a:cubicBezTo>
                    <a:pt x="3812" y="9868"/>
                    <a:pt x="3921" y="9759"/>
                    <a:pt x="3921" y="9623"/>
                  </a:cubicBezTo>
                  <a:lnTo>
                    <a:pt x="3921" y="246"/>
                  </a:lnTo>
                  <a:cubicBezTo>
                    <a:pt x="3921" y="111"/>
                    <a:pt x="3812" y="1"/>
                    <a:pt x="3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89"/>
            <p:cNvSpPr/>
            <p:nvPr/>
          </p:nvSpPr>
          <p:spPr>
            <a:xfrm>
              <a:off x="2634675" y="1245851"/>
              <a:ext cx="198839" cy="274848"/>
            </a:xfrm>
            <a:custGeom>
              <a:avLst/>
              <a:gdLst/>
              <a:ahLst/>
              <a:cxnLst/>
              <a:rect l="l" t="t" r="r" b="b"/>
              <a:pathLst>
                <a:path w="7139" h="9868" extrusionOk="0">
                  <a:moveTo>
                    <a:pt x="1960" y="1"/>
                  </a:moveTo>
                  <a:lnTo>
                    <a:pt x="1" y="4199"/>
                  </a:lnTo>
                  <a:lnTo>
                    <a:pt x="1960" y="9868"/>
                  </a:lnTo>
                  <a:lnTo>
                    <a:pt x="7139" y="9868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89"/>
            <p:cNvSpPr/>
            <p:nvPr/>
          </p:nvSpPr>
          <p:spPr>
            <a:xfrm>
              <a:off x="2517722" y="1245851"/>
              <a:ext cx="171571" cy="274848"/>
            </a:xfrm>
            <a:custGeom>
              <a:avLst/>
              <a:gdLst/>
              <a:ahLst/>
              <a:cxnLst/>
              <a:rect l="l" t="t" r="r" b="b"/>
              <a:pathLst>
                <a:path w="6160" h="9868" extrusionOk="0">
                  <a:moveTo>
                    <a:pt x="246" y="1"/>
                  </a:moveTo>
                  <a:cubicBezTo>
                    <a:pt x="111" y="1"/>
                    <a:pt x="0" y="111"/>
                    <a:pt x="0" y="246"/>
                  </a:cubicBezTo>
                  <a:lnTo>
                    <a:pt x="0" y="9623"/>
                  </a:lnTo>
                  <a:cubicBezTo>
                    <a:pt x="0" y="9759"/>
                    <a:pt x="111" y="9868"/>
                    <a:pt x="246" y="9868"/>
                  </a:cubicBezTo>
                  <a:lnTo>
                    <a:pt x="6159" y="9868"/>
                  </a:lnTo>
                  <a:lnTo>
                    <a:pt x="6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89"/>
            <p:cNvSpPr/>
            <p:nvPr/>
          </p:nvSpPr>
          <p:spPr>
            <a:xfrm>
              <a:off x="2778923" y="1218556"/>
              <a:ext cx="54591" cy="256661"/>
            </a:xfrm>
            <a:custGeom>
              <a:avLst/>
              <a:gdLst/>
              <a:ahLst/>
              <a:cxnLst/>
              <a:rect l="l" t="t" r="r" b="b"/>
              <a:pathLst>
                <a:path w="1960" h="9215" extrusionOk="0">
                  <a:moveTo>
                    <a:pt x="981" y="0"/>
                  </a:moveTo>
                  <a:lnTo>
                    <a:pt x="0" y="9214"/>
                  </a:lnTo>
                  <a:lnTo>
                    <a:pt x="1960" y="7907"/>
                  </a:lnTo>
                  <a:lnTo>
                    <a:pt x="1960" y="246"/>
                  </a:lnTo>
                  <a:cubicBezTo>
                    <a:pt x="1960" y="111"/>
                    <a:pt x="1850" y="0"/>
                    <a:pt x="1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89"/>
            <p:cNvSpPr/>
            <p:nvPr/>
          </p:nvSpPr>
          <p:spPr>
            <a:xfrm>
              <a:off x="2598272" y="1218556"/>
              <a:ext cx="207975" cy="256661"/>
            </a:xfrm>
            <a:custGeom>
              <a:avLst/>
              <a:gdLst/>
              <a:ahLst/>
              <a:cxnLst/>
              <a:rect l="l" t="t" r="r" b="b"/>
              <a:pathLst>
                <a:path w="7467" h="9215" extrusionOk="0">
                  <a:moveTo>
                    <a:pt x="4247" y="0"/>
                  </a:moveTo>
                  <a:cubicBezTo>
                    <a:pt x="3708" y="0"/>
                    <a:pt x="3267" y="441"/>
                    <a:pt x="3267" y="981"/>
                  </a:cubicBezTo>
                  <a:lnTo>
                    <a:pt x="1" y="9214"/>
                  </a:lnTo>
                  <a:lnTo>
                    <a:pt x="7467" y="9214"/>
                  </a:lnTo>
                  <a:lnTo>
                    <a:pt x="74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89"/>
            <p:cNvSpPr/>
            <p:nvPr/>
          </p:nvSpPr>
          <p:spPr>
            <a:xfrm>
              <a:off x="2545018" y="1218556"/>
              <a:ext cx="144276" cy="247553"/>
            </a:xfrm>
            <a:custGeom>
              <a:avLst/>
              <a:gdLst/>
              <a:ahLst/>
              <a:cxnLst/>
              <a:rect l="l" t="t" r="r" b="b"/>
              <a:pathLst>
                <a:path w="5180" h="8888" extrusionOk="0">
                  <a:moveTo>
                    <a:pt x="246" y="0"/>
                  </a:moveTo>
                  <a:cubicBezTo>
                    <a:pt x="111" y="0"/>
                    <a:pt x="1" y="111"/>
                    <a:pt x="1" y="246"/>
                  </a:cubicBezTo>
                  <a:lnTo>
                    <a:pt x="1" y="7907"/>
                  </a:lnTo>
                  <a:lnTo>
                    <a:pt x="5179" y="8887"/>
                  </a:lnTo>
                  <a:lnTo>
                    <a:pt x="5179" y="981"/>
                  </a:lnTo>
                  <a:cubicBezTo>
                    <a:pt x="5179" y="441"/>
                    <a:pt x="4738" y="0"/>
                    <a:pt x="4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89"/>
            <p:cNvSpPr/>
            <p:nvPr/>
          </p:nvSpPr>
          <p:spPr>
            <a:xfrm>
              <a:off x="2806219" y="1438785"/>
              <a:ext cx="27295" cy="54619"/>
            </a:xfrm>
            <a:custGeom>
              <a:avLst/>
              <a:gdLst/>
              <a:ahLst/>
              <a:cxnLst/>
              <a:rect l="l" t="t" r="r" b="b"/>
              <a:pathLst>
                <a:path w="980" h="1961" extrusionOk="0">
                  <a:moveTo>
                    <a:pt x="1" y="0"/>
                  </a:moveTo>
                  <a:lnTo>
                    <a:pt x="1" y="1961"/>
                  </a:lnTo>
                  <a:lnTo>
                    <a:pt x="980" y="98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89"/>
            <p:cNvSpPr/>
            <p:nvPr/>
          </p:nvSpPr>
          <p:spPr>
            <a:xfrm>
              <a:off x="2666510" y="1438785"/>
              <a:ext cx="139736" cy="54619"/>
            </a:xfrm>
            <a:custGeom>
              <a:avLst/>
              <a:gdLst/>
              <a:ahLst/>
              <a:cxnLst/>
              <a:rect l="l" t="t" r="r" b="b"/>
              <a:pathLst>
                <a:path w="5017" h="1961" extrusionOk="0">
                  <a:moveTo>
                    <a:pt x="1797" y="0"/>
                  </a:moveTo>
                  <a:cubicBezTo>
                    <a:pt x="1258" y="0"/>
                    <a:pt x="817" y="441"/>
                    <a:pt x="817" y="980"/>
                  </a:cubicBezTo>
                  <a:lnTo>
                    <a:pt x="1" y="1471"/>
                  </a:lnTo>
                  <a:lnTo>
                    <a:pt x="817" y="1961"/>
                  </a:lnTo>
                  <a:lnTo>
                    <a:pt x="5017" y="1471"/>
                  </a:lnTo>
                  <a:lnTo>
                    <a:pt x="50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89"/>
            <p:cNvSpPr/>
            <p:nvPr/>
          </p:nvSpPr>
          <p:spPr>
            <a:xfrm>
              <a:off x="2545018" y="1438785"/>
              <a:ext cx="144276" cy="54619"/>
            </a:xfrm>
            <a:custGeom>
              <a:avLst/>
              <a:gdLst/>
              <a:ahLst/>
              <a:cxnLst/>
              <a:rect l="l" t="t" r="r" b="b"/>
              <a:pathLst>
                <a:path w="5180" h="1961" extrusionOk="0">
                  <a:moveTo>
                    <a:pt x="1" y="0"/>
                  </a:moveTo>
                  <a:lnTo>
                    <a:pt x="1" y="980"/>
                  </a:lnTo>
                  <a:lnTo>
                    <a:pt x="5179" y="1961"/>
                  </a:lnTo>
                  <a:lnTo>
                    <a:pt x="5179" y="980"/>
                  </a:lnTo>
                  <a:cubicBezTo>
                    <a:pt x="5179" y="441"/>
                    <a:pt x="4738" y="0"/>
                    <a:pt x="4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89"/>
            <p:cNvSpPr/>
            <p:nvPr/>
          </p:nvSpPr>
          <p:spPr>
            <a:xfrm>
              <a:off x="2806219" y="1466081"/>
              <a:ext cx="27295" cy="27323"/>
            </a:xfrm>
            <a:custGeom>
              <a:avLst/>
              <a:gdLst/>
              <a:ahLst/>
              <a:cxnLst/>
              <a:rect l="l" t="t" r="r" b="b"/>
              <a:pathLst>
                <a:path w="980" h="981" extrusionOk="0">
                  <a:moveTo>
                    <a:pt x="1" y="0"/>
                  </a:moveTo>
                  <a:lnTo>
                    <a:pt x="1" y="981"/>
                  </a:lnTo>
                  <a:lnTo>
                    <a:pt x="735" y="981"/>
                  </a:lnTo>
                  <a:cubicBezTo>
                    <a:pt x="870" y="981"/>
                    <a:pt x="980" y="871"/>
                    <a:pt x="980" y="735"/>
                  </a:cubicBezTo>
                  <a:lnTo>
                    <a:pt x="9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89"/>
            <p:cNvSpPr/>
            <p:nvPr/>
          </p:nvSpPr>
          <p:spPr>
            <a:xfrm>
              <a:off x="2689266" y="1466081"/>
              <a:ext cx="116981" cy="27323"/>
            </a:xfrm>
            <a:custGeom>
              <a:avLst/>
              <a:gdLst/>
              <a:ahLst/>
              <a:cxnLst/>
              <a:rect l="l" t="t" r="r" b="b"/>
              <a:pathLst>
                <a:path w="4200" h="981" extrusionOk="0">
                  <a:moveTo>
                    <a:pt x="980" y="0"/>
                  </a:moveTo>
                  <a:cubicBezTo>
                    <a:pt x="441" y="0"/>
                    <a:pt x="0" y="441"/>
                    <a:pt x="0" y="981"/>
                  </a:cubicBezTo>
                  <a:lnTo>
                    <a:pt x="4200" y="981"/>
                  </a:lnTo>
                  <a:lnTo>
                    <a:pt x="4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89"/>
            <p:cNvSpPr/>
            <p:nvPr/>
          </p:nvSpPr>
          <p:spPr>
            <a:xfrm>
              <a:off x="2545018" y="1466081"/>
              <a:ext cx="144276" cy="27323"/>
            </a:xfrm>
            <a:custGeom>
              <a:avLst/>
              <a:gdLst/>
              <a:ahLst/>
              <a:cxnLst/>
              <a:rect l="l" t="t" r="r" b="b"/>
              <a:pathLst>
                <a:path w="5180" h="981" extrusionOk="0">
                  <a:moveTo>
                    <a:pt x="1" y="0"/>
                  </a:moveTo>
                  <a:lnTo>
                    <a:pt x="1" y="735"/>
                  </a:lnTo>
                  <a:cubicBezTo>
                    <a:pt x="1" y="871"/>
                    <a:pt x="111" y="981"/>
                    <a:pt x="246" y="981"/>
                  </a:cubicBezTo>
                  <a:lnTo>
                    <a:pt x="5179" y="981"/>
                  </a:lnTo>
                  <a:cubicBezTo>
                    <a:pt x="5179" y="441"/>
                    <a:pt x="4738" y="0"/>
                    <a:pt x="4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90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Invested time</a:t>
            </a:r>
            <a:endParaRPr/>
          </a:p>
        </p:txBody>
      </p:sp>
      <p:sp>
        <p:nvSpPr>
          <p:cNvPr id="1991" name="Google Shape;1991;p90"/>
          <p:cNvSpPr/>
          <p:nvPr/>
        </p:nvSpPr>
        <p:spPr>
          <a:xfrm>
            <a:off x="3878172" y="1374600"/>
            <a:ext cx="15204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90"/>
          <p:cNvSpPr/>
          <p:nvPr/>
        </p:nvSpPr>
        <p:spPr>
          <a:xfrm>
            <a:off x="1469175" y="1374600"/>
            <a:ext cx="2409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90"/>
          <p:cNvSpPr/>
          <p:nvPr/>
        </p:nvSpPr>
        <p:spPr>
          <a:xfrm>
            <a:off x="5398582" y="1374600"/>
            <a:ext cx="14865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90"/>
          <p:cNvSpPr/>
          <p:nvPr/>
        </p:nvSpPr>
        <p:spPr>
          <a:xfrm>
            <a:off x="6885026" y="1374600"/>
            <a:ext cx="7899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90"/>
          <p:cNvSpPr txBox="1"/>
          <p:nvPr/>
        </p:nvSpPr>
        <p:spPr>
          <a:xfrm>
            <a:off x="713215" y="3691620"/>
            <a:ext cx="18111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6" name="Google Shape;1996;p90"/>
          <p:cNvSpPr txBox="1"/>
          <p:nvPr/>
        </p:nvSpPr>
        <p:spPr>
          <a:xfrm>
            <a:off x="713215" y="3217268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Jupiter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97" name="Google Shape;1997;p90"/>
          <p:cNvSpPr txBox="1"/>
          <p:nvPr/>
        </p:nvSpPr>
        <p:spPr>
          <a:xfrm>
            <a:off x="713215" y="2856066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40%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98" name="Google Shape;1998;p90"/>
          <p:cNvSpPr txBox="1"/>
          <p:nvPr/>
        </p:nvSpPr>
        <p:spPr>
          <a:xfrm>
            <a:off x="2681916" y="3691619"/>
            <a:ext cx="18111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9" name="Google Shape;1999;p90"/>
          <p:cNvSpPr txBox="1"/>
          <p:nvPr/>
        </p:nvSpPr>
        <p:spPr>
          <a:xfrm>
            <a:off x="2681916" y="3217269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00" name="Google Shape;2000;p90"/>
          <p:cNvSpPr txBox="1"/>
          <p:nvPr/>
        </p:nvSpPr>
        <p:spPr>
          <a:xfrm>
            <a:off x="2681916" y="2856067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01" name="Google Shape;2001;p90"/>
          <p:cNvSpPr txBox="1"/>
          <p:nvPr/>
        </p:nvSpPr>
        <p:spPr>
          <a:xfrm>
            <a:off x="4650618" y="3689014"/>
            <a:ext cx="18111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2" name="Google Shape;2002;p90"/>
          <p:cNvSpPr txBox="1"/>
          <p:nvPr/>
        </p:nvSpPr>
        <p:spPr>
          <a:xfrm>
            <a:off x="4650618" y="3214658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03" name="Google Shape;2003;p90"/>
          <p:cNvSpPr txBox="1"/>
          <p:nvPr/>
        </p:nvSpPr>
        <p:spPr>
          <a:xfrm>
            <a:off x="4650618" y="2858672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25%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04" name="Google Shape;2004;p90"/>
          <p:cNvSpPr txBox="1"/>
          <p:nvPr/>
        </p:nvSpPr>
        <p:spPr>
          <a:xfrm>
            <a:off x="6619470" y="3706987"/>
            <a:ext cx="18111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It's hot there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5" name="Google Shape;2005;p90"/>
          <p:cNvSpPr txBox="1"/>
          <p:nvPr/>
        </p:nvSpPr>
        <p:spPr>
          <a:xfrm>
            <a:off x="6619470" y="3230584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06" name="Google Shape;2006;p90"/>
          <p:cNvSpPr txBox="1"/>
          <p:nvPr/>
        </p:nvSpPr>
        <p:spPr>
          <a:xfrm>
            <a:off x="6619470" y="2864699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15%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007" name="Google Shape;2007;p90"/>
          <p:cNvCxnSpPr>
            <a:stCxn id="1997" idx="0"/>
            <a:endCxn id="1992" idx="2"/>
          </p:cNvCxnSpPr>
          <p:nvPr/>
        </p:nvCxnSpPr>
        <p:spPr>
          <a:xfrm rot="-5400000">
            <a:off x="1585465" y="1767966"/>
            <a:ext cx="1121400" cy="1054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8" name="Google Shape;2008;p90"/>
          <p:cNvCxnSpPr>
            <a:stCxn id="2000" idx="0"/>
            <a:endCxn id="1991" idx="2"/>
          </p:cNvCxnSpPr>
          <p:nvPr/>
        </p:nvCxnSpPr>
        <p:spPr>
          <a:xfrm rot="-5400000">
            <a:off x="3552216" y="1769917"/>
            <a:ext cx="1121400" cy="10509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9" name="Google Shape;2009;p90"/>
          <p:cNvCxnSpPr>
            <a:stCxn id="2003" idx="0"/>
            <a:endCxn id="1993" idx="2"/>
          </p:cNvCxnSpPr>
          <p:nvPr/>
        </p:nvCxnSpPr>
        <p:spPr>
          <a:xfrm rot="-5400000">
            <a:off x="5286918" y="2003822"/>
            <a:ext cx="1124100" cy="585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0" name="Google Shape;2010;p90"/>
          <p:cNvCxnSpPr>
            <a:stCxn id="2006" idx="0"/>
            <a:endCxn id="1994" idx="2"/>
          </p:cNvCxnSpPr>
          <p:nvPr/>
        </p:nvCxnSpPr>
        <p:spPr>
          <a:xfrm rot="5400000" flipH="1">
            <a:off x="6837420" y="2177099"/>
            <a:ext cx="1130100" cy="2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91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objectives</a:t>
            </a:r>
            <a:endParaRPr/>
          </a:p>
        </p:txBody>
      </p:sp>
      <p:sp>
        <p:nvSpPr>
          <p:cNvPr id="2016" name="Google Shape;2016;p91"/>
          <p:cNvSpPr txBox="1">
            <a:spLocks noGrp="1"/>
          </p:cNvSpPr>
          <p:nvPr>
            <p:ph type="title" idx="2"/>
          </p:nvPr>
        </p:nvSpPr>
        <p:spPr>
          <a:xfrm>
            <a:off x="1653056" y="17516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017" name="Google Shape;2017;p91"/>
          <p:cNvSpPr txBox="1">
            <a:spLocks noGrp="1"/>
          </p:cNvSpPr>
          <p:nvPr>
            <p:ph type="subTitle" idx="1"/>
          </p:nvPr>
        </p:nvSpPr>
        <p:spPr>
          <a:xfrm>
            <a:off x="1999406" y="2247125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2018" name="Google Shape;2018;p91"/>
          <p:cNvSpPr txBox="1">
            <a:spLocks noGrp="1"/>
          </p:cNvSpPr>
          <p:nvPr>
            <p:ph type="title" idx="3"/>
          </p:nvPr>
        </p:nvSpPr>
        <p:spPr>
          <a:xfrm>
            <a:off x="4623837" y="17516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019" name="Google Shape;2019;p91"/>
          <p:cNvSpPr txBox="1">
            <a:spLocks noGrp="1"/>
          </p:cNvSpPr>
          <p:nvPr>
            <p:ph type="subTitle" idx="4"/>
          </p:nvPr>
        </p:nvSpPr>
        <p:spPr>
          <a:xfrm>
            <a:off x="4970187" y="2247125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very far away from Earth</a:t>
            </a:r>
            <a:endParaRPr/>
          </a:p>
        </p:txBody>
      </p:sp>
      <p:sp>
        <p:nvSpPr>
          <p:cNvPr id="2020" name="Google Shape;2020;p91"/>
          <p:cNvSpPr txBox="1">
            <a:spLocks noGrp="1"/>
          </p:cNvSpPr>
          <p:nvPr>
            <p:ph type="title" idx="5"/>
          </p:nvPr>
        </p:nvSpPr>
        <p:spPr>
          <a:xfrm>
            <a:off x="1653056" y="2842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2021" name="Google Shape;2021;p91"/>
          <p:cNvSpPr txBox="1">
            <a:spLocks noGrp="1"/>
          </p:cNvSpPr>
          <p:nvPr>
            <p:ph type="subTitle" idx="6"/>
          </p:nvPr>
        </p:nvSpPr>
        <p:spPr>
          <a:xfrm>
            <a:off x="1999406" y="3350450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2022" name="Google Shape;2022;p91"/>
          <p:cNvSpPr txBox="1">
            <a:spLocks noGrp="1"/>
          </p:cNvSpPr>
          <p:nvPr>
            <p:ph type="title" idx="7"/>
          </p:nvPr>
        </p:nvSpPr>
        <p:spPr>
          <a:xfrm>
            <a:off x="4623837" y="2842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023" name="Google Shape;2023;p91"/>
          <p:cNvSpPr txBox="1">
            <a:spLocks noGrp="1"/>
          </p:cNvSpPr>
          <p:nvPr>
            <p:ph type="subTitle" idx="8"/>
          </p:nvPr>
        </p:nvSpPr>
        <p:spPr>
          <a:xfrm>
            <a:off x="4970187" y="3350450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2024" name="Google Shape;2024;p91"/>
          <p:cNvSpPr/>
          <p:nvPr/>
        </p:nvSpPr>
        <p:spPr>
          <a:xfrm>
            <a:off x="2776856" y="119256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34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25" name="Google Shape;2025;p91"/>
          <p:cNvSpPr/>
          <p:nvPr/>
        </p:nvSpPr>
        <p:spPr>
          <a:xfrm>
            <a:off x="2776856" y="393336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34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26" name="Google Shape;2026;p91"/>
          <p:cNvSpPr/>
          <p:nvPr/>
        </p:nvSpPr>
        <p:spPr>
          <a:xfrm>
            <a:off x="5747637" y="393336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sz="34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27" name="Google Shape;2027;p91"/>
          <p:cNvSpPr/>
          <p:nvPr/>
        </p:nvSpPr>
        <p:spPr>
          <a:xfrm>
            <a:off x="5747637" y="119256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 sz="34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028" name="Google Shape;2028;p91"/>
          <p:cNvCxnSpPr>
            <a:stCxn id="2024" idx="1"/>
            <a:endCxn id="2025" idx="1"/>
          </p:cNvCxnSpPr>
          <p:nvPr/>
        </p:nvCxnSpPr>
        <p:spPr>
          <a:xfrm>
            <a:off x="2776856" y="1502315"/>
            <a:ext cx="600" cy="2740800"/>
          </a:xfrm>
          <a:prstGeom prst="bentConnector3">
            <a:avLst>
              <a:gd name="adj1" fmla="val -2669927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9" name="Google Shape;2029;p91"/>
          <p:cNvCxnSpPr>
            <a:stCxn id="2027" idx="3"/>
            <a:endCxn id="2026" idx="3"/>
          </p:cNvCxnSpPr>
          <p:nvPr/>
        </p:nvCxnSpPr>
        <p:spPr>
          <a:xfrm>
            <a:off x="6367137" y="1502315"/>
            <a:ext cx="600" cy="2740800"/>
          </a:xfrm>
          <a:prstGeom prst="bentConnector3">
            <a:avLst>
              <a:gd name="adj1" fmla="val 2666772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0" name="Google Shape;2030;p91"/>
          <p:cNvCxnSpPr>
            <a:stCxn id="2025" idx="3"/>
            <a:endCxn id="2026" idx="1"/>
          </p:cNvCxnSpPr>
          <p:nvPr/>
        </p:nvCxnSpPr>
        <p:spPr>
          <a:xfrm>
            <a:off x="3396356" y="4243115"/>
            <a:ext cx="235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92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objectives</a:t>
            </a:r>
            <a:endParaRPr/>
          </a:p>
        </p:txBody>
      </p:sp>
      <p:sp>
        <p:nvSpPr>
          <p:cNvPr id="2036" name="Google Shape;2036;p92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2037" name="Google Shape;2037;p92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2038" name="Google Shape;2038;p92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high temperatures</a:t>
            </a:r>
            <a:endParaRPr/>
          </a:p>
        </p:txBody>
      </p:sp>
      <p:sp>
        <p:nvSpPr>
          <p:cNvPr id="2039" name="Google Shape;2039;p92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040" name="Google Shape;2040;p92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041" name="Google Shape;2041;p92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042" name="Google Shape;2042;p92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2043" name="Google Shape;2043;p92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</a:t>
            </a:r>
            <a:endParaRPr/>
          </a:p>
        </p:txBody>
      </p:sp>
      <p:sp>
        <p:nvSpPr>
          <p:cNvPr id="2044" name="Google Shape;2044;p92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</a:t>
            </a:r>
            <a:endParaRPr/>
          </a:p>
        </p:txBody>
      </p:sp>
      <p:sp>
        <p:nvSpPr>
          <p:cNvPr id="2045" name="Google Shape;2045;p92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046" name="Google Shape;2046;p92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2047" name="Google Shape;2047;p92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Earth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93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Awesome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>
                <a:solidFill>
                  <a:schemeClr val="dk2"/>
                </a:solidFill>
              </a:rPr>
              <a:t>ords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94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Your </a:t>
            </a:r>
            <a:r>
              <a:rPr lang="en"/>
              <a:t>w</a:t>
            </a:r>
            <a:r>
              <a:rPr lang="en">
                <a:solidFill>
                  <a:schemeClr val="dk2"/>
                </a:solidFill>
              </a:rPr>
              <a:t>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58" name="Google Shape;2058;p94"/>
          <p:cNvSpPr txBox="1"/>
          <p:nvPr/>
        </p:nvSpPr>
        <p:spPr>
          <a:xfrm>
            <a:off x="714125" y="1850700"/>
            <a:ext cx="28260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You can replace the image on the screen with your own work. Just delete this one, add yours and center it properly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9" name="Google Shape;2059;p94"/>
          <p:cNvSpPr/>
          <p:nvPr/>
        </p:nvSpPr>
        <p:spPr>
          <a:xfrm>
            <a:off x="4286258" y="1261137"/>
            <a:ext cx="3715106" cy="2621265"/>
          </a:xfrm>
          <a:custGeom>
            <a:avLst/>
            <a:gdLst/>
            <a:ahLst/>
            <a:cxnLst/>
            <a:rect l="l" t="t" r="r" b="b"/>
            <a:pathLst>
              <a:path w="231579" h="163446" extrusionOk="0">
                <a:moveTo>
                  <a:pt x="7353" y="0"/>
                </a:moveTo>
                <a:cubicBezTo>
                  <a:pt x="3258" y="0"/>
                  <a:pt x="0" y="3258"/>
                  <a:pt x="0" y="7353"/>
                </a:cubicBezTo>
                <a:lnTo>
                  <a:pt x="0" y="156092"/>
                </a:lnTo>
                <a:cubicBezTo>
                  <a:pt x="0" y="160094"/>
                  <a:pt x="3258" y="163445"/>
                  <a:pt x="7353" y="163445"/>
                </a:cubicBezTo>
                <a:lnTo>
                  <a:pt x="224226" y="163445"/>
                </a:lnTo>
                <a:cubicBezTo>
                  <a:pt x="228228" y="163445"/>
                  <a:pt x="231579" y="160187"/>
                  <a:pt x="231579" y="156092"/>
                </a:cubicBezTo>
                <a:lnTo>
                  <a:pt x="231579" y="7353"/>
                </a:lnTo>
                <a:cubicBezTo>
                  <a:pt x="231579" y="3258"/>
                  <a:pt x="228228" y="0"/>
                  <a:pt x="224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94"/>
          <p:cNvSpPr/>
          <p:nvPr/>
        </p:nvSpPr>
        <p:spPr>
          <a:xfrm>
            <a:off x="3862190" y="3827153"/>
            <a:ext cx="4567733" cy="55249"/>
          </a:xfrm>
          <a:custGeom>
            <a:avLst/>
            <a:gdLst/>
            <a:ahLst/>
            <a:cxnLst/>
            <a:rect l="l" t="t" r="r" b="b"/>
            <a:pathLst>
              <a:path w="284727" h="3445" extrusionOk="0">
                <a:moveTo>
                  <a:pt x="0" y="0"/>
                </a:moveTo>
                <a:cubicBezTo>
                  <a:pt x="0" y="0"/>
                  <a:pt x="3072" y="3444"/>
                  <a:pt x="12472" y="3444"/>
                </a:cubicBezTo>
                <a:lnTo>
                  <a:pt x="272254" y="3444"/>
                </a:lnTo>
                <a:cubicBezTo>
                  <a:pt x="281655" y="3444"/>
                  <a:pt x="284726" y="0"/>
                  <a:pt x="2847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94"/>
          <p:cNvSpPr/>
          <p:nvPr/>
        </p:nvSpPr>
        <p:spPr>
          <a:xfrm>
            <a:off x="3862190" y="3740567"/>
            <a:ext cx="4566241" cy="86603"/>
          </a:xfrm>
          <a:custGeom>
            <a:avLst/>
            <a:gdLst/>
            <a:ahLst/>
            <a:cxnLst/>
            <a:rect l="l" t="t" r="r" b="b"/>
            <a:pathLst>
              <a:path w="284634" h="5400" extrusionOk="0">
                <a:moveTo>
                  <a:pt x="0" y="1"/>
                </a:moveTo>
                <a:lnTo>
                  <a:pt x="0" y="5399"/>
                </a:lnTo>
                <a:lnTo>
                  <a:pt x="284633" y="5399"/>
                </a:lnTo>
                <a:lnTo>
                  <a:pt x="2846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94"/>
          <p:cNvSpPr/>
          <p:nvPr/>
        </p:nvSpPr>
        <p:spPr>
          <a:xfrm>
            <a:off x="5828728" y="3751023"/>
            <a:ext cx="640609" cy="40318"/>
          </a:xfrm>
          <a:custGeom>
            <a:avLst/>
            <a:gdLst/>
            <a:ahLst/>
            <a:cxnLst/>
            <a:rect l="l" t="t" r="r" b="b"/>
            <a:pathLst>
              <a:path w="39932" h="2514" extrusionOk="0">
                <a:moveTo>
                  <a:pt x="1" y="0"/>
                </a:moveTo>
                <a:cubicBezTo>
                  <a:pt x="1" y="1396"/>
                  <a:pt x="1118" y="2513"/>
                  <a:pt x="2514" y="2513"/>
                </a:cubicBezTo>
                <a:lnTo>
                  <a:pt x="37418" y="2513"/>
                </a:lnTo>
                <a:cubicBezTo>
                  <a:pt x="38815" y="2513"/>
                  <a:pt x="39932" y="1396"/>
                  <a:pt x="39932" y="0"/>
                </a:cubicBezTo>
                <a:close/>
              </a:path>
            </a:pathLst>
          </a:custGeom>
          <a:solidFill>
            <a:srgbClr val="5E54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94"/>
          <p:cNvSpPr/>
          <p:nvPr/>
        </p:nvSpPr>
        <p:spPr>
          <a:xfrm>
            <a:off x="4378839" y="1364130"/>
            <a:ext cx="3528452" cy="2303306"/>
          </a:xfrm>
          <a:custGeom>
            <a:avLst/>
            <a:gdLst/>
            <a:ahLst/>
            <a:cxnLst/>
            <a:rect l="l" t="t" r="r" b="b"/>
            <a:pathLst>
              <a:path w="219944" h="143620" extrusionOk="0">
                <a:moveTo>
                  <a:pt x="0" y="0"/>
                </a:moveTo>
                <a:lnTo>
                  <a:pt x="0" y="143620"/>
                </a:lnTo>
                <a:lnTo>
                  <a:pt x="219944" y="143620"/>
                </a:lnTo>
                <a:lnTo>
                  <a:pt x="2199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4" name="Google Shape;206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850" y="1364125"/>
            <a:ext cx="3528449" cy="23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8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78" name="Google Shape;678;p68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79" name="Google Shape;679;p68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80" name="Google Shape;680;p68"/>
          <p:cNvSpPr txBox="1">
            <a:spLocks noGrp="1"/>
          </p:cNvSpPr>
          <p:nvPr>
            <p:ph type="title" idx="2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81" name="Google Shape;681;p68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82" name="Google Shape;682;p68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83" name="Google Shape;683;p68"/>
          <p:cNvSpPr txBox="1">
            <a:spLocks noGrp="1"/>
          </p:cNvSpPr>
          <p:nvPr>
            <p:ph type="title" idx="5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4" name="Google Shape;684;p68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85" name="Google Shape;685;p68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86" name="Google Shape;686;p68"/>
          <p:cNvSpPr txBox="1">
            <a:spLocks noGrp="1"/>
          </p:cNvSpPr>
          <p:nvPr>
            <p:ph type="title" idx="8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7" name="Google Shape;687;p68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88" name="Google Shape;688;p68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689" name="Google Shape;689;p68"/>
          <p:cNvSpPr txBox="1">
            <a:spLocks noGrp="1"/>
          </p:cNvSpPr>
          <p:nvPr>
            <p:ph type="title" idx="14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9" name="Google Shape;2069;p95"/>
          <p:cNvGrpSpPr/>
          <p:nvPr/>
        </p:nvGrpSpPr>
        <p:grpSpPr>
          <a:xfrm>
            <a:off x="849292" y="1072372"/>
            <a:ext cx="3910991" cy="2998754"/>
            <a:chOff x="1358722" y="1562931"/>
            <a:chExt cx="3380871" cy="2592284"/>
          </a:xfrm>
        </p:grpSpPr>
        <p:sp>
          <p:nvSpPr>
            <p:cNvPr id="2070" name="Google Shape;2070;p95"/>
            <p:cNvSpPr/>
            <p:nvPr/>
          </p:nvSpPr>
          <p:spPr>
            <a:xfrm>
              <a:off x="1358722" y="1562931"/>
              <a:ext cx="3380866" cy="2017625"/>
            </a:xfrm>
            <a:custGeom>
              <a:avLst/>
              <a:gdLst/>
              <a:ahLst/>
              <a:cxnLst/>
              <a:rect l="l" t="t" r="r" b="b"/>
              <a:pathLst>
                <a:path w="260970" h="155741" extrusionOk="0">
                  <a:moveTo>
                    <a:pt x="249594" y="9954"/>
                  </a:moveTo>
                  <a:lnTo>
                    <a:pt x="249594" y="144364"/>
                  </a:lnTo>
                  <a:lnTo>
                    <a:pt x="11376" y="144364"/>
                  </a:lnTo>
                  <a:lnTo>
                    <a:pt x="11376" y="9954"/>
                  </a:lnTo>
                  <a:close/>
                  <a:moveTo>
                    <a:pt x="8305" y="0"/>
                  </a:moveTo>
                  <a:cubicBezTo>
                    <a:pt x="4039" y="0"/>
                    <a:pt x="0" y="2844"/>
                    <a:pt x="0" y="7110"/>
                  </a:cubicBezTo>
                  <a:lnTo>
                    <a:pt x="0" y="155740"/>
                  </a:lnTo>
                  <a:lnTo>
                    <a:pt x="260970" y="155740"/>
                  </a:lnTo>
                  <a:lnTo>
                    <a:pt x="260970" y="7110"/>
                  </a:lnTo>
                  <a:cubicBezTo>
                    <a:pt x="260970" y="2844"/>
                    <a:pt x="257386" y="0"/>
                    <a:pt x="253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95"/>
            <p:cNvSpPr/>
            <p:nvPr/>
          </p:nvSpPr>
          <p:spPr>
            <a:xfrm>
              <a:off x="2437184" y="3860324"/>
              <a:ext cx="1224001" cy="294891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95"/>
            <p:cNvSpPr/>
            <p:nvPr/>
          </p:nvSpPr>
          <p:spPr>
            <a:xfrm>
              <a:off x="1358726" y="3550967"/>
              <a:ext cx="3380866" cy="309384"/>
            </a:xfrm>
            <a:custGeom>
              <a:avLst/>
              <a:gdLst/>
              <a:ahLst/>
              <a:cxnLst/>
              <a:rect l="l" t="t" r="r" b="b"/>
              <a:pathLst>
                <a:path w="260970" h="22753" extrusionOk="0">
                  <a:moveTo>
                    <a:pt x="0" y="14846"/>
                  </a:moveTo>
                  <a:cubicBezTo>
                    <a:pt x="0" y="19169"/>
                    <a:pt x="4039" y="22753"/>
                    <a:pt x="8305" y="22753"/>
                  </a:cubicBezTo>
                  <a:lnTo>
                    <a:pt x="253120" y="22753"/>
                  </a:lnTo>
                  <a:cubicBezTo>
                    <a:pt x="257443" y="22696"/>
                    <a:pt x="260913" y="19169"/>
                    <a:pt x="260970" y="14846"/>
                  </a:cubicBezTo>
                  <a:lnTo>
                    <a:pt x="2609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73" name="Google Shape;20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850" y="1227900"/>
            <a:ext cx="3589874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4" name="Google Shape;2074;p95"/>
          <p:cNvSpPr txBox="1">
            <a:spLocks noGrp="1"/>
          </p:cNvSpPr>
          <p:nvPr>
            <p:ph type="title"/>
          </p:nvPr>
        </p:nvSpPr>
        <p:spPr>
          <a:xfrm>
            <a:off x="4960900" y="1453375"/>
            <a:ext cx="31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work</a:t>
            </a:r>
            <a:endParaRPr/>
          </a:p>
        </p:txBody>
      </p:sp>
      <p:sp>
        <p:nvSpPr>
          <p:cNvPr id="2075" name="Google Shape;2075;p95"/>
          <p:cNvSpPr txBox="1">
            <a:spLocks noGrp="1"/>
          </p:cNvSpPr>
          <p:nvPr>
            <p:ph type="subTitle" idx="1"/>
          </p:nvPr>
        </p:nvSpPr>
        <p:spPr>
          <a:xfrm>
            <a:off x="4960900" y="2115375"/>
            <a:ext cx="3162600" cy="12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96"/>
          <p:cNvSpPr/>
          <p:nvPr/>
        </p:nvSpPr>
        <p:spPr>
          <a:xfrm>
            <a:off x="939850" y="1761450"/>
            <a:ext cx="3272400" cy="25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96"/>
          <p:cNvSpPr/>
          <p:nvPr/>
        </p:nvSpPr>
        <p:spPr>
          <a:xfrm>
            <a:off x="4928125" y="1761450"/>
            <a:ext cx="3272400" cy="25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96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Multimedia</a:t>
            </a:r>
            <a:endParaRPr/>
          </a:p>
        </p:txBody>
      </p:sp>
      <p:sp>
        <p:nvSpPr>
          <p:cNvPr id="2083" name="Google Shape;2083;p96"/>
          <p:cNvSpPr/>
          <p:nvPr/>
        </p:nvSpPr>
        <p:spPr>
          <a:xfrm>
            <a:off x="5028925" y="1862050"/>
            <a:ext cx="3070800" cy="2282700"/>
          </a:xfrm>
          <a:prstGeom prst="rect">
            <a:avLst/>
          </a:prstGeom>
          <a:solidFill>
            <a:srgbClr val="FAF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96"/>
          <p:cNvSpPr/>
          <p:nvPr/>
        </p:nvSpPr>
        <p:spPr>
          <a:xfrm>
            <a:off x="1044112" y="1862075"/>
            <a:ext cx="3070800" cy="2282700"/>
          </a:xfrm>
          <a:prstGeom prst="rect">
            <a:avLst/>
          </a:prstGeom>
          <a:solidFill>
            <a:srgbClr val="FAF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96"/>
          <p:cNvSpPr txBox="1"/>
          <p:nvPr/>
        </p:nvSpPr>
        <p:spPr>
          <a:xfrm>
            <a:off x="714125" y="1114175"/>
            <a:ext cx="4851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you want, you can insert your multimedia content here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6" name="Google Shape;2086;p96"/>
          <p:cNvPicPr preferRelativeResize="0"/>
          <p:nvPr/>
        </p:nvPicPr>
        <p:blipFill rotWithShape="1">
          <a:blip r:embed="rId3">
            <a:alphaModFix/>
          </a:blip>
          <a:srcRect l="5100" r="5100"/>
          <a:stretch/>
        </p:blipFill>
        <p:spPr>
          <a:xfrm>
            <a:off x="1037406" y="1857088"/>
            <a:ext cx="3084300" cy="2292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grpSp>
        <p:nvGrpSpPr>
          <p:cNvPr id="2087" name="Google Shape;2087;p96"/>
          <p:cNvGrpSpPr/>
          <p:nvPr/>
        </p:nvGrpSpPr>
        <p:grpSpPr>
          <a:xfrm>
            <a:off x="1082576" y="2601082"/>
            <a:ext cx="2988197" cy="1467573"/>
            <a:chOff x="4425880" y="2669919"/>
            <a:chExt cx="3543877" cy="1740480"/>
          </a:xfrm>
        </p:grpSpPr>
        <p:grpSp>
          <p:nvGrpSpPr>
            <p:cNvPr id="2088" name="Google Shape;2088;p96"/>
            <p:cNvGrpSpPr/>
            <p:nvPr/>
          </p:nvGrpSpPr>
          <p:grpSpPr>
            <a:xfrm>
              <a:off x="4425880" y="2669919"/>
              <a:ext cx="3543877" cy="1740480"/>
              <a:chOff x="4425880" y="2669919"/>
              <a:chExt cx="3543877" cy="1740480"/>
            </a:xfrm>
          </p:grpSpPr>
          <p:sp>
            <p:nvSpPr>
              <p:cNvPr id="2089" name="Google Shape;2089;p96"/>
              <p:cNvSpPr/>
              <p:nvPr/>
            </p:nvSpPr>
            <p:spPr>
              <a:xfrm>
                <a:off x="4425880" y="4156372"/>
                <a:ext cx="3543877" cy="19617"/>
              </a:xfrm>
              <a:custGeom>
                <a:avLst/>
                <a:gdLst/>
                <a:ahLst/>
                <a:cxnLst/>
                <a:rect l="l" t="t" r="r" b="b"/>
                <a:pathLst>
                  <a:path w="276218" h="1529" extrusionOk="0">
                    <a:moveTo>
                      <a:pt x="1" y="0"/>
                    </a:moveTo>
                    <a:lnTo>
                      <a:pt x="1" y="1528"/>
                    </a:lnTo>
                    <a:lnTo>
                      <a:pt x="276218" y="1528"/>
                    </a:lnTo>
                    <a:lnTo>
                      <a:pt x="2762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96"/>
              <p:cNvSpPr/>
              <p:nvPr/>
            </p:nvSpPr>
            <p:spPr>
              <a:xfrm>
                <a:off x="5714760" y="2669919"/>
                <a:ext cx="958889" cy="870464"/>
              </a:xfrm>
              <a:custGeom>
                <a:avLst/>
                <a:gdLst/>
                <a:ahLst/>
                <a:cxnLst/>
                <a:rect l="l" t="t" r="r" b="b"/>
                <a:pathLst>
                  <a:path w="74738" h="67846" extrusionOk="0">
                    <a:moveTo>
                      <a:pt x="37315" y="1"/>
                    </a:moveTo>
                    <a:cubicBezTo>
                      <a:pt x="22013" y="1"/>
                      <a:pt x="8155" y="10468"/>
                      <a:pt x="4400" y="26010"/>
                    </a:cubicBezTo>
                    <a:cubicBezTo>
                      <a:pt x="0" y="44220"/>
                      <a:pt x="11184" y="62492"/>
                      <a:pt x="29394" y="66892"/>
                    </a:cubicBezTo>
                    <a:cubicBezTo>
                      <a:pt x="32064" y="67537"/>
                      <a:pt x="34736" y="67846"/>
                      <a:pt x="37366" y="67846"/>
                    </a:cubicBezTo>
                    <a:cubicBezTo>
                      <a:pt x="52680" y="67846"/>
                      <a:pt x="66583" y="57378"/>
                      <a:pt x="70338" y="41837"/>
                    </a:cubicBezTo>
                    <a:cubicBezTo>
                      <a:pt x="74738" y="23626"/>
                      <a:pt x="63494" y="5354"/>
                      <a:pt x="45283" y="955"/>
                    </a:cubicBezTo>
                    <a:cubicBezTo>
                      <a:pt x="42613" y="310"/>
                      <a:pt x="39943" y="1"/>
                      <a:pt x="37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1" name="Google Shape;2091;p96"/>
              <p:cNvSpPr/>
              <p:nvPr/>
            </p:nvSpPr>
            <p:spPr>
              <a:xfrm>
                <a:off x="6079313" y="2874236"/>
                <a:ext cx="348129" cy="461816"/>
              </a:xfrm>
              <a:custGeom>
                <a:avLst/>
                <a:gdLst/>
                <a:ahLst/>
                <a:cxnLst/>
                <a:rect l="l" t="t" r="r" b="b"/>
                <a:pathLst>
                  <a:path w="27134" h="35995" extrusionOk="0">
                    <a:moveTo>
                      <a:pt x="1" y="0"/>
                    </a:moveTo>
                    <a:lnTo>
                      <a:pt x="1" y="35994"/>
                    </a:lnTo>
                    <a:lnTo>
                      <a:pt x="27133" y="180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96"/>
              <p:cNvSpPr/>
              <p:nvPr/>
            </p:nvSpPr>
            <p:spPr>
              <a:xfrm>
                <a:off x="5136777" y="4266125"/>
                <a:ext cx="99756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10329" extrusionOk="0">
                    <a:moveTo>
                      <a:pt x="1" y="1"/>
                    </a:moveTo>
                    <a:lnTo>
                      <a:pt x="1" y="10328"/>
                    </a:lnTo>
                    <a:lnTo>
                      <a:pt x="7334" y="51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96"/>
              <p:cNvSpPr/>
              <p:nvPr/>
            </p:nvSpPr>
            <p:spPr>
              <a:xfrm>
                <a:off x="5214578" y="4266125"/>
                <a:ext cx="21965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0329" extrusionOk="0">
                    <a:moveTo>
                      <a:pt x="0" y="1"/>
                    </a:moveTo>
                    <a:lnTo>
                      <a:pt x="0" y="10328"/>
                    </a:lnTo>
                    <a:lnTo>
                      <a:pt x="1711" y="10328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96"/>
              <p:cNvSpPr/>
              <p:nvPr/>
            </p:nvSpPr>
            <p:spPr>
              <a:xfrm>
                <a:off x="4854217" y="4266125"/>
                <a:ext cx="99742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0329" extrusionOk="0">
                    <a:moveTo>
                      <a:pt x="1" y="1"/>
                    </a:moveTo>
                    <a:lnTo>
                      <a:pt x="1" y="10328"/>
                    </a:lnTo>
                    <a:lnTo>
                      <a:pt x="7334" y="51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96"/>
              <p:cNvSpPr/>
              <p:nvPr/>
            </p:nvSpPr>
            <p:spPr>
              <a:xfrm>
                <a:off x="4572487" y="4266125"/>
                <a:ext cx="98913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10329" extrusionOk="0">
                    <a:moveTo>
                      <a:pt x="7272" y="1"/>
                    </a:moveTo>
                    <a:lnTo>
                      <a:pt x="0" y="5195"/>
                    </a:lnTo>
                    <a:lnTo>
                      <a:pt x="7272" y="10328"/>
                    </a:lnTo>
                    <a:lnTo>
                      <a:pt x="72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96"/>
              <p:cNvSpPr/>
              <p:nvPr/>
            </p:nvSpPr>
            <p:spPr>
              <a:xfrm>
                <a:off x="7154165" y="4244174"/>
                <a:ext cx="171717" cy="166225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2956" extrusionOk="0">
                    <a:moveTo>
                      <a:pt x="6661" y="4401"/>
                    </a:moveTo>
                    <a:cubicBezTo>
                      <a:pt x="7822" y="4401"/>
                      <a:pt x="8800" y="5317"/>
                      <a:pt x="8800" y="6478"/>
                    </a:cubicBezTo>
                    <a:lnTo>
                      <a:pt x="8800" y="6539"/>
                    </a:lnTo>
                    <a:cubicBezTo>
                      <a:pt x="8842" y="7827"/>
                      <a:pt x="7783" y="8690"/>
                      <a:pt x="6678" y="8690"/>
                    </a:cubicBezTo>
                    <a:cubicBezTo>
                      <a:pt x="6157" y="8690"/>
                      <a:pt x="5626" y="8498"/>
                      <a:pt x="5195" y="8067"/>
                    </a:cubicBezTo>
                    <a:cubicBezTo>
                      <a:pt x="3789" y="6723"/>
                      <a:pt x="4767" y="4401"/>
                      <a:pt x="6661" y="4401"/>
                    </a:cubicBezTo>
                    <a:close/>
                    <a:moveTo>
                      <a:pt x="5928" y="1"/>
                    </a:moveTo>
                    <a:cubicBezTo>
                      <a:pt x="5622" y="551"/>
                      <a:pt x="5378" y="1162"/>
                      <a:pt x="5133" y="1773"/>
                    </a:cubicBezTo>
                    <a:lnTo>
                      <a:pt x="4339" y="2078"/>
                    </a:lnTo>
                    <a:cubicBezTo>
                      <a:pt x="3728" y="1834"/>
                      <a:pt x="3117" y="1590"/>
                      <a:pt x="2445" y="1406"/>
                    </a:cubicBezTo>
                    <a:lnTo>
                      <a:pt x="1406" y="2445"/>
                    </a:lnTo>
                    <a:cubicBezTo>
                      <a:pt x="1650" y="3056"/>
                      <a:pt x="1895" y="3667"/>
                      <a:pt x="2200" y="4217"/>
                    </a:cubicBezTo>
                    <a:lnTo>
                      <a:pt x="1834" y="5012"/>
                    </a:lnTo>
                    <a:cubicBezTo>
                      <a:pt x="1222" y="5195"/>
                      <a:pt x="611" y="5501"/>
                      <a:pt x="0" y="5806"/>
                    </a:cubicBezTo>
                    <a:lnTo>
                      <a:pt x="0" y="7212"/>
                    </a:lnTo>
                    <a:cubicBezTo>
                      <a:pt x="611" y="7517"/>
                      <a:pt x="1222" y="7762"/>
                      <a:pt x="1834" y="8006"/>
                    </a:cubicBezTo>
                    <a:lnTo>
                      <a:pt x="2200" y="8739"/>
                    </a:lnTo>
                    <a:cubicBezTo>
                      <a:pt x="1895" y="9350"/>
                      <a:pt x="1650" y="9962"/>
                      <a:pt x="1467" y="10573"/>
                    </a:cubicBezTo>
                    <a:lnTo>
                      <a:pt x="2506" y="11612"/>
                    </a:lnTo>
                    <a:cubicBezTo>
                      <a:pt x="3117" y="11428"/>
                      <a:pt x="3728" y="11123"/>
                      <a:pt x="4339" y="10878"/>
                    </a:cubicBezTo>
                    <a:lnTo>
                      <a:pt x="5195" y="11184"/>
                    </a:lnTo>
                    <a:cubicBezTo>
                      <a:pt x="5378" y="11795"/>
                      <a:pt x="5683" y="12406"/>
                      <a:pt x="5989" y="12956"/>
                    </a:cubicBezTo>
                    <a:lnTo>
                      <a:pt x="7456" y="12956"/>
                    </a:lnTo>
                    <a:cubicBezTo>
                      <a:pt x="7761" y="12406"/>
                      <a:pt x="8006" y="11795"/>
                      <a:pt x="8250" y="11184"/>
                    </a:cubicBezTo>
                    <a:lnTo>
                      <a:pt x="9044" y="10878"/>
                    </a:lnTo>
                    <a:cubicBezTo>
                      <a:pt x="9656" y="11123"/>
                      <a:pt x="10267" y="11367"/>
                      <a:pt x="10939" y="11612"/>
                    </a:cubicBezTo>
                    <a:lnTo>
                      <a:pt x="11978" y="10573"/>
                    </a:lnTo>
                    <a:cubicBezTo>
                      <a:pt x="11733" y="9962"/>
                      <a:pt x="11489" y="9350"/>
                      <a:pt x="11183" y="8739"/>
                    </a:cubicBezTo>
                    <a:lnTo>
                      <a:pt x="11550" y="7945"/>
                    </a:lnTo>
                    <a:cubicBezTo>
                      <a:pt x="12161" y="7762"/>
                      <a:pt x="12772" y="7456"/>
                      <a:pt x="13383" y="7151"/>
                    </a:cubicBezTo>
                    <a:lnTo>
                      <a:pt x="13383" y="5745"/>
                    </a:lnTo>
                    <a:cubicBezTo>
                      <a:pt x="12772" y="5439"/>
                      <a:pt x="12161" y="5195"/>
                      <a:pt x="11550" y="5012"/>
                    </a:cubicBezTo>
                    <a:lnTo>
                      <a:pt x="11183" y="4156"/>
                    </a:lnTo>
                    <a:cubicBezTo>
                      <a:pt x="11489" y="3606"/>
                      <a:pt x="11733" y="2995"/>
                      <a:pt x="11917" y="2323"/>
                    </a:cubicBezTo>
                    <a:lnTo>
                      <a:pt x="10878" y="1345"/>
                    </a:lnTo>
                    <a:cubicBezTo>
                      <a:pt x="10206" y="1528"/>
                      <a:pt x="9594" y="1773"/>
                      <a:pt x="9044" y="2078"/>
                    </a:cubicBezTo>
                    <a:lnTo>
                      <a:pt x="8189" y="1773"/>
                    </a:lnTo>
                    <a:cubicBezTo>
                      <a:pt x="7945" y="1162"/>
                      <a:pt x="7700" y="551"/>
                      <a:pt x="7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96"/>
              <p:cNvSpPr/>
              <p:nvPr/>
            </p:nvSpPr>
            <p:spPr>
              <a:xfrm>
                <a:off x="7429267" y="4262212"/>
                <a:ext cx="196017" cy="128595"/>
              </a:xfrm>
              <a:custGeom>
                <a:avLst/>
                <a:gdLst/>
                <a:ahLst/>
                <a:cxnLst/>
                <a:rect l="l" t="t" r="r" b="b"/>
                <a:pathLst>
                  <a:path w="15278" h="10023" extrusionOk="0">
                    <a:moveTo>
                      <a:pt x="14178" y="1100"/>
                    </a:moveTo>
                    <a:lnTo>
                      <a:pt x="14178" y="8861"/>
                    </a:lnTo>
                    <a:lnTo>
                      <a:pt x="1161" y="8861"/>
                    </a:lnTo>
                    <a:lnTo>
                      <a:pt x="1161" y="1100"/>
                    </a:lnTo>
                    <a:close/>
                    <a:moveTo>
                      <a:pt x="0" y="0"/>
                    </a:moveTo>
                    <a:lnTo>
                      <a:pt x="0" y="10022"/>
                    </a:lnTo>
                    <a:lnTo>
                      <a:pt x="15278" y="10022"/>
                    </a:lnTo>
                    <a:lnTo>
                      <a:pt x="152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96"/>
              <p:cNvSpPr/>
              <p:nvPr/>
            </p:nvSpPr>
            <p:spPr>
              <a:xfrm>
                <a:off x="7835374" y="4248100"/>
                <a:ext cx="64304" cy="64304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5012" extrusionOk="0">
                    <a:moveTo>
                      <a:pt x="0" y="0"/>
                    </a:moveTo>
                    <a:lnTo>
                      <a:pt x="0" y="1161"/>
                    </a:lnTo>
                    <a:lnTo>
                      <a:pt x="3911" y="1161"/>
                    </a:lnTo>
                    <a:lnTo>
                      <a:pt x="3911" y="5011"/>
                    </a:lnTo>
                    <a:lnTo>
                      <a:pt x="5011" y="5011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96"/>
              <p:cNvSpPr/>
              <p:nvPr/>
            </p:nvSpPr>
            <p:spPr>
              <a:xfrm>
                <a:off x="7743645" y="4248100"/>
                <a:ext cx="64304" cy="64304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5012" extrusionOk="0">
                    <a:moveTo>
                      <a:pt x="0" y="0"/>
                    </a:moveTo>
                    <a:lnTo>
                      <a:pt x="0" y="5011"/>
                    </a:lnTo>
                    <a:lnTo>
                      <a:pt x="1100" y="5011"/>
                    </a:lnTo>
                    <a:lnTo>
                      <a:pt x="1100" y="1161"/>
                    </a:lnTo>
                    <a:lnTo>
                      <a:pt x="5011" y="1161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96"/>
              <p:cNvSpPr/>
              <p:nvPr/>
            </p:nvSpPr>
            <p:spPr>
              <a:xfrm>
                <a:off x="7835374" y="4340611"/>
                <a:ext cx="64304" cy="63521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51" extrusionOk="0">
                    <a:moveTo>
                      <a:pt x="3911" y="0"/>
                    </a:moveTo>
                    <a:lnTo>
                      <a:pt x="3911" y="3850"/>
                    </a:lnTo>
                    <a:lnTo>
                      <a:pt x="0" y="3850"/>
                    </a:lnTo>
                    <a:lnTo>
                      <a:pt x="0" y="4950"/>
                    </a:lnTo>
                    <a:lnTo>
                      <a:pt x="5011" y="4950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96"/>
              <p:cNvSpPr/>
              <p:nvPr/>
            </p:nvSpPr>
            <p:spPr>
              <a:xfrm>
                <a:off x="7743645" y="4340611"/>
                <a:ext cx="64304" cy="63521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51" extrusionOk="0">
                    <a:moveTo>
                      <a:pt x="0" y="0"/>
                    </a:moveTo>
                    <a:lnTo>
                      <a:pt x="0" y="4950"/>
                    </a:lnTo>
                    <a:lnTo>
                      <a:pt x="5011" y="4950"/>
                    </a:lnTo>
                    <a:lnTo>
                      <a:pt x="5011" y="3850"/>
                    </a:lnTo>
                    <a:lnTo>
                      <a:pt x="1100" y="3850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2" name="Google Shape;2102;p96"/>
            <p:cNvSpPr/>
            <p:nvPr/>
          </p:nvSpPr>
          <p:spPr>
            <a:xfrm>
              <a:off x="4425880" y="4156372"/>
              <a:ext cx="617841" cy="19617"/>
            </a:xfrm>
            <a:custGeom>
              <a:avLst/>
              <a:gdLst/>
              <a:ahLst/>
              <a:cxnLst/>
              <a:rect l="l" t="t" r="r" b="b"/>
              <a:pathLst>
                <a:path w="48156" h="1529" extrusionOk="0">
                  <a:moveTo>
                    <a:pt x="1" y="0"/>
                  </a:moveTo>
                  <a:lnTo>
                    <a:pt x="1" y="1528"/>
                  </a:lnTo>
                  <a:lnTo>
                    <a:pt x="48155" y="1528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03" name="Google Shape;2103;p96"/>
          <p:cNvPicPr preferRelativeResize="0"/>
          <p:nvPr/>
        </p:nvPicPr>
        <p:blipFill rotWithShape="1">
          <a:blip r:embed="rId4">
            <a:alphaModFix/>
          </a:blip>
          <a:srcRect l="5100" r="5100"/>
          <a:stretch/>
        </p:blipFill>
        <p:spPr>
          <a:xfrm>
            <a:off x="5022288" y="1851650"/>
            <a:ext cx="3084300" cy="2292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grpSp>
        <p:nvGrpSpPr>
          <p:cNvPr id="2104" name="Google Shape;2104;p96"/>
          <p:cNvGrpSpPr/>
          <p:nvPr/>
        </p:nvGrpSpPr>
        <p:grpSpPr>
          <a:xfrm>
            <a:off x="5070226" y="2601082"/>
            <a:ext cx="2988197" cy="1467573"/>
            <a:chOff x="4425880" y="2669919"/>
            <a:chExt cx="3543877" cy="1740480"/>
          </a:xfrm>
        </p:grpSpPr>
        <p:grpSp>
          <p:nvGrpSpPr>
            <p:cNvPr id="2105" name="Google Shape;2105;p96"/>
            <p:cNvGrpSpPr/>
            <p:nvPr/>
          </p:nvGrpSpPr>
          <p:grpSpPr>
            <a:xfrm>
              <a:off x="4425880" y="2669919"/>
              <a:ext cx="3543877" cy="1740480"/>
              <a:chOff x="4425880" y="2669919"/>
              <a:chExt cx="3543877" cy="1740480"/>
            </a:xfrm>
          </p:grpSpPr>
          <p:sp>
            <p:nvSpPr>
              <p:cNvPr id="2106" name="Google Shape;2106;p96"/>
              <p:cNvSpPr/>
              <p:nvPr/>
            </p:nvSpPr>
            <p:spPr>
              <a:xfrm>
                <a:off x="4425880" y="4156372"/>
                <a:ext cx="3543877" cy="19617"/>
              </a:xfrm>
              <a:custGeom>
                <a:avLst/>
                <a:gdLst/>
                <a:ahLst/>
                <a:cxnLst/>
                <a:rect l="l" t="t" r="r" b="b"/>
                <a:pathLst>
                  <a:path w="276218" h="1529" extrusionOk="0">
                    <a:moveTo>
                      <a:pt x="1" y="0"/>
                    </a:moveTo>
                    <a:lnTo>
                      <a:pt x="1" y="1528"/>
                    </a:lnTo>
                    <a:lnTo>
                      <a:pt x="276218" y="1528"/>
                    </a:lnTo>
                    <a:lnTo>
                      <a:pt x="2762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96"/>
              <p:cNvSpPr/>
              <p:nvPr/>
            </p:nvSpPr>
            <p:spPr>
              <a:xfrm>
                <a:off x="5714760" y="2669919"/>
                <a:ext cx="958889" cy="870464"/>
              </a:xfrm>
              <a:custGeom>
                <a:avLst/>
                <a:gdLst/>
                <a:ahLst/>
                <a:cxnLst/>
                <a:rect l="l" t="t" r="r" b="b"/>
                <a:pathLst>
                  <a:path w="74738" h="67846" extrusionOk="0">
                    <a:moveTo>
                      <a:pt x="37315" y="1"/>
                    </a:moveTo>
                    <a:cubicBezTo>
                      <a:pt x="22013" y="1"/>
                      <a:pt x="8155" y="10468"/>
                      <a:pt x="4400" y="26010"/>
                    </a:cubicBezTo>
                    <a:cubicBezTo>
                      <a:pt x="0" y="44220"/>
                      <a:pt x="11184" y="62492"/>
                      <a:pt x="29394" y="66892"/>
                    </a:cubicBezTo>
                    <a:cubicBezTo>
                      <a:pt x="32064" y="67537"/>
                      <a:pt x="34736" y="67846"/>
                      <a:pt x="37366" y="67846"/>
                    </a:cubicBezTo>
                    <a:cubicBezTo>
                      <a:pt x="52680" y="67846"/>
                      <a:pt x="66583" y="57378"/>
                      <a:pt x="70338" y="41837"/>
                    </a:cubicBezTo>
                    <a:cubicBezTo>
                      <a:pt x="74738" y="23626"/>
                      <a:pt x="63494" y="5354"/>
                      <a:pt x="45283" y="955"/>
                    </a:cubicBezTo>
                    <a:cubicBezTo>
                      <a:pt x="42613" y="310"/>
                      <a:pt x="39943" y="1"/>
                      <a:pt x="37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96"/>
              <p:cNvSpPr/>
              <p:nvPr/>
            </p:nvSpPr>
            <p:spPr>
              <a:xfrm>
                <a:off x="6079313" y="2874236"/>
                <a:ext cx="348129" cy="461816"/>
              </a:xfrm>
              <a:custGeom>
                <a:avLst/>
                <a:gdLst/>
                <a:ahLst/>
                <a:cxnLst/>
                <a:rect l="l" t="t" r="r" b="b"/>
                <a:pathLst>
                  <a:path w="27134" h="35995" extrusionOk="0">
                    <a:moveTo>
                      <a:pt x="1" y="0"/>
                    </a:moveTo>
                    <a:lnTo>
                      <a:pt x="1" y="35994"/>
                    </a:lnTo>
                    <a:lnTo>
                      <a:pt x="27133" y="180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96"/>
              <p:cNvSpPr/>
              <p:nvPr/>
            </p:nvSpPr>
            <p:spPr>
              <a:xfrm>
                <a:off x="5136777" y="4266125"/>
                <a:ext cx="99756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10329" extrusionOk="0">
                    <a:moveTo>
                      <a:pt x="1" y="1"/>
                    </a:moveTo>
                    <a:lnTo>
                      <a:pt x="1" y="10328"/>
                    </a:lnTo>
                    <a:lnTo>
                      <a:pt x="7334" y="51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96"/>
              <p:cNvSpPr/>
              <p:nvPr/>
            </p:nvSpPr>
            <p:spPr>
              <a:xfrm>
                <a:off x="5214578" y="4266125"/>
                <a:ext cx="21965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0329" extrusionOk="0">
                    <a:moveTo>
                      <a:pt x="0" y="1"/>
                    </a:moveTo>
                    <a:lnTo>
                      <a:pt x="0" y="10328"/>
                    </a:lnTo>
                    <a:lnTo>
                      <a:pt x="1711" y="10328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96"/>
              <p:cNvSpPr/>
              <p:nvPr/>
            </p:nvSpPr>
            <p:spPr>
              <a:xfrm>
                <a:off x="4854217" y="4266125"/>
                <a:ext cx="99742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0329" extrusionOk="0">
                    <a:moveTo>
                      <a:pt x="1" y="1"/>
                    </a:moveTo>
                    <a:lnTo>
                      <a:pt x="1" y="10328"/>
                    </a:lnTo>
                    <a:lnTo>
                      <a:pt x="7334" y="51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96"/>
              <p:cNvSpPr/>
              <p:nvPr/>
            </p:nvSpPr>
            <p:spPr>
              <a:xfrm>
                <a:off x="4572487" y="4266125"/>
                <a:ext cx="98913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10329" extrusionOk="0">
                    <a:moveTo>
                      <a:pt x="7272" y="1"/>
                    </a:moveTo>
                    <a:lnTo>
                      <a:pt x="0" y="5195"/>
                    </a:lnTo>
                    <a:lnTo>
                      <a:pt x="7272" y="10328"/>
                    </a:lnTo>
                    <a:lnTo>
                      <a:pt x="72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96"/>
              <p:cNvSpPr/>
              <p:nvPr/>
            </p:nvSpPr>
            <p:spPr>
              <a:xfrm>
                <a:off x="7154165" y="4244174"/>
                <a:ext cx="171717" cy="166225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2956" extrusionOk="0">
                    <a:moveTo>
                      <a:pt x="6661" y="4401"/>
                    </a:moveTo>
                    <a:cubicBezTo>
                      <a:pt x="7822" y="4401"/>
                      <a:pt x="8800" y="5317"/>
                      <a:pt x="8800" y="6478"/>
                    </a:cubicBezTo>
                    <a:lnTo>
                      <a:pt x="8800" y="6539"/>
                    </a:lnTo>
                    <a:cubicBezTo>
                      <a:pt x="8842" y="7827"/>
                      <a:pt x="7783" y="8690"/>
                      <a:pt x="6678" y="8690"/>
                    </a:cubicBezTo>
                    <a:cubicBezTo>
                      <a:pt x="6157" y="8690"/>
                      <a:pt x="5626" y="8498"/>
                      <a:pt x="5195" y="8067"/>
                    </a:cubicBezTo>
                    <a:cubicBezTo>
                      <a:pt x="3789" y="6723"/>
                      <a:pt x="4767" y="4401"/>
                      <a:pt x="6661" y="4401"/>
                    </a:cubicBezTo>
                    <a:close/>
                    <a:moveTo>
                      <a:pt x="5928" y="1"/>
                    </a:moveTo>
                    <a:cubicBezTo>
                      <a:pt x="5622" y="551"/>
                      <a:pt x="5378" y="1162"/>
                      <a:pt x="5133" y="1773"/>
                    </a:cubicBezTo>
                    <a:lnTo>
                      <a:pt x="4339" y="2078"/>
                    </a:lnTo>
                    <a:cubicBezTo>
                      <a:pt x="3728" y="1834"/>
                      <a:pt x="3117" y="1590"/>
                      <a:pt x="2445" y="1406"/>
                    </a:cubicBezTo>
                    <a:lnTo>
                      <a:pt x="1406" y="2445"/>
                    </a:lnTo>
                    <a:cubicBezTo>
                      <a:pt x="1650" y="3056"/>
                      <a:pt x="1895" y="3667"/>
                      <a:pt x="2200" y="4217"/>
                    </a:cubicBezTo>
                    <a:lnTo>
                      <a:pt x="1834" y="5012"/>
                    </a:lnTo>
                    <a:cubicBezTo>
                      <a:pt x="1222" y="5195"/>
                      <a:pt x="611" y="5501"/>
                      <a:pt x="0" y="5806"/>
                    </a:cubicBezTo>
                    <a:lnTo>
                      <a:pt x="0" y="7212"/>
                    </a:lnTo>
                    <a:cubicBezTo>
                      <a:pt x="611" y="7517"/>
                      <a:pt x="1222" y="7762"/>
                      <a:pt x="1834" y="8006"/>
                    </a:cubicBezTo>
                    <a:lnTo>
                      <a:pt x="2200" y="8739"/>
                    </a:lnTo>
                    <a:cubicBezTo>
                      <a:pt x="1895" y="9350"/>
                      <a:pt x="1650" y="9962"/>
                      <a:pt x="1467" y="10573"/>
                    </a:cubicBezTo>
                    <a:lnTo>
                      <a:pt x="2506" y="11612"/>
                    </a:lnTo>
                    <a:cubicBezTo>
                      <a:pt x="3117" y="11428"/>
                      <a:pt x="3728" y="11123"/>
                      <a:pt x="4339" y="10878"/>
                    </a:cubicBezTo>
                    <a:lnTo>
                      <a:pt x="5195" y="11184"/>
                    </a:lnTo>
                    <a:cubicBezTo>
                      <a:pt x="5378" y="11795"/>
                      <a:pt x="5683" y="12406"/>
                      <a:pt x="5989" y="12956"/>
                    </a:cubicBezTo>
                    <a:lnTo>
                      <a:pt x="7456" y="12956"/>
                    </a:lnTo>
                    <a:cubicBezTo>
                      <a:pt x="7761" y="12406"/>
                      <a:pt x="8006" y="11795"/>
                      <a:pt x="8250" y="11184"/>
                    </a:cubicBezTo>
                    <a:lnTo>
                      <a:pt x="9044" y="10878"/>
                    </a:lnTo>
                    <a:cubicBezTo>
                      <a:pt x="9656" y="11123"/>
                      <a:pt x="10267" y="11367"/>
                      <a:pt x="10939" y="11612"/>
                    </a:cubicBezTo>
                    <a:lnTo>
                      <a:pt x="11978" y="10573"/>
                    </a:lnTo>
                    <a:cubicBezTo>
                      <a:pt x="11733" y="9962"/>
                      <a:pt x="11489" y="9350"/>
                      <a:pt x="11183" y="8739"/>
                    </a:cubicBezTo>
                    <a:lnTo>
                      <a:pt x="11550" y="7945"/>
                    </a:lnTo>
                    <a:cubicBezTo>
                      <a:pt x="12161" y="7762"/>
                      <a:pt x="12772" y="7456"/>
                      <a:pt x="13383" y="7151"/>
                    </a:cubicBezTo>
                    <a:lnTo>
                      <a:pt x="13383" y="5745"/>
                    </a:lnTo>
                    <a:cubicBezTo>
                      <a:pt x="12772" y="5439"/>
                      <a:pt x="12161" y="5195"/>
                      <a:pt x="11550" y="5012"/>
                    </a:cubicBezTo>
                    <a:lnTo>
                      <a:pt x="11183" y="4156"/>
                    </a:lnTo>
                    <a:cubicBezTo>
                      <a:pt x="11489" y="3606"/>
                      <a:pt x="11733" y="2995"/>
                      <a:pt x="11917" y="2323"/>
                    </a:cubicBezTo>
                    <a:lnTo>
                      <a:pt x="10878" y="1345"/>
                    </a:lnTo>
                    <a:cubicBezTo>
                      <a:pt x="10206" y="1528"/>
                      <a:pt x="9594" y="1773"/>
                      <a:pt x="9044" y="2078"/>
                    </a:cubicBezTo>
                    <a:lnTo>
                      <a:pt x="8189" y="1773"/>
                    </a:lnTo>
                    <a:cubicBezTo>
                      <a:pt x="7945" y="1162"/>
                      <a:pt x="7700" y="551"/>
                      <a:pt x="7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96"/>
              <p:cNvSpPr/>
              <p:nvPr/>
            </p:nvSpPr>
            <p:spPr>
              <a:xfrm>
                <a:off x="7429267" y="4262212"/>
                <a:ext cx="196017" cy="128595"/>
              </a:xfrm>
              <a:custGeom>
                <a:avLst/>
                <a:gdLst/>
                <a:ahLst/>
                <a:cxnLst/>
                <a:rect l="l" t="t" r="r" b="b"/>
                <a:pathLst>
                  <a:path w="15278" h="10023" extrusionOk="0">
                    <a:moveTo>
                      <a:pt x="14178" y="1100"/>
                    </a:moveTo>
                    <a:lnTo>
                      <a:pt x="14178" y="8861"/>
                    </a:lnTo>
                    <a:lnTo>
                      <a:pt x="1161" y="8861"/>
                    </a:lnTo>
                    <a:lnTo>
                      <a:pt x="1161" y="1100"/>
                    </a:lnTo>
                    <a:close/>
                    <a:moveTo>
                      <a:pt x="0" y="0"/>
                    </a:moveTo>
                    <a:lnTo>
                      <a:pt x="0" y="10022"/>
                    </a:lnTo>
                    <a:lnTo>
                      <a:pt x="15278" y="10022"/>
                    </a:lnTo>
                    <a:lnTo>
                      <a:pt x="152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96"/>
              <p:cNvSpPr/>
              <p:nvPr/>
            </p:nvSpPr>
            <p:spPr>
              <a:xfrm>
                <a:off x="7835374" y="4248100"/>
                <a:ext cx="64304" cy="64304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5012" extrusionOk="0">
                    <a:moveTo>
                      <a:pt x="0" y="0"/>
                    </a:moveTo>
                    <a:lnTo>
                      <a:pt x="0" y="1161"/>
                    </a:lnTo>
                    <a:lnTo>
                      <a:pt x="3911" y="1161"/>
                    </a:lnTo>
                    <a:lnTo>
                      <a:pt x="3911" y="5011"/>
                    </a:lnTo>
                    <a:lnTo>
                      <a:pt x="5011" y="5011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96"/>
              <p:cNvSpPr/>
              <p:nvPr/>
            </p:nvSpPr>
            <p:spPr>
              <a:xfrm>
                <a:off x="7743645" y="4248100"/>
                <a:ext cx="64304" cy="64304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5012" extrusionOk="0">
                    <a:moveTo>
                      <a:pt x="0" y="0"/>
                    </a:moveTo>
                    <a:lnTo>
                      <a:pt x="0" y="5011"/>
                    </a:lnTo>
                    <a:lnTo>
                      <a:pt x="1100" y="5011"/>
                    </a:lnTo>
                    <a:lnTo>
                      <a:pt x="1100" y="1161"/>
                    </a:lnTo>
                    <a:lnTo>
                      <a:pt x="5011" y="1161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96"/>
              <p:cNvSpPr/>
              <p:nvPr/>
            </p:nvSpPr>
            <p:spPr>
              <a:xfrm>
                <a:off x="7835374" y="4340611"/>
                <a:ext cx="64304" cy="63521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51" extrusionOk="0">
                    <a:moveTo>
                      <a:pt x="3911" y="0"/>
                    </a:moveTo>
                    <a:lnTo>
                      <a:pt x="3911" y="3850"/>
                    </a:lnTo>
                    <a:lnTo>
                      <a:pt x="0" y="3850"/>
                    </a:lnTo>
                    <a:lnTo>
                      <a:pt x="0" y="4950"/>
                    </a:lnTo>
                    <a:lnTo>
                      <a:pt x="5011" y="4950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96"/>
              <p:cNvSpPr/>
              <p:nvPr/>
            </p:nvSpPr>
            <p:spPr>
              <a:xfrm>
                <a:off x="7743645" y="4340611"/>
                <a:ext cx="64304" cy="63521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51" extrusionOk="0">
                    <a:moveTo>
                      <a:pt x="0" y="0"/>
                    </a:moveTo>
                    <a:lnTo>
                      <a:pt x="0" y="4950"/>
                    </a:lnTo>
                    <a:lnTo>
                      <a:pt x="5011" y="4950"/>
                    </a:lnTo>
                    <a:lnTo>
                      <a:pt x="5011" y="3850"/>
                    </a:lnTo>
                    <a:lnTo>
                      <a:pt x="1100" y="3850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9" name="Google Shape;2119;p96"/>
            <p:cNvSpPr/>
            <p:nvPr/>
          </p:nvSpPr>
          <p:spPr>
            <a:xfrm>
              <a:off x="4425880" y="4156372"/>
              <a:ext cx="617841" cy="19617"/>
            </a:xfrm>
            <a:custGeom>
              <a:avLst/>
              <a:gdLst/>
              <a:ahLst/>
              <a:cxnLst/>
              <a:rect l="l" t="t" r="r" b="b"/>
              <a:pathLst>
                <a:path w="48156" h="1529" extrusionOk="0">
                  <a:moveTo>
                    <a:pt x="1" y="0"/>
                  </a:moveTo>
                  <a:lnTo>
                    <a:pt x="1" y="1528"/>
                  </a:lnTo>
                  <a:lnTo>
                    <a:pt x="48155" y="1528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98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program</a:t>
            </a:r>
            <a:endParaRPr/>
          </a:p>
        </p:txBody>
      </p:sp>
      <p:graphicFrame>
        <p:nvGraphicFramePr>
          <p:cNvPr id="2130" name="Google Shape;2130;p98"/>
          <p:cNvGraphicFramePr/>
          <p:nvPr/>
        </p:nvGraphicFramePr>
        <p:xfrm>
          <a:off x="1008575" y="1099325"/>
          <a:ext cx="7126850" cy="3355430"/>
        </p:xfrm>
        <a:graphic>
          <a:graphicData uri="http://schemas.openxmlformats.org/drawingml/2006/table">
            <a:tbl>
              <a:tblPr>
                <a:noFill/>
                <a:tableStyleId>{D0EAFBFD-7D17-4E32-9E9A-2E77D3B80E30}</a:tableStyleId>
              </a:tblPr>
              <a:tblGrid>
                <a:gridCol w="86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Checklist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Status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Status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03/04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of them all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04/03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03/07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from the Sun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04/09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03/10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04/11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 is the star at the center of the Solar System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03/21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04/15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and where we all live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99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Schedule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36" name="Google Shape;2136;p99"/>
          <p:cNvSpPr txBox="1"/>
          <p:nvPr/>
        </p:nvSpPr>
        <p:spPr>
          <a:xfrm>
            <a:off x="1082945" y="2048646"/>
            <a:ext cx="1547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1st week</a:t>
            </a:r>
            <a:endParaRPr sz="1800"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37" name="Google Shape;2137;p99"/>
          <p:cNvSpPr txBox="1"/>
          <p:nvPr/>
        </p:nvSpPr>
        <p:spPr>
          <a:xfrm>
            <a:off x="1082945" y="2996509"/>
            <a:ext cx="1547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2nd week</a:t>
            </a:r>
            <a:endParaRPr sz="1800" b="1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38" name="Google Shape;2138;p99"/>
          <p:cNvSpPr/>
          <p:nvPr/>
        </p:nvSpPr>
        <p:spPr>
          <a:xfrm>
            <a:off x="275336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39" name="Google Shape;2139;p99"/>
          <p:cNvSpPr/>
          <p:nvPr/>
        </p:nvSpPr>
        <p:spPr>
          <a:xfrm>
            <a:off x="353639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Tu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0" name="Google Shape;2140;p99"/>
          <p:cNvSpPr/>
          <p:nvPr/>
        </p:nvSpPr>
        <p:spPr>
          <a:xfrm>
            <a:off x="431942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1" name="Google Shape;2141;p99"/>
          <p:cNvSpPr/>
          <p:nvPr/>
        </p:nvSpPr>
        <p:spPr>
          <a:xfrm>
            <a:off x="510245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2" name="Google Shape;2142;p99"/>
          <p:cNvSpPr/>
          <p:nvPr/>
        </p:nvSpPr>
        <p:spPr>
          <a:xfrm>
            <a:off x="588548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3" name="Google Shape;2143;p99"/>
          <p:cNvSpPr/>
          <p:nvPr/>
        </p:nvSpPr>
        <p:spPr>
          <a:xfrm>
            <a:off x="6668516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4" name="Google Shape;2144;p99"/>
          <p:cNvSpPr/>
          <p:nvPr/>
        </p:nvSpPr>
        <p:spPr>
          <a:xfrm>
            <a:off x="7441555" y="19680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5" name="Google Shape;2145;p99"/>
          <p:cNvSpPr/>
          <p:nvPr/>
        </p:nvSpPr>
        <p:spPr>
          <a:xfrm>
            <a:off x="274337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6" name="Google Shape;2146;p99"/>
          <p:cNvSpPr/>
          <p:nvPr/>
        </p:nvSpPr>
        <p:spPr>
          <a:xfrm>
            <a:off x="352640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Tu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7" name="Google Shape;2147;p99"/>
          <p:cNvSpPr/>
          <p:nvPr/>
        </p:nvSpPr>
        <p:spPr>
          <a:xfrm>
            <a:off x="430943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8" name="Google Shape;2148;p99"/>
          <p:cNvSpPr/>
          <p:nvPr/>
        </p:nvSpPr>
        <p:spPr>
          <a:xfrm>
            <a:off x="509246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9" name="Google Shape;2149;p99"/>
          <p:cNvSpPr/>
          <p:nvPr/>
        </p:nvSpPr>
        <p:spPr>
          <a:xfrm>
            <a:off x="587549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50" name="Google Shape;2150;p99"/>
          <p:cNvSpPr/>
          <p:nvPr/>
        </p:nvSpPr>
        <p:spPr>
          <a:xfrm>
            <a:off x="665852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51" name="Google Shape;2151;p99"/>
          <p:cNvSpPr/>
          <p:nvPr/>
        </p:nvSpPr>
        <p:spPr>
          <a:xfrm>
            <a:off x="7441555" y="2915877"/>
            <a:ext cx="6195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</a:t>
            </a:r>
            <a:endParaRPr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152" name="Google Shape;2152;p99"/>
          <p:cNvCxnSpPr>
            <a:stCxn id="2138" idx="0"/>
            <a:endCxn id="2141" idx="0"/>
          </p:cNvCxnSpPr>
          <p:nvPr/>
        </p:nvCxnSpPr>
        <p:spPr>
          <a:xfrm rot="-5400000" flipH="1">
            <a:off x="4237316" y="793815"/>
            <a:ext cx="600" cy="2349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99"/>
          <p:cNvSpPr txBox="1"/>
          <p:nvPr/>
        </p:nvSpPr>
        <p:spPr>
          <a:xfrm>
            <a:off x="3454379" y="1257500"/>
            <a:ext cx="156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1st phase</a:t>
            </a:r>
            <a:endParaRPr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154" name="Google Shape;2154;p99"/>
          <p:cNvCxnSpPr>
            <a:stCxn id="2142" idx="0"/>
            <a:endCxn id="2144" idx="0"/>
          </p:cNvCxnSpPr>
          <p:nvPr/>
        </p:nvCxnSpPr>
        <p:spPr>
          <a:xfrm rot="-5400000" flipH="1">
            <a:off x="6972986" y="1190265"/>
            <a:ext cx="600" cy="1556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5" name="Google Shape;2155;p99"/>
          <p:cNvSpPr txBox="1"/>
          <p:nvPr/>
        </p:nvSpPr>
        <p:spPr>
          <a:xfrm>
            <a:off x="6184398" y="1257500"/>
            <a:ext cx="156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2nd phase</a:t>
            </a:r>
            <a:endParaRPr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156" name="Google Shape;2156;p99"/>
          <p:cNvCxnSpPr>
            <a:stCxn id="2145" idx="2"/>
            <a:endCxn id="2147" idx="2"/>
          </p:cNvCxnSpPr>
          <p:nvPr/>
        </p:nvCxnSpPr>
        <p:spPr>
          <a:xfrm rot="-5400000" flipH="1">
            <a:off x="3835825" y="2752677"/>
            <a:ext cx="600" cy="15660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7" name="Google Shape;2157;p99"/>
          <p:cNvCxnSpPr>
            <a:stCxn id="2148" idx="2"/>
            <a:endCxn id="2151" idx="2"/>
          </p:cNvCxnSpPr>
          <p:nvPr/>
        </p:nvCxnSpPr>
        <p:spPr>
          <a:xfrm rot="-5400000" flipH="1">
            <a:off x="6576415" y="2361177"/>
            <a:ext cx="600" cy="23490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8" name="Google Shape;2158;p99"/>
          <p:cNvSpPr txBox="1"/>
          <p:nvPr/>
        </p:nvSpPr>
        <p:spPr>
          <a:xfrm>
            <a:off x="3053089" y="3843186"/>
            <a:ext cx="15663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3rd phase</a:t>
            </a:r>
            <a:endParaRPr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59" name="Google Shape;2159;p99"/>
          <p:cNvSpPr txBox="1"/>
          <p:nvPr/>
        </p:nvSpPr>
        <p:spPr>
          <a:xfrm>
            <a:off x="5794302" y="3843186"/>
            <a:ext cx="15663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4th phase</a:t>
            </a:r>
            <a:endParaRPr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100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2165" name="Google Shape;2165;p100"/>
          <p:cNvSpPr txBox="1"/>
          <p:nvPr/>
        </p:nvSpPr>
        <p:spPr>
          <a:xfrm>
            <a:off x="1035575" y="1662714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February</a:t>
            </a:r>
            <a:endParaRPr sz="1800"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66" name="Google Shape;2166;p100"/>
          <p:cNvSpPr txBox="1"/>
          <p:nvPr/>
        </p:nvSpPr>
        <p:spPr>
          <a:xfrm>
            <a:off x="724175" y="2158175"/>
            <a:ext cx="21324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7" name="Google Shape;2167;p100"/>
          <p:cNvSpPr txBox="1"/>
          <p:nvPr/>
        </p:nvSpPr>
        <p:spPr>
          <a:xfrm>
            <a:off x="3822493" y="1662725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March</a:t>
            </a:r>
            <a:endParaRPr sz="1800"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68" name="Google Shape;2168;p100"/>
          <p:cNvSpPr txBox="1"/>
          <p:nvPr/>
        </p:nvSpPr>
        <p:spPr>
          <a:xfrm>
            <a:off x="3511093" y="2158175"/>
            <a:ext cx="21324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9" name="Google Shape;2169;p100"/>
          <p:cNvSpPr txBox="1"/>
          <p:nvPr/>
        </p:nvSpPr>
        <p:spPr>
          <a:xfrm>
            <a:off x="6609422" y="1662725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April</a:t>
            </a:r>
            <a:endParaRPr sz="1800"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70" name="Google Shape;2170;p100"/>
          <p:cNvSpPr txBox="1"/>
          <p:nvPr/>
        </p:nvSpPr>
        <p:spPr>
          <a:xfrm>
            <a:off x="6298022" y="2158175"/>
            <a:ext cx="21324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1" name="Google Shape;2171;p100"/>
          <p:cNvCxnSpPr>
            <a:stCxn id="2172" idx="3"/>
            <a:endCxn id="2173" idx="1"/>
          </p:cNvCxnSpPr>
          <p:nvPr/>
        </p:nvCxnSpPr>
        <p:spPr>
          <a:xfrm>
            <a:off x="1963243" y="3860790"/>
            <a:ext cx="230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4" name="Google Shape;2174;p100"/>
          <p:cNvSpPr/>
          <p:nvPr/>
        </p:nvSpPr>
        <p:spPr>
          <a:xfrm>
            <a:off x="1480625" y="3551040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34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73" name="Google Shape;2173;p100"/>
          <p:cNvSpPr/>
          <p:nvPr/>
        </p:nvSpPr>
        <p:spPr>
          <a:xfrm>
            <a:off x="4267543" y="3551040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34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75" name="Google Shape;2175;p100"/>
          <p:cNvSpPr/>
          <p:nvPr/>
        </p:nvSpPr>
        <p:spPr>
          <a:xfrm>
            <a:off x="7054472" y="3551040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sz="34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176" name="Google Shape;2176;p100"/>
          <p:cNvCxnSpPr>
            <a:stCxn id="2173" idx="3"/>
            <a:endCxn id="2175" idx="1"/>
          </p:cNvCxnSpPr>
          <p:nvPr/>
        </p:nvCxnSpPr>
        <p:spPr>
          <a:xfrm>
            <a:off x="4887043" y="3860790"/>
            <a:ext cx="216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100"/>
          <p:cNvCxnSpPr>
            <a:stCxn id="2175" idx="3"/>
          </p:cNvCxnSpPr>
          <p:nvPr/>
        </p:nvCxnSpPr>
        <p:spPr>
          <a:xfrm>
            <a:off x="7673972" y="3860790"/>
            <a:ext cx="150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2" name="Google Shape;2182;p101"/>
          <p:cNvGrpSpPr/>
          <p:nvPr/>
        </p:nvGrpSpPr>
        <p:grpSpPr>
          <a:xfrm flipH="1">
            <a:off x="6514874" y="1834262"/>
            <a:ext cx="1699050" cy="1474987"/>
            <a:chOff x="3262560" y="1644787"/>
            <a:chExt cx="2558811" cy="2221365"/>
          </a:xfrm>
        </p:grpSpPr>
        <p:sp>
          <p:nvSpPr>
            <p:cNvPr id="2183" name="Google Shape;2183;p101"/>
            <p:cNvSpPr/>
            <p:nvPr/>
          </p:nvSpPr>
          <p:spPr>
            <a:xfrm>
              <a:off x="4643087" y="3421875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01"/>
            <p:cNvSpPr/>
            <p:nvPr/>
          </p:nvSpPr>
          <p:spPr>
            <a:xfrm>
              <a:off x="3605026" y="3421875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01"/>
            <p:cNvSpPr/>
            <p:nvPr/>
          </p:nvSpPr>
          <p:spPr>
            <a:xfrm>
              <a:off x="3506887" y="3421875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01"/>
            <p:cNvSpPr/>
            <p:nvPr/>
          </p:nvSpPr>
          <p:spPr>
            <a:xfrm>
              <a:off x="4541630" y="3421875"/>
              <a:ext cx="196280" cy="444277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01"/>
            <p:cNvSpPr/>
            <p:nvPr/>
          </p:nvSpPr>
          <p:spPr>
            <a:xfrm>
              <a:off x="4610050" y="3466941"/>
              <a:ext cx="156558" cy="354161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01"/>
            <p:cNvSpPr/>
            <p:nvPr/>
          </p:nvSpPr>
          <p:spPr>
            <a:xfrm>
              <a:off x="4688488" y="3466941"/>
              <a:ext cx="955300" cy="354161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01"/>
            <p:cNvSpPr/>
            <p:nvPr/>
          </p:nvSpPr>
          <p:spPr>
            <a:xfrm>
              <a:off x="5665467" y="3421875"/>
              <a:ext cx="31395" cy="45082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01"/>
            <p:cNvSpPr/>
            <p:nvPr/>
          </p:nvSpPr>
          <p:spPr>
            <a:xfrm>
              <a:off x="5665467" y="3821087"/>
              <a:ext cx="31395" cy="45066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01"/>
            <p:cNvSpPr/>
            <p:nvPr/>
          </p:nvSpPr>
          <p:spPr>
            <a:xfrm>
              <a:off x="4458836" y="297761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01"/>
            <p:cNvSpPr/>
            <p:nvPr/>
          </p:nvSpPr>
          <p:spPr>
            <a:xfrm>
              <a:off x="3420775" y="297761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01"/>
            <p:cNvSpPr/>
            <p:nvPr/>
          </p:nvSpPr>
          <p:spPr>
            <a:xfrm>
              <a:off x="3322635" y="297761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01"/>
            <p:cNvSpPr/>
            <p:nvPr/>
          </p:nvSpPr>
          <p:spPr>
            <a:xfrm>
              <a:off x="4357043" y="297761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01"/>
            <p:cNvSpPr/>
            <p:nvPr/>
          </p:nvSpPr>
          <p:spPr>
            <a:xfrm>
              <a:off x="4425798" y="302268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01"/>
            <p:cNvSpPr/>
            <p:nvPr/>
          </p:nvSpPr>
          <p:spPr>
            <a:xfrm>
              <a:off x="4503902" y="302268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01"/>
            <p:cNvSpPr/>
            <p:nvPr/>
          </p:nvSpPr>
          <p:spPr>
            <a:xfrm>
              <a:off x="5481232" y="2977614"/>
              <a:ext cx="31044" cy="45066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01"/>
            <p:cNvSpPr/>
            <p:nvPr/>
          </p:nvSpPr>
          <p:spPr>
            <a:xfrm>
              <a:off x="5481232" y="3376809"/>
              <a:ext cx="31379" cy="45082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01"/>
            <p:cNvSpPr/>
            <p:nvPr/>
          </p:nvSpPr>
          <p:spPr>
            <a:xfrm>
              <a:off x="4767932" y="253333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01"/>
            <p:cNvSpPr/>
            <p:nvPr/>
          </p:nvSpPr>
          <p:spPr>
            <a:xfrm>
              <a:off x="3729855" y="253333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01"/>
            <p:cNvSpPr/>
            <p:nvPr/>
          </p:nvSpPr>
          <p:spPr>
            <a:xfrm>
              <a:off x="3631396" y="253333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01"/>
            <p:cNvSpPr/>
            <p:nvPr/>
          </p:nvSpPr>
          <p:spPr>
            <a:xfrm>
              <a:off x="4666123" y="253333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01"/>
            <p:cNvSpPr/>
            <p:nvPr/>
          </p:nvSpPr>
          <p:spPr>
            <a:xfrm>
              <a:off x="4734543" y="257840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01"/>
            <p:cNvSpPr/>
            <p:nvPr/>
          </p:nvSpPr>
          <p:spPr>
            <a:xfrm>
              <a:off x="4812982" y="257840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01"/>
            <p:cNvSpPr/>
            <p:nvPr/>
          </p:nvSpPr>
          <p:spPr>
            <a:xfrm>
              <a:off x="5790311" y="2533337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01"/>
            <p:cNvSpPr/>
            <p:nvPr/>
          </p:nvSpPr>
          <p:spPr>
            <a:xfrm>
              <a:off x="5790311" y="2932548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01"/>
            <p:cNvSpPr/>
            <p:nvPr/>
          </p:nvSpPr>
          <p:spPr>
            <a:xfrm>
              <a:off x="3729855" y="253333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01"/>
            <p:cNvSpPr/>
            <p:nvPr/>
          </p:nvSpPr>
          <p:spPr>
            <a:xfrm>
              <a:off x="3827994" y="253333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01"/>
            <p:cNvSpPr/>
            <p:nvPr/>
          </p:nvSpPr>
          <p:spPr>
            <a:xfrm>
              <a:off x="5444739" y="2697558"/>
              <a:ext cx="182396" cy="212560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01"/>
            <p:cNvSpPr/>
            <p:nvPr/>
          </p:nvSpPr>
          <p:spPr>
            <a:xfrm>
              <a:off x="3509232" y="3421875"/>
              <a:ext cx="1130538" cy="175589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01"/>
            <p:cNvSpPr/>
            <p:nvPr/>
          </p:nvSpPr>
          <p:spPr>
            <a:xfrm>
              <a:off x="4639753" y="3421875"/>
              <a:ext cx="3350" cy="351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01"/>
            <p:cNvSpPr/>
            <p:nvPr/>
          </p:nvSpPr>
          <p:spPr>
            <a:xfrm>
              <a:off x="4639753" y="3866136"/>
              <a:ext cx="3350" cy="16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01"/>
            <p:cNvSpPr/>
            <p:nvPr/>
          </p:nvSpPr>
          <p:spPr>
            <a:xfrm>
              <a:off x="4666123" y="297761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01"/>
            <p:cNvSpPr/>
            <p:nvPr/>
          </p:nvSpPr>
          <p:spPr>
            <a:xfrm>
              <a:off x="4683814" y="302268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01"/>
            <p:cNvSpPr/>
            <p:nvPr/>
          </p:nvSpPr>
          <p:spPr>
            <a:xfrm>
              <a:off x="4398761" y="208906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01"/>
            <p:cNvSpPr/>
            <p:nvPr/>
          </p:nvSpPr>
          <p:spPr>
            <a:xfrm>
              <a:off x="3360700" y="208906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01"/>
            <p:cNvSpPr/>
            <p:nvPr/>
          </p:nvSpPr>
          <p:spPr>
            <a:xfrm>
              <a:off x="3262560" y="208906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01"/>
            <p:cNvSpPr/>
            <p:nvPr/>
          </p:nvSpPr>
          <p:spPr>
            <a:xfrm>
              <a:off x="4296968" y="208906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01"/>
            <p:cNvSpPr/>
            <p:nvPr/>
          </p:nvSpPr>
          <p:spPr>
            <a:xfrm>
              <a:off x="4365723" y="213413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01"/>
            <p:cNvSpPr/>
            <p:nvPr/>
          </p:nvSpPr>
          <p:spPr>
            <a:xfrm>
              <a:off x="4443827" y="213413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01"/>
            <p:cNvSpPr/>
            <p:nvPr/>
          </p:nvSpPr>
          <p:spPr>
            <a:xfrm>
              <a:off x="4707857" y="164478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01"/>
            <p:cNvSpPr/>
            <p:nvPr/>
          </p:nvSpPr>
          <p:spPr>
            <a:xfrm>
              <a:off x="3669780" y="164478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01"/>
            <p:cNvSpPr/>
            <p:nvPr/>
          </p:nvSpPr>
          <p:spPr>
            <a:xfrm>
              <a:off x="3571321" y="164478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01"/>
            <p:cNvSpPr/>
            <p:nvPr/>
          </p:nvSpPr>
          <p:spPr>
            <a:xfrm>
              <a:off x="4606048" y="164478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01"/>
            <p:cNvSpPr/>
            <p:nvPr/>
          </p:nvSpPr>
          <p:spPr>
            <a:xfrm>
              <a:off x="4674468" y="168985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01"/>
            <p:cNvSpPr/>
            <p:nvPr/>
          </p:nvSpPr>
          <p:spPr>
            <a:xfrm>
              <a:off x="4752907" y="168985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01"/>
            <p:cNvSpPr/>
            <p:nvPr/>
          </p:nvSpPr>
          <p:spPr>
            <a:xfrm>
              <a:off x="3669780" y="164478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01"/>
            <p:cNvSpPr/>
            <p:nvPr/>
          </p:nvSpPr>
          <p:spPr>
            <a:xfrm>
              <a:off x="3767919" y="164478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01"/>
            <p:cNvSpPr/>
            <p:nvPr/>
          </p:nvSpPr>
          <p:spPr>
            <a:xfrm>
              <a:off x="4606048" y="208906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01"/>
            <p:cNvSpPr/>
            <p:nvPr/>
          </p:nvSpPr>
          <p:spPr>
            <a:xfrm>
              <a:off x="4623739" y="213413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1" name="Google Shape;2231;p101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2232" name="Google Shape;2232;p101"/>
          <p:cNvSpPr txBox="1"/>
          <p:nvPr/>
        </p:nvSpPr>
        <p:spPr>
          <a:xfrm>
            <a:off x="1035575" y="1662714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May</a:t>
            </a:r>
            <a:endParaRPr sz="1800"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33" name="Google Shape;2233;p101"/>
          <p:cNvSpPr txBox="1"/>
          <p:nvPr/>
        </p:nvSpPr>
        <p:spPr>
          <a:xfrm>
            <a:off x="724175" y="2158175"/>
            <a:ext cx="21324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and the smallest in the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4" name="Google Shape;2234;p101"/>
          <p:cNvSpPr txBox="1"/>
          <p:nvPr/>
        </p:nvSpPr>
        <p:spPr>
          <a:xfrm>
            <a:off x="3822493" y="1662725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June</a:t>
            </a:r>
            <a:endParaRPr sz="1800"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35" name="Google Shape;2235;p101"/>
          <p:cNvSpPr txBox="1"/>
          <p:nvPr/>
        </p:nvSpPr>
        <p:spPr>
          <a:xfrm>
            <a:off x="3511093" y="2158175"/>
            <a:ext cx="21324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6" name="Google Shape;2236;p101"/>
          <p:cNvCxnSpPr>
            <a:stCxn id="2237" idx="3"/>
            <a:endCxn id="2238" idx="1"/>
          </p:cNvCxnSpPr>
          <p:nvPr/>
        </p:nvCxnSpPr>
        <p:spPr>
          <a:xfrm>
            <a:off x="2100125" y="3860790"/>
            <a:ext cx="216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7" name="Google Shape;2237;p101"/>
          <p:cNvSpPr/>
          <p:nvPr/>
        </p:nvSpPr>
        <p:spPr>
          <a:xfrm>
            <a:off x="1480625" y="3551040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 sz="34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38" name="Google Shape;2238;p101"/>
          <p:cNvSpPr/>
          <p:nvPr/>
        </p:nvSpPr>
        <p:spPr>
          <a:xfrm>
            <a:off x="4267543" y="3551040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endParaRPr sz="34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39" name="Google Shape;2239;p101"/>
          <p:cNvSpPr/>
          <p:nvPr/>
        </p:nvSpPr>
        <p:spPr>
          <a:xfrm>
            <a:off x="6425100" y="3306150"/>
            <a:ext cx="1878600" cy="1109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Investigation completed</a:t>
            </a:r>
            <a:endParaRPr sz="1800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240" name="Google Shape;2240;p101"/>
          <p:cNvCxnSpPr>
            <a:stCxn id="2238" idx="3"/>
            <a:endCxn id="2239" idx="1"/>
          </p:cNvCxnSpPr>
          <p:nvPr/>
        </p:nvCxnSpPr>
        <p:spPr>
          <a:xfrm>
            <a:off x="4887043" y="3860790"/>
            <a:ext cx="153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1" name="Google Shape;2241;p101"/>
          <p:cNvCxnSpPr>
            <a:stCxn id="2237" idx="1"/>
          </p:cNvCxnSpPr>
          <p:nvPr/>
        </p:nvCxnSpPr>
        <p:spPr>
          <a:xfrm rot="10800000">
            <a:off x="-333175" y="3860790"/>
            <a:ext cx="181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2" name="Google Shape;2242;p101"/>
          <p:cNvSpPr/>
          <p:nvPr/>
        </p:nvSpPr>
        <p:spPr>
          <a:xfrm>
            <a:off x="7921807" y="1450382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101"/>
          <p:cNvSpPr/>
          <p:nvPr/>
        </p:nvSpPr>
        <p:spPr>
          <a:xfrm>
            <a:off x="7101968" y="1388561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101"/>
          <p:cNvSpPr/>
          <p:nvPr/>
        </p:nvSpPr>
        <p:spPr>
          <a:xfrm>
            <a:off x="7559342" y="2283133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02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Schedule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250" name="Google Shape;2250;p102"/>
          <p:cNvGraphicFramePr/>
          <p:nvPr/>
        </p:nvGraphicFramePr>
        <p:xfrm>
          <a:off x="714150" y="1189675"/>
          <a:ext cx="7715650" cy="3119000"/>
        </p:xfrm>
        <a:graphic>
          <a:graphicData uri="http://schemas.openxmlformats.org/drawingml/2006/table">
            <a:tbl>
              <a:tblPr>
                <a:noFill/>
                <a:tableStyleId>{D0EAFBFD-7D17-4E32-9E9A-2E77D3B80E30}</a:tableStyleId>
              </a:tblPr>
              <a:tblGrid>
                <a:gridCol w="168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1st week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2nd week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3rd week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4ht week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5th week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Research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Analysis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Data study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Comparaison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1" name="Google Shape;2251;p102"/>
          <p:cNvSpPr/>
          <p:nvPr/>
        </p:nvSpPr>
        <p:spPr>
          <a:xfrm>
            <a:off x="2788220" y="201128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52" name="Google Shape;2252;p102"/>
          <p:cNvSpPr/>
          <p:nvPr/>
        </p:nvSpPr>
        <p:spPr>
          <a:xfrm>
            <a:off x="4001470" y="201128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53" name="Google Shape;2253;p102"/>
          <p:cNvSpPr/>
          <p:nvPr/>
        </p:nvSpPr>
        <p:spPr>
          <a:xfrm>
            <a:off x="4001470" y="2610124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54" name="Google Shape;2254;p102"/>
          <p:cNvSpPr/>
          <p:nvPr/>
        </p:nvSpPr>
        <p:spPr>
          <a:xfrm>
            <a:off x="5171995" y="3259474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55" name="Google Shape;2255;p102"/>
          <p:cNvSpPr/>
          <p:nvPr/>
        </p:nvSpPr>
        <p:spPr>
          <a:xfrm>
            <a:off x="6419420" y="3259474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56" name="Google Shape;2256;p102"/>
          <p:cNvSpPr/>
          <p:nvPr/>
        </p:nvSpPr>
        <p:spPr>
          <a:xfrm>
            <a:off x="7589945" y="3883174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03"/>
          <p:cNvSpPr txBox="1">
            <a:spLocks noGrp="1"/>
          </p:cNvSpPr>
          <p:nvPr>
            <p:ph type="body" idx="1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numbers catch your audience's attention</a:t>
            </a:r>
            <a:endParaRPr/>
          </a:p>
        </p:txBody>
      </p:sp>
      <p:sp>
        <p:nvSpPr>
          <p:cNvPr id="2262" name="Google Shape;2262;p103"/>
          <p:cNvSpPr txBox="1">
            <a:spLocks noGrp="1"/>
          </p:cNvSpPr>
          <p:nvPr>
            <p:ph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1,927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04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268" name="Google Shape;2268;p104"/>
          <p:cNvGraphicFramePr/>
          <p:nvPr/>
        </p:nvGraphicFramePr>
        <p:xfrm>
          <a:off x="778000" y="1417297"/>
          <a:ext cx="7588000" cy="2703750"/>
        </p:xfrm>
        <a:graphic>
          <a:graphicData uri="http://schemas.openxmlformats.org/drawingml/2006/table">
            <a:tbl>
              <a:tblPr>
                <a:noFill/>
                <a:tableStyleId>{D0EAFBFD-7D17-4E32-9E9A-2E77D3B80E30}</a:tableStyleId>
              </a:tblPr>
              <a:tblGrid>
                <a:gridCol w="15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Test 1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Test 2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Test 3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Test 4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Indicator 1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Indicator 2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Indicator 3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Indicator 4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69" name="Google Shape;2269;p104"/>
          <p:cNvSpPr/>
          <p:nvPr/>
        </p:nvSpPr>
        <p:spPr>
          <a:xfrm>
            <a:off x="2899295" y="207963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70" name="Google Shape;2270;p104"/>
          <p:cNvSpPr/>
          <p:nvPr/>
        </p:nvSpPr>
        <p:spPr>
          <a:xfrm>
            <a:off x="2899295" y="3697813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71" name="Google Shape;2271;p104"/>
          <p:cNvSpPr/>
          <p:nvPr/>
        </p:nvSpPr>
        <p:spPr>
          <a:xfrm>
            <a:off x="2872256" y="2512438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104"/>
          <p:cNvSpPr/>
          <p:nvPr/>
        </p:nvSpPr>
        <p:spPr>
          <a:xfrm>
            <a:off x="2872256" y="3059185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104"/>
          <p:cNvSpPr/>
          <p:nvPr/>
        </p:nvSpPr>
        <p:spPr>
          <a:xfrm>
            <a:off x="7247107" y="207963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74" name="Google Shape;2274;p104"/>
          <p:cNvSpPr/>
          <p:nvPr/>
        </p:nvSpPr>
        <p:spPr>
          <a:xfrm>
            <a:off x="7247107" y="3697813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75" name="Google Shape;2275;p104"/>
          <p:cNvSpPr/>
          <p:nvPr/>
        </p:nvSpPr>
        <p:spPr>
          <a:xfrm>
            <a:off x="7220069" y="2512438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104"/>
          <p:cNvSpPr/>
          <p:nvPr/>
        </p:nvSpPr>
        <p:spPr>
          <a:xfrm>
            <a:off x="7224831" y="3059185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104"/>
          <p:cNvSpPr/>
          <p:nvPr/>
        </p:nvSpPr>
        <p:spPr>
          <a:xfrm>
            <a:off x="4342682" y="207963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78" name="Google Shape;2278;p104"/>
          <p:cNvSpPr/>
          <p:nvPr/>
        </p:nvSpPr>
        <p:spPr>
          <a:xfrm>
            <a:off x="4342682" y="3153270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79" name="Google Shape;2279;p104"/>
          <p:cNvSpPr/>
          <p:nvPr/>
        </p:nvSpPr>
        <p:spPr>
          <a:xfrm>
            <a:off x="4315644" y="2512438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04"/>
          <p:cNvSpPr/>
          <p:nvPr/>
        </p:nvSpPr>
        <p:spPr>
          <a:xfrm>
            <a:off x="4315644" y="3603728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104"/>
          <p:cNvSpPr/>
          <p:nvPr/>
        </p:nvSpPr>
        <p:spPr>
          <a:xfrm>
            <a:off x="5795657" y="207963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82" name="Google Shape;2282;p104"/>
          <p:cNvSpPr/>
          <p:nvPr/>
        </p:nvSpPr>
        <p:spPr>
          <a:xfrm>
            <a:off x="5795657" y="3153270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83" name="Google Shape;2283;p104"/>
          <p:cNvSpPr/>
          <p:nvPr/>
        </p:nvSpPr>
        <p:spPr>
          <a:xfrm>
            <a:off x="5763856" y="3603728"/>
            <a:ext cx="512700" cy="513000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104"/>
          <p:cNvSpPr/>
          <p:nvPr/>
        </p:nvSpPr>
        <p:spPr>
          <a:xfrm>
            <a:off x="5795657" y="2606523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105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Comparation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290" name="Google Shape;2290;p105"/>
          <p:cNvGraphicFramePr/>
          <p:nvPr/>
        </p:nvGraphicFramePr>
        <p:xfrm>
          <a:off x="1021975" y="1417297"/>
          <a:ext cx="6897075" cy="2962130"/>
        </p:xfrm>
        <a:graphic>
          <a:graphicData uri="http://schemas.openxmlformats.org/drawingml/2006/table">
            <a:tbl>
              <a:tblPr>
                <a:noFill/>
                <a:tableStyleId>{D0EAFBFD-7D17-4E32-9E9A-2E77D3B80E30}</a:tableStyleId>
              </a:tblPr>
              <a:tblGrid>
                <a:gridCol w="229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Goals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Result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1st phase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2nd phase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very cold place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3rd phase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composed of hydrogen and helium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4th phase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9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5" name="Google Shape;695;p69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6" name="Google Shape;696;p69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697" name="Google Shape;697;p69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01</a:t>
            </a:r>
            <a:r>
              <a:rPr lang="en"/>
              <a:t>.</a:t>
            </a:r>
            <a:endParaRPr/>
          </a:p>
        </p:txBody>
      </p:sp>
      <p:sp>
        <p:nvSpPr>
          <p:cNvPr id="698" name="Google Shape;698;p69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9" name="Google Shape;699;p69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00" name="Google Shape;700;p69">
            <a:hlinkClick r:id="rId4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01" name="Google Shape;701;p69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702" name="Google Shape;702;p69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03" name="Google Shape;703;p69">
            <a:hlinkClick r:id="rId5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04" name="Google Shape;704;p69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705" name="Google Shape;705;p69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706" name="Google Shape;706;p69"/>
          <p:cNvSpPr txBox="1">
            <a:spLocks noGrp="1"/>
          </p:cNvSpPr>
          <p:nvPr>
            <p:ph type="title" idx="14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707" name="Google Shape;707;p69">
            <a:hlinkClick r:id="rId3" action="ppaction://hlinksldjump"/>
          </p:cNvPr>
          <p:cNvSpPr/>
          <p:nvPr/>
        </p:nvSpPr>
        <p:spPr>
          <a:xfrm flipH="1">
            <a:off x="39117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8" name="Google Shape;708;p69"/>
          <p:cNvGrpSpPr/>
          <p:nvPr/>
        </p:nvGrpSpPr>
        <p:grpSpPr>
          <a:xfrm>
            <a:off x="3335764" y="1245769"/>
            <a:ext cx="2471976" cy="1696605"/>
            <a:chOff x="2566874" y="1450963"/>
            <a:chExt cx="4010343" cy="2752442"/>
          </a:xfrm>
        </p:grpSpPr>
        <p:sp>
          <p:nvSpPr>
            <p:cNvPr id="709" name="Google Shape;709;p69"/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9"/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9"/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9"/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9"/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9"/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9"/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9"/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9"/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9"/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9"/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9"/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9"/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9"/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9"/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9"/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9"/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9"/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9"/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9"/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9"/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9"/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9"/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9"/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9"/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9"/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9"/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9"/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9"/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9"/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9"/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9"/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9"/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9"/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9"/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9"/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9"/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9"/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9"/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9"/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9"/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9"/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9"/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9"/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9"/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9"/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9"/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9"/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9"/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9"/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9"/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9"/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9"/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9"/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9"/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9"/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9"/>
            <p:cNvSpPr/>
            <p:nvPr/>
          </p:nvSpPr>
          <p:spPr>
            <a:xfrm>
              <a:off x="3266336" y="2663521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9"/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9"/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9"/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9"/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9"/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9"/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9"/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9"/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9"/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9"/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9"/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9"/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9"/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9"/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9"/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9"/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9"/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9"/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9"/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9"/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9"/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9"/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9"/>
            <p:cNvSpPr/>
            <p:nvPr/>
          </p:nvSpPr>
          <p:spPr>
            <a:xfrm>
              <a:off x="5474737" y="1450963"/>
              <a:ext cx="468071" cy="46807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69">
            <a:hlinkClick r:id="rId5" action="ppaction://hlinksldjump"/>
          </p:cNvPr>
          <p:cNvSpPr/>
          <p:nvPr/>
        </p:nvSpPr>
        <p:spPr>
          <a:xfrm>
            <a:off x="842832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69">
            <a:hlinkClick r:id="rId6" action="ppaction://hlinksldjump"/>
          </p:cNvPr>
          <p:cNvSpPr/>
          <p:nvPr/>
        </p:nvSpPr>
        <p:spPr>
          <a:xfrm>
            <a:off x="842832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69">
            <a:hlinkClick r:id="rId4" action="ppaction://hlinksldjump"/>
          </p:cNvPr>
          <p:cNvSpPr/>
          <p:nvPr/>
        </p:nvSpPr>
        <p:spPr>
          <a:xfrm flipH="1">
            <a:off x="39117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69">
            <a:hlinkClick r:id="rId7" action="ppaction://hlinksldjump"/>
          </p:cNvPr>
          <p:cNvSpPr/>
          <p:nvPr/>
        </p:nvSpPr>
        <p:spPr>
          <a:xfrm>
            <a:off x="842822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69">
            <a:hlinkClick r:id="rId6" action="ppaction://hlinksldjump"/>
          </p:cNvPr>
          <p:cNvSpPr/>
          <p:nvPr/>
        </p:nvSpPr>
        <p:spPr>
          <a:xfrm rot="5400000">
            <a:off x="4408905" y="4445507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69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800" name="Google Shape;800;p69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801" name="Google Shape;801;p69">
            <a:hlinkClick r:id="rId6" action="ppaction://hlinksldjump"/>
          </p:cNvPr>
          <p:cNvSpPr txBox="1">
            <a:spLocks noGrp="1"/>
          </p:cNvSpPr>
          <p:nvPr>
            <p:ph type="title" idx="18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10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Timeline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96" name="Google Shape;2296;p106"/>
          <p:cNvSpPr txBox="1"/>
          <p:nvPr/>
        </p:nvSpPr>
        <p:spPr>
          <a:xfrm>
            <a:off x="995925" y="1537250"/>
            <a:ext cx="1323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19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97" name="Google Shape;2297;p106"/>
          <p:cNvSpPr txBox="1"/>
          <p:nvPr/>
        </p:nvSpPr>
        <p:spPr>
          <a:xfrm>
            <a:off x="693075" y="1866042"/>
            <a:ext cx="1929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8" name="Google Shape;2298;p106"/>
          <p:cNvSpPr txBox="1"/>
          <p:nvPr/>
        </p:nvSpPr>
        <p:spPr>
          <a:xfrm>
            <a:off x="3910788" y="2983900"/>
            <a:ext cx="1323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19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99" name="Google Shape;2299;p106"/>
          <p:cNvSpPr txBox="1"/>
          <p:nvPr/>
        </p:nvSpPr>
        <p:spPr>
          <a:xfrm>
            <a:off x="3627288" y="3312251"/>
            <a:ext cx="189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0" name="Google Shape;2300;p106"/>
          <p:cNvSpPr txBox="1"/>
          <p:nvPr/>
        </p:nvSpPr>
        <p:spPr>
          <a:xfrm>
            <a:off x="6824175" y="1537250"/>
            <a:ext cx="1323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Mars</a:t>
            </a:r>
            <a:endParaRPr sz="19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01" name="Google Shape;2301;p106"/>
          <p:cNvSpPr txBox="1"/>
          <p:nvPr/>
        </p:nvSpPr>
        <p:spPr>
          <a:xfrm>
            <a:off x="6521325" y="1865867"/>
            <a:ext cx="1929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Mars is actually a very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2" name="Google Shape;2302;p106"/>
          <p:cNvCxnSpPr/>
          <p:nvPr/>
        </p:nvCxnSpPr>
        <p:spPr>
          <a:xfrm>
            <a:off x="766050" y="2724159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3" name="Google Shape;2303;p106"/>
          <p:cNvSpPr/>
          <p:nvPr/>
        </p:nvSpPr>
        <p:spPr>
          <a:xfrm>
            <a:off x="1573575" y="2637459"/>
            <a:ext cx="168600" cy="173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106"/>
          <p:cNvSpPr/>
          <p:nvPr/>
        </p:nvSpPr>
        <p:spPr>
          <a:xfrm>
            <a:off x="4488438" y="2636909"/>
            <a:ext cx="168600" cy="173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106"/>
          <p:cNvSpPr/>
          <p:nvPr/>
        </p:nvSpPr>
        <p:spPr>
          <a:xfrm>
            <a:off x="7401825" y="2636909"/>
            <a:ext cx="168600" cy="173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106"/>
          <p:cNvSpPr txBox="1"/>
          <p:nvPr/>
        </p:nvSpPr>
        <p:spPr>
          <a:xfrm>
            <a:off x="1316925" y="3109709"/>
            <a:ext cx="681900" cy="47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1927</a:t>
            </a: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07" name="Google Shape;2307;p106"/>
          <p:cNvSpPr txBox="1"/>
          <p:nvPr/>
        </p:nvSpPr>
        <p:spPr>
          <a:xfrm>
            <a:off x="4231788" y="1863184"/>
            <a:ext cx="681900" cy="47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Now</a:t>
            </a: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08" name="Google Shape;2308;p106"/>
          <p:cNvSpPr txBox="1"/>
          <p:nvPr/>
        </p:nvSpPr>
        <p:spPr>
          <a:xfrm>
            <a:off x="7145175" y="3109709"/>
            <a:ext cx="681900" cy="47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2027</a:t>
            </a: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107"/>
          <p:cNvSpPr txBox="1"/>
          <p:nvPr/>
        </p:nvSpPr>
        <p:spPr>
          <a:xfrm>
            <a:off x="2835750" y="3984112"/>
            <a:ext cx="681900" cy="49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14" name="Google Shape;2314;p107"/>
          <p:cNvSpPr txBox="1"/>
          <p:nvPr/>
        </p:nvSpPr>
        <p:spPr>
          <a:xfrm>
            <a:off x="5708250" y="3984112"/>
            <a:ext cx="681900" cy="49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15" name="Google Shape;2315;p107"/>
          <p:cNvSpPr txBox="1"/>
          <p:nvPr/>
        </p:nvSpPr>
        <p:spPr>
          <a:xfrm>
            <a:off x="1083211" y="2564000"/>
            <a:ext cx="1323000" cy="47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1st week</a:t>
            </a: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16" name="Google Shape;2316;p107"/>
          <p:cNvSpPr txBox="1"/>
          <p:nvPr/>
        </p:nvSpPr>
        <p:spPr>
          <a:xfrm>
            <a:off x="2515199" y="2564000"/>
            <a:ext cx="1323000" cy="47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2nd week</a:t>
            </a: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17" name="Google Shape;2317;p107"/>
          <p:cNvSpPr txBox="1"/>
          <p:nvPr/>
        </p:nvSpPr>
        <p:spPr>
          <a:xfrm>
            <a:off x="3947186" y="2564000"/>
            <a:ext cx="1323000" cy="47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3rd week</a:t>
            </a: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18" name="Google Shape;2318;p107"/>
          <p:cNvSpPr txBox="1"/>
          <p:nvPr/>
        </p:nvSpPr>
        <p:spPr>
          <a:xfrm>
            <a:off x="5387711" y="2564000"/>
            <a:ext cx="1323000" cy="47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4th week</a:t>
            </a: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19" name="Google Shape;2319;p107"/>
          <p:cNvSpPr txBox="1"/>
          <p:nvPr/>
        </p:nvSpPr>
        <p:spPr>
          <a:xfrm>
            <a:off x="6811161" y="2563950"/>
            <a:ext cx="1323000" cy="47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Finish</a:t>
            </a: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20" name="Google Shape;2320;p107"/>
          <p:cNvSpPr txBox="1"/>
          <p:nvPr/>
        </p:nvSpPr>
        <p:spPr>
          <a:xfrm>
            <a:off x="1403663" y="1143697"/>
            <a:ext cx="681900" cy="47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21" name="Google Shape;2321;p107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timeline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22" name="Google Shape;2322;p107"/>
          <p:cNvSpPr txBox="1"/>
          <p:nvPr/>
        </p:nvSpPr>
        <p:spPr>
          <a:xfrm>
            <a:off x="5032995" y="1693502"/>
            <a:ext cx="2061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“Despite being red, Mars is actually a very cold place”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3" name="Google Shape;2323;p107"/>
          <p:cNvSpPr txBox="1"/>
          <p:nvPr/>
        </p:nvSpPr>
        <p:spPr>
          <a:xfrm>
            <a:off x="2155094" y="1694302"/>
            <a:ext cx="2061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“Mercury is closest planet to the Sun and the smallest”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4" name="Google Shape;2324;p107"/>
          <p:cNvSpPr txBox="1"/>
          <p:nvPr/>
        </p:nvSpPr>
        <p:spPr>
          <a:xfrm>
            <a:off x="3612358" y="3266481"/>
            <a:ext cx="2061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“Neptune is the farthest-known planet from the Sun”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5" name="Google Shape;2325;p107"/>
          <p:cNvSpPr txBox="1"/>
          <p:nvPr/>
        </p:nvSpPr>
        <p:spPr>
          <a:xfrm>
            <a:off x="6443835" y="3264908"/>
            <a:ext cx="2061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“Earth is the only planet known to harbor life. We all live here”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6" name="Google Shape;2326;p107"/>
          <p:cNvSpPr txBox="1"/>
          <p:nvPr/>
        </p:nvSpPr>
        <p:spPr>
          <a:xfrm>
            <a:off x="714125" y="3264908"/>
            <a:ext cx="2061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“Venus is the second planet from the Sun and is terribly hot”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7" name="Google Shape;2327;p107"/>
          <p:cNvCxnSpPr>
            <a:stCxn id="2320" idx="2"/>
            <a:endCxn id="2315" idx="0"/>
          </p:cNvCxnSpPr>
          <p:nvPr/>
        </p:nvCxnSpPr>
        <p:spPr>
          <a:xfrm>
            <a:off x="1744613" y="1615897"/>
            <a:ext cx="0" cy="94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8" name="Google Shape;2328;p107"/>
          <p:cNvSpPr txBox="1"/>
          <p:nvPr/>
        </p:nvSpPr>
        <p:spPr>
          <a:xfrm>
            <a:off x="4267675" y="1143697"/>
            <a:ext cx="681900" cy="47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29" name="Google Shape;2329;p107"/>
          <p:cNvSpPr txBox="1"/>
          <p:nvPr/>
        </p:nvSpPr>
        <p:spPr>
          <a:xfrm>
            <a:off x="7131688" y="1143697"/>
            <a:ext cx="681900" cy="47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330" name="Google Shape;2330;p107"/>
          <p:cNvCxnSpPr>
            <a:stCxn id="2328" idx="2"/>
            <a:endCxn id="2317" idx="0"/>
          </p:cNvCxnSpPr>
          <p:nvPr/>
        </p:nvCxnSpPr>
        <p:spPr>
          <a:xfrm>
            <a:off x="4608625" y="1615897"/>
            <a:ext cx="0" cy="94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1" name="Google Shape;2331;p107"/>
          <p:cNvCxnSpPr>
            <a:stCxn id="2316" idx="2"/>
            <a:endCxn id="2313" idx="0"/>
          </p:cNvCxnSpPr>
          <p:nvPr/>
        </p:nvCxnSpPr>
        <p:spPr>
          <a:xfrm>
            <a:off x="3176699" y="3036200"/>
            <a:ext cx="0" cy="94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2" name="Google Shape;2332;p107"/>
          <p:cNvCxnSpPr>
            <a:stCxn id="2318" idx="2"/>
            <a:endCxn id="2314" idx="0"/>
          </p:cNvCxnSpPr>
          <p:nvPr/>
        </p:nvCxnSpPr>
        <p:spPr>
          <a:xfrm>
            <a:off x="6049211" y="3036200"/>
            <a:ext cx="0" cy="94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3" name="Google Shape;2333;p107"/>
          <p:cNvCxnSpPr>
            <a:stCxn id="2329" idx="2"/>
            <a:endCxn id="2319" idx="0"/>
          </p:cNvCxnSpPr>
          <p:nvPr/>
        </p:nvCxnSpPr>
        <p:spPr>
          <a:xfrm>
            <a:off x="7472638" y="1615897"/>
            <a:ext cx="0" cy="94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34" name="Google Shape;2334;p107"/>
          <p:cNvGrpSpPr/>
          <p:nvPr/>
        </p:nvGrpSpPr>
        <p:grpSpPr>
          <a:xfrm>
            <a:off x="7248175" y="1163529"/>
            <a:ext cx="452297" cy="452325"/>
            <a:chOff x="5493400" y="2575279"/>
            <a:chExt cx="452297" cy="452325"/>
          </a:xfrm>
        </p:grpSpPr>
        <p:sp>
          <p:nvSpPr>
            <p:cNvPr id="2335" name="Google Shape;2335;p107"/>
            <p:cNvSpPr/>
            <p:nvPr/>
          </p:nvSpPr>
          <p:spPr>
            <a:xfrm>
              <a:off x="5493400" y="2575279"/>
              <a:ext cx="452297" cy="452325"/>
            </a:xfrm>
            <a:custGeom>
              <a:avLst/>
              <a:gdLst/>
              <a:ahLst/>
              <a:cxnLst/>
              <a:rect l="l" t="t" r="r" b="b"/>
              <a:pathLst>
                <a:path w="16239" h="16240" extrusionOk="0">
                  <a:moveTo>
                    <a:pt x="8120" y="1"/>
                  </a:moveTo>
                  <a:cubicBezTo>
                    <a:pt x="7776" y="1"/>
                    <a:pt x="7458" y="116"/>
                    <a:pt x="7204" y="309"/>
                  </a:cubicBezTo>
                  <a:cubicBezTo>
                    <a:pt x="6952" y="500"/>
                    <a:pt x="6647" y="600"/>
                    <a:pt x="6338" y="600"/>
                  </a:cubicBezTo>
                  <a:cubicBezTo>
                    <a:pt x="6217" y="600"/>
                    <a:pt x="6095" y="584"/>
                    <a:pt x="5976" y="553"/>
                  </a:cubicBezTo>
                  <a:cubicBezTo>
                    <a:pt x="5851" y="520"/>
                    <a:pt x="5722" y="503"/>
                    <a:pt x="5591" y="503"/>
                  </a:cubicBezTo>
                  <a:cubicBezTo>
                    <a:pt x="5398" y="503"/>
                    <a:pt x="5202" y="541"/>
                    <a:pt x="5013" y="619"/>
                  </a:cubicBezTo>
                  <a:cubicBezTo>
                    <a:pt x="4694" y="750"/>
                    <a:pt x="4445" y="977"/>
                    <a:pt x="4285" y="1254"/>
                  </a:cubicBezTo>
                  <a:cubicBezTo>
                    <a:pt x="4063" y="1633"/>
                    <a:pt x="3679" y="1889"/>
                    <a:pt x="3244" y="1949"/>
                  </a:cubicBezTo>
                  <a:cubicBezTo>
                    <a:pt x="2927" y="1993"/>
                    <a:pt x="2621" y="2136"/>
                    <a:pt x="2378" y="2379"/>
                  </a:cubicBezTo>
                  <a:cubicBezTo>
                    <a:pt x="2135" y="2622"/>
                    <a:pt x="1993" y="2927"/>
                    <a:pt x="1949" y="3244"/>
                  </a:cubicBezTo>
                  <a:cubicBezTo>
                    <a:pt x="1889" y="3679"/>
                    <a:pt x="1632" y="4063"/>
                    <a:pt x="1253" y="4285"/>
                  </a:cubicBezTo>
                  <a:cubicBezTo>
                    <a:pt x="977" y="4446"/>
                    <a:pt x="750" y="4696"/>
                    <a:pt x="619" y="5013"/>
                  </a:cubicBezTo>
                  <a:cubicBezTo>
                    <a:pt x="486" y="5331"/>
                    <a:pt x="472" y="5667"/>
                    <a:pt x="553" y="5977"/>
                  </a:cubicBezTo>
                  <a:cubicBezTo>
                    <a:pt x="664" y="6401"/>
                    <a:pt x="574" y="6854"/>
                    <a:pt x="309" y="7204"/>
                  </a:cubicBezTo>
                  <a:cubicBezTo>
                    <a:pt x="115" y="7459"/>
                    <a:pt x="0" y="7776"/>
                    <a:pt x="0" y="8120"/>
                  </a:cubicBezTo>
                  <a:cubicBezTo>
                    <a:pt x="0" y="8464"/>
                    <a:pt x="115" y="8781"/>
                    <a:pt x="309" y="9036"/>
                  </a:cubicBezTo>
                  <a:cubicBezTo>
                    <a:pt x="574" y="9386"/>
                    <a:pt x="664" y="9838"/>
                    <a:pt x="553" y="10263"/>
                  </a:cubicBezTo>
                  <a:cubicBezTo>
                    <a:pt x="472" y="10572"/>
                    <a:pt x="486" y="10909"/>
                    <a:pt x="619" y="11227"/>
                  </a:cubicBezTo>
                  <a:cubicBezTo>
                    <a:pt x="750" y="11544"/>
                    <a:pt x="977" y="11793"/>
                    <a:pt x="1253" y="11955"/>
                  </a:cubicBezTo>
                  <a:cubicBezTo>
                    <a:pt x="1633" y="12177"/>
                    <a:pt x="1889" y="12560"/>
                    <a:pt x="1949" y="12996"/>
                  </a:cubicBezTo>
                  <a:cubicBezTo>
                    <a:pt x="1993" y="13313"/>
                    <a:pt x="2135" y="13618"/>
                    <a:pt x="2378" y="13861"/>
                  </a:cubicBezTo>
                  <a:cubicBezTo>
                    <a:pt x="2622" y="14104"/>
                    <a:pt x="2927" y="14247"/>
                    <a:pt x="3244" y="14291"/>
                  </a:cubicBezTo>
                  <a:cubicBezTo>
                    <a:pt x="3679" y="14350"/>
                    <a:pt x="4063" y="14607"/>
                    <a:pt x="4285" y="14986"/>
                  </a:cubicBezTo>
                  <a:cubicBezTo>
                    <a:pt x="4445" y="15261"/>
                    <a:pt x="4694" y="15490"/>
                    <a:pt x="5013" y="15621"/>
                  </a:cubicBezTo>
                  <a:cubicBezTo>
                    <a:pt x="5202" y="15699"/>
                    <a:pt x="5398" y="15736"/>
                    <a:pt x="5591" y="15736"/>
                  </a:cubicBezTo>
                  <a:cubicBezTo>
                    <a:pt x="5722" y="15736"/>
                    <a:pt x="5851" y="15719"/>
                    <a:pt x="5976" y="15687"/>
                  </a:cubicBezTo>
                  <a:cubicBezTo>
                    <a:pt x="6095" y="15655"/>
                    <a:pt x="6217" y="15640"/>
                    <a:pt x="6338" y="15640"/>
                  </a:cubicBezTo>
                  <a:cubicBezTo>
                    <a:pt x="6647" y="15640"/>
                    <a:pt x="6952" y="15740"/>
                    <a:pt x="7204" y="15931"/>
                  </a:cubicBezTo>
                  <a:cubicBezTo>
                    <a:pt x="7458" y="16124"/>
                    <a:pt x="7776" y="16239"/>
                    <a:pt x="8120" y="16239"/>
                  </a:cubicBezTo>
                  <a:cubicBezTo>
                    <a:pt x="8464" y="16239"/>
                    <a:pt x="8781" y="16124"/>
                    <a:pt x="9035" y="15931"/>
                  </a:cubicBezTo>
                  <a:cubicBezTo>
                    <a:pt x="9287" y="15740"/>
                    <a:pt x="9592" y="15640"/>
                    <a:pt x="9901" y="15640"/>
                  </a:cubicBezTo>
                  <a:cubicBezTo>
                    <a:pt x="10022" y="15640"/>
                    <a:pt x="10143" y="15655"/>
                    <a:pt x="10263" y="15687"/>
                  </a:cubicBezTo>
                  <a:cubicBezTo>
                    <a:pt x="10388" y="15719"/>
                    <a:pt x="10517" y="15736"/>
                    <a:pt x="10648" y="15736"/>
                  </a:cubicBezTo>
                  <a:cubicBezTo>
                    <a:pt x="10841" y="15736"/>
                    <a:pt x="11037" y="15699"/>
                    <a:pt x="11226" y="15621"/>
                  </a:cubicBezTo>
                  <a:cubicBezTo>
                    <a:pt x="11544" y="15490"/>
                    <a:pt x="11793" y="15263"/>
                    <a:pt x="11955" y="14986"/>
                  </a:cubicBezTo>
                  <a:cubicBezTo>
                    <a:pt x="12176" y="14607"/>
                    <a:pt x="12560" y="14350"/>
                    <a:pt x="12995" y="14291"/>
                  </a:cubicBezTo>
                  <a:cubicBezTo>
                    <a:pt x="13312" y="14247"/>
                    <a:pt x="13618" y="14104"/>
                    <a:pt x="13861" y="13861"/>
                  </a:cubicBezTo>
                  <a:cubicBezTo>
                    <a:pt x="14104" y="13618"/>
                    <a:pt x="14247" y="13313"/>
                    <a:pt x="14290" y="12996"/>
                  </a:cubicBezTo>
                  <a:cubicBezTo>
                    <a:pt x="14350" y="12560"/>
                    <a:pt x="14607" y="12177"/>
                    <a:pt x="14986" y="11955"/>
                  </a:cubicBezTo>
                  <a:cubicBezTo>
                    <a:pt x="15261" y="11793"/>
                    <a:pt x="15489" y="11544"/>
                    <a:pt x="15621" y="11227"/>
                  </a:cubicBezTo>
                  <a:cubicBezTo>
                    <a:pt x="15752" y="10909"/>
                    <a:pt x="15768" y="10572"/>
                    <a:pt x="15687" y="10263"/>
                  </a:cubicBezTo>
                  <a:cubicBezTo>
                    <a:pt x="15575" y="9838"/>
                    <a:pt x="15665" y="9386"/>
                    <a:pt x="15931" y="9036"/>
                  </a:cubicBezTo>
                  <a:cubicBezTo>
                    <a:pt x="16124" y="8781"/>
                    <a:pt x="16238" y="8464"/>
                    <a:pt x="16238" y="8120"/>
                  </a:cubicBezTo>
                  <a:cubicBezTo>
                    <a:pt x="16238" y="7776"/>
                    <a:pt x="16124" y="7459"/>
                    <a:pt x="15931" y="7204"/>
                  </a:cubicBezTo>
                  <a:cubicBezTo>
                    <a:pt x="15665" y="6854"/>
                    <a:pt x="15575" y="6401"/>
                    <a:pt x="15687" y="5977"/>
                  </a:cubicBezTo>
                  <a:cubicBezTo>
                    <a:pt x="15768" y="5667"/>
                    <a:pt x="15752" y="5331"/>
                    <a:pt x="15621" y="5013"/>
                  </a:cubicBezTo>
                  <a:cubicBezTo>
                    <a:pt x="15489" y="4696"/>
                    <a:pt x="15261" y="4446"/>
                    <a:pt x="14986" y="4285"/>
                  </a:cubicBezTo>
                  <a:cubicBezTo>
                    <a:pt x="14607" y="4063"/>
                    <a:pt x="14350" y="3679"/>
                    <a:pt x="14290" y="3244"/>
                  </a:cubicBezTo>
                  <a:cubicBezTo>
                    <a:pt x="14247" y="2927"/>
                    <a:pt x="14104" y="2622"/>
                    <a:pt x="13861" y="2379"/>
                  </a:cubicBezTo>
                  <a:cubicBezTo>
                    <a:pt x="13618" y="2136"/>
                    <a:pt x="13312" y="1993"/>
                    <a:pt x="12995" y="1949"/>
                  </a:cubicBezTo>
                  <a:cubicBezTo>
                    <a:pt x="12560" y="1889"/>
                    <a:pt x="12176" y="1633"/>
                    <a:pt x="11955" y="1254"/>
                  </a:cubicBezTo>
                  <a:cubicBezTo>
                    <a:pt x="11793" y="977"/>
                    <a:pt x="11544" y="750"/>
                    <a:pt x="11227" y="619"/>
                  </a:cubicBezTo>
                  <a:cubicBezTo>
                    <a:pt x="11037" y="541"/>
                    <a:pt x="10841" y="503"/>
                    <a:pt x="10648" y="503"/>
                  </a:cubicBezTo>
                  <a:cubicBezTo>
                    <a:pt x="10517" y="503"/>
                    <a:pt x="10388" y="520"/>
                    <a:pt x="10263" y="553"/>
                  </a:cubicBezTo>
                  <a:cubicBezTo>
                    <a:pt x="10143" y="584"/>
                    <a:pt x="10022" y="600"/>
                    <a:pt x="9901" y="600"/>
                  </a:cubicBezTo>
                  <a:cubicBezTo>
                    <a:pt x="9592" y="600"/>
                    <a:pt x="9287" y="500"/>
                    <a:pt x="9035" y="309"/>
                  </a:cubicBezTo>
                  <a:cubicBezTo>
                    <a:pt x="8781" y="116"/>
                    <a:pt x="8464" y="1"/>
                    <a:pt x="8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07"/>
            <p:cNvSpPr/>
            <p:nvPr/>
          </p:nvSpPr>
          <p:spPr>
            <a:xfrm>
              <a:off x="5532505" y="2614412"/>
              <a:ext cx="374059" cy="374031"/>
            </a:xfrm>
            <a:custGeom>
              <a:avLst/>
              <a:gdLst/>
              <a:ahLst/>
              <a:cxnLst/>
              <a:rect l="l" t="t" r="r" b="b"/>
              <a:pathLst>
                <a:path w="13430" h="13429" extrusionOk="0">
                  <a:moveTo>
                    <a:pt x="6716" y="1"/>
                  </a:moveTo>
                  <a:cubicBezTo>
                    <a:pt x="3007" y="1"/>
                    <a:pt x="1" y="3006"/>
                    <a:pt x="1" y="6715"/>
                  </a:cubicBezTo>
                  <a:cubicBezTo>
                    <a:pt x="1" y="10423"/>
                    <a:pt x="3007" y="13429"/>
                    <a:pt x="6716" y="13429"/>
                  </a:cubicBezTo>
                  <a:cubicBezTo>
                    <a:pt x="10423" y="13429"/>
                    <a:pt x="13430" y="10423"/>
                    <a:pt x="13430" y="6715"/>
                  </a:cubicBezTo>
                  <a:cubicBezTo>
                    <a:pt x="13430" y="3006"/>
                    <a:pt x="10423" y="1"/>
                    <a:pt x="6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07"/>
            <p:cNvSpPr/>
            <p:nvPr/>
          </p:nvSpPr>
          <p:spPr>
            <a:xfrm>
              <a:off x="5719534" y="2641735"/>
              <a:ext cx="159734" cy="319412"/>
            </a:xfrm>
            <a:custGeom>
              <a:avLst/>
              <a:gdLst/>
              <a:ahLst/>
              <a:cxnLst/>
              <a:rect l="l" t="t" r="r" b="b"/>
              <a:pathLst>
                <a:path w="5735" h="11468" extrusionOk="0">
                  <a:moveTo>
                    <a:pt x="1" y="0"/>
                  </a:moveTo>
                  <a:lnTo>
                    <a:pt x="1" y="11467"/>
                  </a:lnTo>
                  <a:cubicBezTo>
                    <a:pt x="3168" y="11467"/>
                    <a:pt x="5734" y="8901"/>
                    <a:pt x="5734" y="5734"/>
                  </a:cubicBezTo>
                  <a:cubicBezTo>
                    <a:pt x="5734" y="2567"/>
                    <a:pt x="316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07"/>
            <p:cNvSpPr/>
            <p:nvPr/>
          </p:nvSpPr>
          <p:spPr>
            <a:xfrm>
              <a:off x="5559828" y="2641735"/>
              <a:ext cx="292145" cy="319412"/>
            </a:xfrm>
            <a:custGeom>
              <a:avLst/>
              <a:gdLst/>
              <a:ahLst/>
              <a:cxnLst/>
              <a:rect l="l" t="t" r="r" b="b"/>
              <a:pathLst>
                <a:path w="10489" h="11468" extrusionOk="0">
                  <a:moveTo>
                    <a:pt x="5735" y="0"/>
                  </a:moveTo>
                  <a:cubicBezTo>
                    <a:pt x="2568" y="0"/>
                    <a:pt x="0" y="2567"/>
                    <a:pt x="0" y="5734"/>
                  </a:cubicBezTo>
                  <a:cubicBezTo>
                    <a:pt x="0" y="8901"/>
                    <a:pt x="2568" y="11467"/>
                    <a:pt x="5735" y="11467"/>
                  </a:cubicBezTo>
                  <a:cubicBezTo>
                    <a:pt x="8360" y="11467"/>
                    <a:pt x="10488" y="8901"/>
                    <a:pt x="10488" y="5734"/>
                  </a:cubicBezTo>
                  <a:cubicBezTo>
                    <a:pt x="10488" y="2567"/>
                    <a:pt x="8360" y="0"/>
                    <a:pt x="5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07"/>
            <p:cNvSpPr/>
            <p:nvPr/>
          </p:nvSpPr>
          <p:spPr>
            <a:xfrm>
              <a:off x="5786436" y="2709500"/>
              <a:ext cx="27323" cy="165667"/>
            </a:xfrm>
            <a:custGeom>
              <a:avLst/>
              <a:gdLst/>
              <a:ahLst/>
              <a:cxnLst/>
              <a:rect l="l" t="t" r="r" b="b"/>
              <a:pathLst>
                <a:path w="981" h="5948" extrusionOk="0">
                  <a:moveTo>
                    <a:pt x="0" y="0"/>
                  </a:moveTo>
                  <a:lnTo>
                    <a:pt x="0" y="5948"/>
                  </a:lnTo>
                  <a:lnTo>
                    <a:pt x="981" y="4641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07"/>
            <p:cNvSpPr/>
            <p:nvPr/>
          </p:nvSpPr>
          <p:spPr>
            <a:xfrm>
              <a:off x="5660376" y="2709500"/>
              <a:ext cx="126088" cy="165667"/>
            </a:xfrm>
            <a:custGeom>
              <a:avLst/>
              <a:gdLst/>
              <a:ahLst/>
              <a:cxnLst/>
              <a:rect l="l" t="t" r="r" b="b"/>
              <a:pathLst>
                <a:path w="4527" h="5948" extrusionOk="0">
                  <a:moveTo>
                    <a:pt x="3105" y="0"/>
                  </a:moveTo>
                  <a:cubicBezTo>
                    <a:pt x="2566" y="0"/>
                    <a:pt x="2125" y="443"/>
                    <a:pt x="2125" y="981"/>
                  </a:cubicBezTo>
                  <a:lnTo>
                    <a:pt x="0" y="5948"/>
                  </a:lnTo>
                  <a:lnTo>
                    <a:pt x="4526" y="5948"/>
                  </a:lnTo>
                  <a:lnTo>
                    <a:pt x="4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07"/>
            <p:cNvSpPr/>
            <p:nvPr/>
          </p:nvSpPr>
          <p:spPr>
            <a:xfrm>
              <a:off x="5625365" y="2709500"/>
              <a:ext cx="94197" cy="156587"/>
            </a:xfrm>
            <a:custGeom>
              <a:avLst/>
              <a:gdLst/>
              <a:ahLst/>
              <a:cxnLst/>
              <a:rect l="l" t="t" r="r" b="b"/>
              <a:pathLst>
                <a:path w="3382" h="5622" extrusionOk="0">
                  <a:moveTo>
                    <a:pt x="0" y="0"/>
                  </a:moveTo>
                  <a:lnTo>
                    <a:pt x="0" y="4641"/>
                  </a:lnTo>
                  <a:lnTo>
                    <a:pt x="3382" y="5621"/>
                  </a:lnTo>
                  <a:lnTo>
                    <a:pt x="3382" y="981"/>
                  </a:lnTo>
                  <a:cubicBezTo>
                    <a:pt x="3382" y="443"/>
                    <a:pt x="2941" y="0"/>
                    <a:pt x="2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07"/>
            <p:cNvSpPr/>
            <p:nvPr/>
          </p:nvSpPr>
          <p:spPr>
            <a:xfrm>
              <a:off x="5786436" y="2838736"/>
              <a:ext cx="27323" cy="54619"/>
            </a:xfrm>
            <a:custGeom>
              <a:avLst/>
              <a:gdLst/>
              <a:ahLst/>
              <a:cxnLst/>
              <a:rect l="l" t="t" r="r" b="b"/>
              <a:pathLst>
                <a:path w="981" h="1961" extrusionOk="0">
                  <a:moveTo>
                    <a:pt x="0" y="1"/>
                  </a:moveTo>
                  <a:lnTo>
                    <a:pt x="0" y="1960"/>
                  </a:lnTo>
                  <a:lnTo>
                    <a:pt x="981" y="981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07"/>
            <p:cNvSpPr/>
            <p:nvPr/>
          </p:nvSpPr>
          <p:spPr>
            <a:xfrm>
              <a:off x="5696779" y="2838736"/>
              <a:ext cx="89685" cy="54619"/>
            </a:xfrm>
            <a:custGeom>
              <a:avLst/>
              <a:gdLst/>
              <a:ahLst/>
              <a:cxnLst/>
              <a:rect l="l" t="t" r="r" b="b"/>
              <a:pathLst>
                <a:path w="3220" h="1961" extrusionOk="0">
                  <a:moveTo>
                    <a:pt x="1798" y="1"/>
                  </a:moveTo>
                  <a:cubicBezTo>
                    <a:pt x="1259" y="1"/>
                    <a:pt x="818" y="442"/>
                    <a:pt x="818" y="981"/>
                  </a:cubicBezTo>
                  <a:lnTo>
                    <a:pt x="0" y="1471"/>
                  </a:lnTo>
                  <a:lnTo>
                    <a:pt x="818" y="1960"/>
                  </a:lnTo>
                  <a:lnTo>
                    <a:pt x="3219" y="1471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07"/>
            <p:cNvSpPr/>
            <p:nvPr/>
          </p:nvSpPr>
          <p:spPr>
            <a:xfrm>
              <a:off x="5625365" y="2838736"/>
              <a:ext cx="94197" cy="54619"/>
            </a:xfrm>
            <a:custGeom>
              <a:avLst/>
              <a:gdLst/>
              <a:ahLst/>
              <a:cxnLst/>
              <a:rect l="l" t="t" r="r" b="b"/>
              <a:pathLst>
                <a:path w="3382" h="1961" extrusionOk="0">
                  <a:moveTo>
                    <a:pt x="0" y="1"/>
                  </a:moveTo>
                  <a:lnTo>
                    <a:pt x="0" y="981"/>
                  </a:lnTo>
                  <a:lnTo>
                    <a:pt x="3382" y="1960"/>
                  </a:lnTo>
                  <a:lnTo>
                    <a:pt x="3382" y="981"/>
                  </a:lnTo>
                  <a:cubicBezTo>
                    <a:pt x="3382" y="442"/>
                    <a:pt x="2941" y="1"/>
                    <a:pt x="2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07"/>
            <p:cNvSpPr/>
            <p:nvPr/>
          </p:nvSpPr>
          <p:spPr>
            <a:xfrm>
              <a:off x="5772760" y="2866059"/>
              <a:ext cx="40999" cy="27295"/>
            </a:xfrm>
            <a:custGeom>
              <a:avLst/>
              <a:gdLst/>
              <a:ahLst/>
              <a:cxnLst/>
              <a:rect l="l" t="t" r="r" b="b"/>
              <a:pathLst>
                <a:path w="1472" h="980" extrusionOk="0">
                  <a:moveTo>
                    <a:pt x="491" y="0"/>
                  </a:moveTo>
                  <a:lnTo>
                    <a:pt x="1" y="490"/>
                  </a:lnTo>
                  <a:lnTo>
                    <a:pt x="491" y="979"/>
                  </a:lnTo>
                  <a:lnTo>
                    <a:pt x="1472" y="979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07"/>
            <p:cNvSpPr/>
            <p:nvPr/>
          </p:nvSpPr>
          <p:spPr>
            <a:xfrm>
              <a:off x="5719534" y="2866059"/>
              <a:ext cx="66930" cy="27295"/>
            </a:xfrm>
            <a:custGeom>
              <a:avLst/>
              <a:gdLst/>
              <a:ahLst/>
              <a:cxnLst/>
              <a:rect l="l" t="t" r="r" b="b"/>
              <a:pathLst>
                <a:path w="2403" h="980" extrusionOk="0">
                  <a:moveTo>
                    <a:pt x="981" y="0"/>
                  </a:moveTo>
                  <a:cubicBezTo>
                    <a:pt x="442" y="0"/>
                    <a:pt x="1" y="441"/>
                    <a:pt x="1" y="979"/>
                  </a:cubicBezTo>
                  <a:lnTo>
                    <a:pt x="2402" y="97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07"/>
            <p:cNvSpPr/>
            <p:nvPr/>
          </p:nvSpPr>
          <p:spPr>
            <a:xfrm>
              <a:off x="5625365" y="2866059"/>
              <a:ext cx="94197" cy="27295"/>
            </a:xfrm>
            <a:custGeom>
              <a:avLst/>
              <a:gdLst/>
              <a:ahLst/>
              <a:cxnLst/>
              <a:rect l="l" t="t" r="r" b="b"/>
              <a:pathLst>
                <a:path w="3382" h="980" extrusionOk="0">
                  <a:moveTo>
                    <a:pt x="0" y="0"/>
                  </a:moveTo>
                  <a:lnTo>
                    <a:pt x="0" y="979"/>
                  </a:lnTo>
                  <a:lnTo>
                    <a:pt x="3382" y="979"/>
                  </a:lnTo>
                  <a:cubicBezTo>
                    <a:pt x="3382" y="441"/>
                    <a:pt x="2941" y="0"/>
                    <a:pt x="2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107"/>
          <p:cNvGrpSpPr/>
          <p:nvPr/>
        </p:nvGrpSpPr>
        <p:grpSpPr>
          <a:xfrm>
            <a:off x="1516790" y="1163465"/>
            <a:ext cx="452297" cy="452325"/>
            <a:chOff x="4735840" y="3298915"/>
            <a:chExt cx="452297" cy="452325"/>
          </a:xfrm>
        </p:grpSpPr>
        <p:sp>
          <p:nvSpPr>
            <p:cNvPr id="2349" name="Google Shape;2349;p107"/>
            <p:cNvSpPr/>
            <p:nvPr/>
          </p:nvSpPr>
          <p:spPr>
            <a:xfrm>
              <a:off x="5015200" y="3408124"/>
              <a:ext cx="91022" cy="233877"/>
            </a:xfrm>
            <a:custGeom>
              <a:avLst/>
              <a:gdLst/>
              <a:ahLst/>
              <a:cxnLst/>
              <a:rect l="l" t="t" r="r" b="b"/>
              <a:pathLst>
                <a:path w="3268" h="8397" extrusionOk="0">
                  <a:moveTo>
                    <a:pt x="1307" y="1"/>
                  </a:moveTo>
                  <a:lnTo>
                    <a:pt x="0" y="4199"/>
                  </a:lnTo>
                  <a:lnTo>
                    <a:pt x="1307" y="8397"/>
                  </a:lnTo>
                  <a:lnTo>
                    <a:pt x="3268" y="8397"/>
                  </a:lnTo>
                  <a:lnTo>
                    <a:pt x="3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07"/>
            <p:cNvSpPr/>
            <p:nvPr/>
          </p:nvSpPr>
          <p:spPr>
            <a:xfrm>
              <a:off x="4817726" y="3408124"/>
              <a:ext cx="233905" cy="233877"/>
            </a:xfrm>
            <a:custGeom>
              <a:avLst/>
              <a:gdLst/>
              <a:ahLst/>
              <a:cxnLst/>
              <a:rect l="l" t="t" r="r" b="b"/>
              <a:pathLst>
                <a:path w="8398" h="8397" extrusionOk="0">
                  <a:moveTo>
                    <a:pt x="1" y="1"/>
                  </a:moveTo>
                  <a:lnTo>
                    <a:pt x="1" y="8397"/>
                  </a:lnTo>
                  <a:lnTo>
                    <a:pt x="6437" y="8397"/>
                  </a:lnTo>
                  <a:lnTo>
                    <a:pt x="6927" y="7907"/>
                  </a:lnTo>
                  <a:lnTo>
                    <a:pt x="7417" y="8397"/>
                  </a:lnTo>
                  <a:lnTo>
                    <a:pt x="8397" y="8397"/>
                  </a:lnTo>
                  <a:lnTo>
                    <a:pt x="8397" y="1"/>
                  </a:lnTo>
                  <a:lnTo>
                    <a:pt x="3921" y="1"/>
                  </a:lnTo>
                  <a:lnTo>
                    <a:pt x="3431" y="490"/>
                  </a:lnTo>
                  <a:lnTo>
                    <a:pt x="2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07"/>
            <p:cNvSpPr/>
            <p:nvPr/>
          </p:nvSpPr>
          <p:spPr>
            <a:xfrm>
              <a:off x="4776755" y="3394449"/>
              <a:ext cx="68322" cy="261229"/>
            </a:xfrm>
            <a:custGeom>
              <a:avLst/>
              <a:gdLst/>
              <a:ahLst/>
              <a:cxnLst/>
              <a:rect l="l" t="t" r="r" b="b"/>
              <a:pathLst>
                <a:path w="2453" h="9379" extrusionOk="0">
                  <a:moveTo>
                    <a:pt x="1" y="1"/>
                  </a:moveTo>
                  <a:lnTo>
                    <a:pt x="1" y="9379"/>
                  </a:lnTo>
                  <a:lnTo>
                    <a:pt x="2452" y="9379"/>
                  </a:lnTo>
                  <a:lnTo>
                    <a:pt x="2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07"/>
            <p:cNvSpPr/>
            <p:nvPr/>
          </p:nvSpPr>
          <p:spPr>
            <a:xfrm>
              <a:off x="4749460" y="3394449"/>
              <a:ext cx="68294" cy="261229"/>
            </a:xfrm>
            <a:custGeom>
              <a:avLst/>
              <a:gdLst/>
              <a:ahLst/>
              <a:cxnLst/>
              <a:rect l="l" t="t" r="r" b="b"/>
              <a:pathLst>
                <a:path w="2452" h="9379" extrusionOk="0">
                  <a:moveTo>
                    <a:pt x="1" y="1"/>
                  </a:moveTo>
                  <a:lnTo>
                    <a:pt x="1" y="9379"/>
                  </a:lnTo>
                  <a:lnTo>
                    <a:pt x="2452" y="9379"/>
                  </a:lnTo>
                  <a:lnTo>
                    <a:pt x="24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07"/>
            <p:cNvSpPr/>
            <p:nvPr/>
          </p:nvSpPr>
          <p:spPr>
            <a:xfrm>
              <a:off x="4772104" y="3298915"/>
              <a:ext cx="50329" cy="95562"/>
            </a:xfrm>
            <a:custGeom>
              <a:avLst/>
              <a:gdLst/>
              <a:ahLst/>
              <a:cxnLst/>
              <a:rect l="l" t="t" r="r" b="b"/>
              <a:pathLst>
                <a:path w="1807" h="3431" extrusionOk="0">
                  <a:moveTo>
                    <a:pt x="904" y="0"/>
                  </a:moveTo>
                  <a:cubicBezTo>
                    <a:pt x="390" y="0"/>
                    <a:pt x="0" y="462"/>
                    <a:pt x="84" y="967"/>
                  </a:cubicBezTo>
                  <a:lnTo>
                    <a:pt x="413" y="2941"/>
                  </a:lnTo>
                  <a:lnTo>
                    <a:pt x="904" y="3431"/>
                  </a:lnTo>
                  <a:lnTo>
                    <a:pt x="1394" y="2941"/>
                  </a:lnTo>
                  <a:lnTo>
                    <a:pt x="1723" y="967"/>
                  </a:lnTo>
                  <a:cubicBezTo>
                    <a:pt x="1807" y="462"/>
                    <a:pt x="1417" y="0"/>
                    <a:pt x="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07"/>
            <p:cNvSpPr/>
            <p:nvPr/>
          </p:nvSpPr>
          <p:spPr>
            <a:xfrm>
              <a:off x="4817726" y="3380829"/>
              <a:ext cx="40971" cy="27323"/>
            </a:xfrm>
            <a:custGeom>
              <a:avLst/>
              <a:gdLst/>
              <a:ahLst/>
              <a:cxnLst/>
              <a:rect l="l" t="t" r="r" b="b"/>
              <a:pathLst>
                <a:path w="1471" h="981" extrusionOk="0">
                  <a:moveTo>
                    <a:pt x="1" y="0"/>
                  </a:moveTo>
                  <a:lnTo>
                    <a:pt x="1" y="981"/>
                  </a:lnTo>
                  <a:lnTo>
                    <a:pt x="981" y="981"/>
                  </a:lnTo>
                  <a:cubicBezTo>
                    <a:pt x="1251" y="981"/>
                    <a:pt x="1471" y="761"/>
                    <a:pt x="1471" y="490"/>
                  </a:cubicBezTo>
                  <a:cubicBezTo>
                    <a:pt x="1471" y="220"/>
                    <a:pt x="1251" y="0"/>
                    <a:pt x="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07"/>
            <p:cNvSpPr/>
            <p:nvPr/>
          </p:nvSpPr>
          <p:spPr>
            <a:xfrm>
              <a:off x="4735840" y="3380829"/>
              <a:ext cx="95562" cy="27323"/>
            </a:xfrm>
            <a:custGeom>
              <a:avLst/>
              <a:gdLst/>
              <a:ahLst/>
              <a:cxnLst/>
              <a:rect l="l" t="t" r="r" b="b"/>
              <a:pathLst>
                <a:path w="3431" h="981" extrusionOk="0">
                  <a:moveTo>
                    <a:pt x="490" y="0"/>
                  </a:moveTo>
                  <a:cubicBezTo>
                    <a:pt x="220" y="0"/>
                    <a:pt x="0" y="220"/>
                    <a:pt x="0" y="490"/>
                  </a:cubicBezTo>
                  <a:cubicBezTo>
                    <a:pt x="0" y="761"/>
                    <a:pt x="220" y="981"/>
                    <a:pt x="490" y="981"/>
                  </a:cubicBezTo>
                  <a:lnTo>
                    <a:pt x="2941" y="981"/>
                  </a:lnTo>
                  <a:cubicBezTo>
                    <a:pt x="3212" y="981"/>
                    <a:pt x="3431" y="761"/>
                    <a:pt x="3431" y="490"/>
                  </a:cubicBezTo>
                  <a:cubicBezTo>
                    <a:pt x="3431" y="220"/>
                    <a:pt x="3212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07"/>
            <p:cNvSpPr/>
            <p:nvPr/>
          </p:nvSpPr>
          <p:spPr>
            <a:xfrm>
              <a:off x="4772104" y="3655649"/>
              <a:ext cx="50329" cy="95590"/>
            </a:xfrm>
            <a:custGeom>
              <a:avLst/>
              <a:gdLst/>
              <a:ahLst/>
              <a:cxnLst/>
              <a:rect l="l" t="t" r="r" b="b"/>
              <a:pathLst>
                <a:path w="1807" h="3432" extrusionOk="0">
                  <a:moveTo>
                    <a:pt x="904" y="1"/>
                  </a:moveTo>
                  <a:lnTo>
                    <a:pt x="413" y="490"/>
                  </a:lnTo>
                  <a:lnTo>
                    <a:pt x="84" y="2464"/>
                  </a:lnTo>
                  <a:cubicBezTo>
                    <a:pt x="0" y="2971"/>
                    <a:pt x="390" y="3431"/>
                    <a:pt x="904" y="3431"/>
                  </a:cubicBezTo>
                  <a:cubicBezTo>
                    <a:pt x="1417" y="3431"/>
                    <a:pt x="1807" y="2971"/>
                    <a:pt x="1723" y="2464"/>
                  </a:cubicBezTo>
                  <a:lnTo>
                    <a:pt x="1394" y="49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07"/>
            <p:cNvSpPr/>
            <p:nvPr/>
          </p:nvSpPr>
          <p:spPr>
            <a:xfrm>
              <a:off x="4817726" y="3641974"/>
              <a:ext cx="40971" cy="27351"/>
            </a:xfrm>
            <a:custGeom>
              <a:avLst/>
              <a:gdLst/>
              <a:ahLst/>
              <a:cxnLst/>
              <a:rect l="l" t="t" r="r" b="b"/>
              <a:pathLst>
                <a:path w="1471" h="982" extrusionOk="0">
                  <a:moveTo>
                    <a:pt x="1" y="1"/>
                  </a:moveTo>
                  <a:lnTo>
                    <a:pt x="1" y="981"/>
                  </a:lnTo>
                  <a:lnTo>
                    <a:pt x="981" y="981"/>
                  </a:lnTo>
                  <a:cubicBezTo>
                    <a:pt x="1251" y="981"/>
                    <a:pt x="1471" y="763"/>
                    <a:pt x="1471" y="492"/>
                  </a:cubicBezTo>
                  <a:cubicBezTo>
                    <a:pt x="1471" y="221"/>
                    <a:pt x="1251" y="1"/>
                    <a:pt x="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07"/>
            <p:cNvSpPr/>
            <p:nvPr/>
          </p:nvSpPr>
          <p:spPr>
            <a:xfrm>
              <a:off x="4735840" y="3641974"/>
              <a:ext cx="95562" cy="27351"/>
            </a:xfrm>
            <a:custGeom>
              <a:avLst/>
              <a:gdLst/>
              <a:ahLst/>
              <a:cxnLst/>
              <a:rect l="l" t="t" r="r" b="b"/>
              <a:pathLst>
                <a:path w="3431" h="982" extrusionOk="0">
                  <a:moveTo>
                    <a:pt x="490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1"/>
                    <a:pt x="490" y="981"/>
                  </a:cubicBezTo>
                  <a:lnTo>
                    <a:pt x="2941" y="981"/>
                  </a:lnTo>
                  <a:cubicBezTo>
                    <a:pt x="3212" y="981"/>
                    <a:pt x="3431" y="763"/>
                    <a:pt x="3431" y="492"/>
                  </a:cubicBezTo>
                  <a:cubicBezTo>
                    <a:pt x="3431" y="221"/>
                    <a:pt x="3212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07"/>
            <p:cNvSpPr/>
            <p:nvPr/>
          </p:nvSpPr>
          <p:spPr>
            <a:xfrm>
              <a:off x="5106194" y="3394449"/>
              <a:ext cx="68294" cy="261229"/>
            </a:xfrm>
            <a:custGeom>
              <a:avLst/>
              <a:gdLst/>
              <a:ahLst/>
              <a:cxnLst/>
              <a:rect l="l" t="t" r="r" b="b"/>
              <a:pathLst>
                <a:path w="2452" h="9379" extrusionOk="0">
                  <a:moveTo>
                    <a:pt x="1" y="1"/>
                  </a:moveTo>
                  <a:lnTo>
                    <a:pt x="1" y="9379"/>
                  </a:lnTo>
                  <a:lnTo>
                    <a:pt x="2451" y="9379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07"/>
            <p:cNvSpPr/>
            <p:nvPr/>
          </p:nvSpPr>
          <p:spPr>
            <a:xfrm>
              <a:off x="5078899" y="3394449"/>
              <a:ext cx="68266" cy="261229"/>
            </a:xfrm>
            <a:custGeom>
              <a:avLst/>
              <a:gdLst/>
              <a:ahLst/>
              <a:cxnLst/>
              <a:rect l="l" t="t" r="r" b="b"/>
              <a:pathLst>
                <a:path w="2451" h="9379" extrusionOk="0">
                  <a:moveTo>
                    <a:pt x="1" y="1"/>
                  </a:moveTo>
                  <a:lnTo>
                    <a:pt x="1" y="9379"/>
                  </a:lnTo>
                  <a:lnTo>
                    <a:pt x="2451" y="9379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07"/>
            <p:cNvSpPr/>
            <p:nvPr/>
          </p:nvSpPr>
          <p:spPr>
            <a:xfrm>
              <a:off x="5101515" y="3298915"/>
              <a:ext cx="50357" cy="95562"/>
            </a:xfrm>
            <a:custGeom>
              <a:avLst/>
              <a:gdLst/>
              <a:ahLst/>
              <a:cxnLst/>
              <a:rect l="l" t="t" r="r" b="b"/>
              <a:pathLst>
                <a:path w="1808" h="3431" extrusionOk="0">
                  <a:moveTo>
                    <a:pt x="904" y="0"/>
                  </a:moveTo>
                  <a:cubicBezTo>
                    <a:pt x="391" y="0"/>
                    <a:pt x="0" y="462"/>
                    <a:pt x="85" y="967"/>
                  </a:cubicBezTo>
                  <a:lnTo>
                    <a:pt x="414" y="2941"/>
                  </a:lnTo>
                  <a:lnTo>
                    <a:pt x="904" y="3431"/>
                  </a:lnTo>
                  <a:lnTo>
                    <a:pt x="1395" y="2941"/>
                  </a:lnTo>
                  <a:lnTo>
                    <a:pt x="1723" y="967"/>
                  </a:lnTo>
                  <a:cubicBezTo>
                    <a:pt x="1808" y="462"/>
                    <a:pt x="1416" y="0"/>
                    <a:pt x="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07"/>
            <p:cNvSpPr/>
            <p:nvPr/>
          </p:nvSpPr>
          <p:spPr>
            <a:xfrm>
              <a:off x="5147138" y="3380829"/>
              <a:ext cx="40999" cy="27323"/>
            </a:xfrm>
            <a:custGeom>
              <a:avLst/>
              <a:gdLst/>
              <a:ahLst/>
              <a:cxnLst/>
              <a:rect l="l" t="t" r="r" b="b"/>
              <a:pathLst>
                <a:path w="1472" h="981" extrusionOk="0">
                  <a:moveTo>
                    <a:pt x="1" y="0"/>
                  </a:moveTo>
                  <a:lnTo>
                    <a:pt x="1" y="981"/>
                  </a:lnTo>
                  <a:lnTo>
                    <a:pt x="981" y="981"/>
                  </a:lnTo>
                  <a:cubicBezTo>
                    <a:pt x="1252" y="981"/>
                    <a:pt x="1472" y="761"/>
                    <a:pt x="1472" y="490"/>
                  </a:cubicBezTo>
                  <a:cubicBezTo>
                    <a:pt x="1472" y="220"/>
                    <a:pt x="1252" y="0"/>
                    <a:pt x="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07"/>
            <p:cNvSpPr/>
            <p:nvPr/>
          </p:nvSpPr>
          <p:spPr>
            <a:xfrm>
              <a:off x="5065279" y="3380829"/>
              <a:ext cx="95562" cy="27323"/>
            </a:xfrm>
            <a:custGeom>
              <a:avLst/>
              <a:gdLst/>
              <a:ahLst/>
              <a:cxnLst/>
              <a:rect l="l" t="t" r="r" b="b"/>
              <a:pathLst>
                <a:path w="3431" h="981" extrusionOk="0">
                  <a:moveTo>
                    <a:pt x="490" y="0"/>
                  </a:moveTo>
                  <a:cubicBezTo>
                    <a:pt x="219" y="0"/>
                    <a:pt x="0" y="220"/>
                    <a:pt x="0" y="490"/>
                  </a:cubicBezTo>
                  <a:cubicBezTo>
                    <a:pt x="0" y="761"/>
                    <a:pt x="219" y="981"/>
                    <a:pt x="490" y="981"/>
                  </a:cubicBezTo>
                  <a:lnTo>
                    <a:pt x="2940" y="981"/>
                  </a:lnTo>
                  <a:cubicBezTo>
                    <a:pt x="3211" y="981"/>
                    <a:pt x="3431" y="761"/>
                    <a:pt x="3431" y="490"/>
                  </a:cubicBezTo>
                  <a:cubicBezTo>
                    <a:pt x="3431" y="220"/>
                    <a:pt x="3211" y="0"/>
                    <a:pt x="2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07"/>
            <p:cNvSpPr/>
            <p:nvPr/>
          </p:nvSpPr>
          <p:spPr>
            <a:xfrm>
              <a:off x="5101515" y="3655649"/>
              <a:ext cx="50357" cy="95590"/>
            </a:xfrm>
            <a:custGeom>
              <a:avLst/>
              <a:gdLst/>
              <a:ahLst/>
              <a:cxnLst/>
              <a:rect l="l" t="t" r="r" b="b"/>
              <a:pathLst>
                <a:path w="1808" h="3432" extrusionOk="0">
                  <a:moveTo>
                    <a:pt x="904" y="1"/>
                  </a:moveTo>
                  <a:lnTo>
                    <a:pt x="414" y="490"/>
                  </a:lnTo>
                  <a:lnTo>
                    <a:pt x="85" y="2464"/>
                  </a:lnTo>
                  <a:cubicBezTo>
                    <a:pt x="0" y="2971"/>
                    <a:pt x="391" y="3431"/>
                    <a:pt x="904" y="3431"/>
                  </a:cubicBezTo>
                  <a:cubicBezTo>
                    <a:pt x="1416" y="3431"/>
                    <a:pt x="1808" y="2971"/>
                    <a:pt x="1723" y="2464"/>
                  </a:cubicBezTo>
                  <a:lnTo>
                    <a:pt x="1395" y="49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07"/>
            <p:cNvSpPr/>
            <p:nvPr/>
          </p:nvSpPr>
          <p:spPr>
            <a:xfrm>
              <a:off x="5147138" y="3641974"/>
              <a:ext cx="40999" cy="27351"/>
            </a:xfrm>
            <a:custGeom>
              <a:avLst/>
              <a:gdLst/>
              <a:ahLst/>
              <a:cxnLst/>
              <a:rect l="l" t="t" r="r" b="b"/>
              <a:pathLst>
                <a:path w="1472" h="982" extrusionOk="0">
                  <a:moveTo>
                    <a:pt x="1" y="1"/>
                  </a:moveTo>
                  <a:lnTo>
                    <a:pt x="1" y="981"/>
                  </a:lnTo>
                  <a:lnTo>
                    <a:pt x="981" y="981"/>
                  </a:lnTo>
                  <a:cubicBezTo>
                    <a:pt x="1252" y="981"/>
                    <a:pt x="1472" y="763"/>
                    <a:pt x="1472" y="492"/>
                  </a:cubicBezTo>
                  <a:cubicBezTo>
                    <a:pt x="1472" y="221"/>
                    <a:pt x="1252" y="1"/>
                    <a:pt x="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07"/>
            <p:cNvSpPr/>
            <p:nvPr/>
          </p:nvSpPr>
          <p:spPr>
            <a:xfrm>
              <a:off x="5065279" y="3641974"/>
              <a:ext cx="95562" cy="27351"/>
            </a:xfrm>
            <a:custGeom>
              <a:avLst/>
              <a:gdLst/>
              <a:ahLst/>
              <a:cxnLst/>
              <a:rect l="l" t="t" r="r" b="b"/>
              <a:pathLst>
                <a:path w="3431" h="982" extrusionOk="0">
                  <a:moveTo>
                    <a:pt x="490" y="1"/>
                  </a:moveTo>
                  <a:cubicBezTo>
                    <a:pt x="219" y="1"/>
                    <a:pt x="0" y="221"/>
                    <a:pt x="0" y="492"/>
                  </a:cubicBezTo>
                  <a:cubicBezTo>
                    <a:pt x="0" y="763"/>
                    <a:pt x="219" y="981"/>
                    <a:pt x="490" y="981"/>
                  </a:cubicBezTo>
                  <a:lnTo>
                    <a:pt x="2940" y="981"/>
                  </a:lnTo>
                  <a:cubicBezTo>
                    <a:pt x="3211" y="981"/>
                    <a:pt x="3431" y="763"/>
                    <a:pt x="3431" y="492"/>
                  </a:cubicBezTo>
                  <a:cubicBezTo>
                    <a:pt x="3431" y="221"/>
                    <a:pt x="3211" y="1"/>
                    <a:pt x="2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07"/>
            <p:cNvSpPr/>
            <p:nvPr/>
          </p:nvSpPr>
          <p:spPr>
            <a:xfrm>
              <a:off x="4865521" y="3463662"/>
              <a:ext cx="89657" cy="13648"/>
            </a:xfrm>
            <a:custGeom>
              <a:avLst/>
              <a:gdLst/>
              <a:ahLst/>
              <a:cxnLst/>
              <a:rect l="l" t="t" r="r" b="b"/>
              <a:pathLst>
                <a:path w="3219" h="490" extrusionOk="0">
                  <a:moveTo>
                    <a:pt x="246" y="0"/>
                  </a:moveTo>
                  <a:cubicBezTo>
                    <a:pt x="110" y="0"/>
                    <a:pt x="0" y="109"/>
                    <a:pt x="0" y="244"/>
                  </a:cubicBezTo>
                  <a:cubicBezTo>
                    <a:pt x="0" y="380"/>
                    <a:pt x="110" y="490"/>
                    <a:pt x="246" y="490"/>
                  </a:cubicBezTo>
                  <a:lnTo>
                    <a:pt x="2973" y="490"/>
                  </a:lnTo>
                  <a:cubicBezTo>
                    <a:pt x="3109" y="490"/>
                    <a:pt x="3218" y="380"/>
                    <a:pt x="3218" y="244"/>
                  </a:cubicBezTo>
                  <a:cubicBezTo>
                    <a:pt x="3218" y="109"/>
                    <a:pt x="3109" y="0"/>
                    <a:pt x="2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07"/>
            <p:cNvSpPr/>
            <p:nvPr/>
          </p:nvSpPr>
          <p:spPr>
            <a:xfrm>
              <a:off x="4865521" y="3490958"/>
              <a:ext cx="89657" cy="13648"/>
            </a:xfrm>
            <a:custGeom>
              <a:avLst/>
              <a:gdLst/>
              <a:ahLst/>
              <a:cxnLst/>
              <a:rect l="l" t="t" r="r" b="b"/>
              <a:pathLst>
                <a:path w="3219" h="490" extrusionOk="0">
                  <a:moveTo>
                    <a:pt x="246" y="0"/>
                  </a:moveTo>
                  <a:cubicBezTo>
                    <a:pt x="110" y="0"/>
                    <a:pt x="0" y="110"/>
                    <a:pt x="0" y="245"/>
                  </a:cubicBezTo>
                  <a:cubicBezTo>
                    <a:pt x="0" y="381"/>
                    <a:pt x="110" y="490"/>
                    <a:pt x="246" y="490"/>
                  </a:cubicBezTo>
                  <a:lnTo>
                    <a:pt x="2973" y="490"/>
                  </a:lnTo>
                  <a:cubicBezTo>
                    <a:pt x="3109" y="490"/>
                    <a:pt x="3218" y="381"/>
                    <a:pt x="3218" y="245"/>
                  </a:cubicBezTo>
                  <a:cubicBezTo>
                    <a:pt x="3218" y="110"/>
                    <a:pt x="3109" y="0"/>
                    <a:pt x="2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07"/>
            <p:cNvSpPr/>
            <p:nvPr/>
          </p:nvSpPr>
          <p:spPr>
            <a:xfrm>
              <a:off x="4865521" y="3518253"/>
              <a:ext cx="89657" cy="13676"/>
            </a:xfrm>
            <a:custGeom>
              <a:avLst/>
              <a:gdLst/>
              <a:ahLst/>
              <a:cxnLst/>
              <a:rect l="l" t="t" r="r" b="b"/>
              <a:pathLst>
                <a:path w="3219" h="491" extrusionOk="0">
                  <a:moveTo>
                    <a:pt x="246" y="1"/>
                  </a:moveTo>
                  <a:cubicBezTo>
                    <a:pt x="110" y="1"/>
                    <a:pt x="0" y="110"/>
                    <a:pt x="0" y="245"/>
                  </a:cubicBezTo>
                  <a:cubicBezTo>
                    <a:pt x="0" y="381"/>
                    <a:pt x="110" y="490"/>
                    <a:pt x="246" y="490"/>
                  </a:cubicBezTo>
                  <a:lnTo>
                    <a:pt x="2973" y="490"/>
                  </a:lnTo>
                  <a:cubicBezTo>
                    <a:pt x="3109" y="490"/>
                    <a:pt x="3218" y="381"/>
                    <a:pt x="3218" y="245"/>
                  </a:cubicBezTo>
                  <a:cubicBezTo>
                    <a:pt x="3218" y="110"/>
                    <a:pt x="3109" y="1"/>
                    <a:pt x="2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07"/>
            <p:cNvSpPr/>
            <p:nvPr/>
          </p:nvSpPr>
          <p:spPr>
            <a:xfrm>
              <a:off x="4865521" y="3572844"/>
              <a:ext cx="89657" cy="13676"/>
            </a:xfrm>
            <a:custGeom>
              <a:avLst/>
              <a:gdLst/>
              <a:ahLst/>
              <a:cxnLst/>
              <a:rect l="l" t="t" r="r" b="b"/>
              <a:pathLst>
                <a:path w="3219" h="491" extrusionOk="0">
                  <a:moveTo>
                    <a:pt x="246" y="0"/>
                  </a:moveTo>
                  <a:cubicBezTo>
                    <a:pt x="110" y="0"/>
                    <a:pt x="0" y="111"/>
                    <a:pt x="0" y="245"/>
                  </a:cubicBezTo>
                  <a:cubicBezTo>
                    <a:pt x="0" y="380"/>
                    <a:pt x="110" y="491"/>
                    <a:pt x="246" y="491"/>
                  </a:cubicBezTo>
                  <a:lnTo>
                    <a:pt x="2973" y="491"/>
                  </a:lnTo>
                  <a:cubicBezTo>
                    <a:pt x="3109" y="491"/>
                    <a:pt x="3218" y="380"/>
                    <a:pt x="3218" y="245"/>
                  </a:cubicBezTo>
                  <a:cubicBezTo>
                    <a:pt x="3218" y="111"/>
                    <a:pt x="3109" y="0"/>
                    <a:pt x="2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07"/>
            <p:cNvSpPr/>
            <p:nvPr/>
          </p:nvSpPr>
          <p:spPr>
            <a:xfrm>
              <a:off x="4968798" y="3463662"/>
              <a:ext cx="89657" cy="13648"/>
            </a:xfrm>
            <a:custGeom>
              <a:avLst/>
              <a:gdLst/>
              <a:ahLst/>
              <a:cxnLst/>
              <a:rect l="l" t="t" r="r" b="b"/>
              <a:pathLst>
                <a:path w="3219" h="490" extrusionOk="0">
                  <a:moveTo>
                    <a:pt x="245" y="0"/>
                  </a:moveTo>
                  <a:cubicBezTo>
                    <a:pt x="110" y="0"/>
                    <a:pt x="1" y="109"/>
                    <a:pt x="1" y="244"/>
                  </a:cubicBezTo>
                  <a:cubicBezTo>
                    <a:pt x="1" y="380"/>
                    <a:pt x="110" y="490"/>
                    <a:pt x="245" y="490"/>
                  </a:cubicBezTo>
                  <a:lnTo>
                    <a:pt x="2973" y="490"/>
                  </a:lnTo>
                  <a:cubicBezTo>
                    <a:pt x="3109" y="490"/>
                    <a:pt x="3219" y="380"/>
                    <a:pt x="3219" y="244"/>
                  </a:cubicBezTo>
                  <a:cubicBezTo>
                    <a:pt x="3219" y="109"/>
                    <a:pt x="3109" y="0"/>
                    <a:pt x="2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07"/>
            <p:cNvSpPr/>
            <p:nvPr/>
          </p:nvSpPr>
          <p:spPr>
            <a:xfrm>
              <a:off x="4968798" y="3490958"/>
              <a:ext cx="89657" cy="13648"/>
            </a:xfrm>
            <a:custGeom>
              <a:avLst/>
              <a:gdLst/>
              <a:ahLst/>
              <a:cxnLst/>
              <a:rect l="l" t="t" r="r" b="b"/>
              <a:pathLst>
                <a:path w="3219" h="490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81"/>
                    <a:pt x="110" y="490"/>
                    <a:pt x="245" y="490"/>
                  </a:cubicBezTo>
                  <a:lnTo>
                    <a:pt x="2973" y="490"/>
                  </a:lnTo>
                  <a:cubicBezTo>
                    <a:pt x="3109" y="490"/>
                    <a:pt x="3219" y="381"/>
                    <a:pt x="3219" y="245"/>
                  </a:cubicBezTo>
                  <a:cubicBezTo>
                    <a:pt x="3219" y="110"/>
                    <a:pt x="3109" y="0"/>
                    <a:pt x="2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07"/>
            <p:cNvSpPr/>
            <p:nvPr/>
          </p:nvSpPr>
          <p:spPr>
            <a:xfrm>
              <a:off x="4968798" y="3518253"/>
              <a:ext cx="89657" cy="13676"/>
            </a:xfrm>
            <a:custGeom>
              <a:avLst/>
              <a:gdLst/>
              <a:ahLst/>
              <a:cxnLst/>
              <a:rect l="l" t="t" r="r" b="b"/>
              <a:pathLst>
                <a:path w="3219" h="491" extrusionOk="0">
                  <a:moveTo>
                    <a:pt x="245" y="1"/>
                  </a:moveTo>
                  <a:cubicBezTo>
                    <a:pt x="110" y="1"/>
                    <a:pt x="1" y="110"/>
                    <a:pt x="1" y="245"/>
                  </a:cubicBezTo>
                  <a:cubicBezTo>
                    <a:pt x="1" y="381"/>
                    <a:pt x="110" y="490"/>
                    <a:pt x="245" y="490"/>
                  </a:cubicBezTo>
                  <a:lnTo>
                    <a:pt x="2973" y="490"/>
                  </a:lnTo>
                  <a:cubicBezTo>
                    <a:pt x="3109" y="490"/>
                    <a:pt x="3219" y="381"/>
                    <a:pt x="3219" y="245"/>
                  </a:cubicBezTo>
                  <a:cubicBezTo>
                    <a:pt x="3219" y="110"/>
                    <a:pt x="3109" y="1"/>
                    <a:pt x="2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07"/>
            <p:cNvSpPr/>
            <p:nvPr/>
          </p:nvSpPr>
          <p:spPr>
            <a:xfrm>
              <a:off x="4968798" y="3545521"/>
              <a:ext cx="89657" cy="13703"/>
            </a:xfrm>
            <a:custGeom>
              <a:avLst/>
              <a:gdLst/>
              <a:ahLst/>
              <a:cxnLst/>
              <a:rect l="l" t="t" r="r" b="b"/>
              <a:pathLst>
                <a:path w="3219" h="492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cubicBezTo>
                    <a:pt x="1" y="381"/>
                    <a:pt x="110" y="491"/>
                    <a:pt x="245" y="491"/>
                  </a:cubicBezTo>
                  <a:lnTo>
                    <a:pt x="2973" y="491"/>
                  </a:lnTo>
                  <a:cubicBezTo>
                    <a:pt x="3109" y="491"/>
                    <a:pt x="3219" y="381"/>
                    <a:pt x="3219" y="246"/>
                  </a:cubicBezTo>
                  <a:cubicBezTo>
                    <a:pt x="3219" y="111"/>
                    <a:pt x="3109" y="1"/>
                    <a:pt x="2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07"/>
            <p:cNvSpPr/>
            <p:nvPr/>
          </p:nvSpPr>
          <p:spPr>
            <a:xfrm>
              <a:off x="4865521" y="3545521"/>
              <a:ext cx="89657" cy="13703"/>
            </a:xfrm>
            <a:custGeom>
              <a:avLst/>
              <a:gdLst/>
              <a:ahLst/>
              <a:cxnLst/>
              <a:rect l="l" t="t" r="r" b="b"/>
              <a:pathLst>
                <a:path w="3219" h="492" extrusionOk="0">
                  <a:moveTo>
                    <a:pt x="246" y="1"/>
                  </a:moveTo>
                  <a:cubicBezTo>
                    <a:pt x="110" y="1"/>
                    <a:pt x="0" y="111"/>
                    <a:pt x="0" y="246"/>
                  </a:cubicBezTo>
                  <a:cubicBezTo>
                    <a:pt x="0" y="381"/>
                    <a:pt x="110" y="491"/>
                    <a:pt x="246" y="491"/>
                  </a:cubicBezTo>
                  <a:lnTo>
                    <a:pt x="2973" y="491"/>
                  </a:lnTo>
                  <a:cubicBezTo>
                    <a:pt x="3109" y="491"/>
                    <a:pt x="3218" y="381"/>
                    <a:pt x="3218" y="246"/>
                  </a:cubicBezTo>
                  <a:cubicBezTo>
                    <a:pt x="3218" y="111"/>
                    <a:pt x="3109" y="1"/>
                    <a:pt x="2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07"/>
            <p:cNvSpPr/>
            <p:nvPr/>
          </p:nvSpPr>
          <p:spPr>
            <a:xfrm>
              <a:off x="4968798" y="3572844"/>
              <a:ext cx="89657" cy="13676"/>
            </a:xfrm>
            <a:custGeom>
              <a:avLst/>
              <a:gdLst/>
              <a:ahLst/>
              <a:cxnLst/>
              <a:rect l="l" t="t" r="r" b="b"/>
              <a:pathLst>
                <a:path w="3219" h="491" extrusionOk="0">
                  <a:moveTo>
                    <a:pt x="245" y="0"/>
                  </a:moveTo>
                  <a:cubicBezTo>
                    <a:pt x="110" y="0"/>
                    <a:pt x="1" y="111"/>
                    <a:pt x="1" y="245"/>
                  </a:cubicBezTo>
                  <a:cubicBezTo>
                    <a:pt x="1" y="380"/>
                    <a:pt x="110" y="491"/>
                    <a:pt x="245" y="491"/>
                  </a:cubicBezTo>
                  <a:lnTo>
                    <a:pt x="2973" y="491"/>
                  </a:lnTo>
                  <a:cubicBezTo>
                    <a:pt x="3109" y="491"/>
                    <a:pt x="3219" y="380"/>
                    <a:pt x="3219" y="245"/>
                  </a:cubicBezTo>
                  <a:cubicBezTo>
                    <a:pt x="3219" y="111"/>
                    <a:pt x="3109" y="0"/>
                    <a:pt x="2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107"/>
          <p:cNvGrpSpPr/>
          <p:nvPr/>
        </p:nvGrpSpPr>
        <p:grpSpPr>
          <a:xfrm>
            <a:off x="5823033" y="4007683"/>
            <a:ext cx="452325" cy="452325"/>
            <a:chOff x="4747120" y="2563971"/>
            <a:chExt cx="452325" cy="452325"/>
          </a:xfrm>
        </p:grpSpPr>
        <p:sp>
          <p:nvSpPr>
            <p:cNvPr id="2378" name="Google Shape;2378;p107"/>
            <p:cNvSpPr/>
            <p:nvPr/>
          </p:nvSpPr>
          <p:spPr>
            <a:xfrm>
              <a:off x="4747120" y="2649450"/>
              <a:ext cx="163856" cy="229337"/>
            </a:xfrm>
            <a:custGeom>
              <a:avLst/>
              <a:gdLst/>
              <a:ahLst/>
              <a:cxnLst/>
              <a:rect l="l" t="t" r="r" b="b"/>
              <a:pathLst>
                <a:path w="5883" h="8234" extrusionOk="0">
                  <a:moveTo>
                    <a:pt x="2942" y="0"/>
                  </a:moveTo>
                  <a:lnTo>
                    <a:pt x="2696" y="327"/>
                  </a:lnTo>
                  <a:lnTo>
                    <a:pt x="1" y="5294"/>
                  </a:lnTo>
                  <a:lnTo>
                    <a:pt x="432" y="5527"/>
                  </a:lnTo>
                  <a:lnTo>
                    <a:pt x="2942" y="904"/>
                  </a:lnTo>
                  <a:lnTo>
                    <a:pt x="5325" y="5294"/>
                  </a:lnTo>
                  <a:lnTo>
                    <a:pt x="4902" y="5294"/>
                  </a:lnTo>
                  <a:lnTo>
                    <a:pt x="2942" y="8234"/>
                  </a:lnTo>
                  <a:cubicBezTo>
                    <a:pt x="4566" y="8234"/>
                    <a:pt x="5883" y="6918"/>
                    <a:pt x="5883" y="5294"/>
                  </a:cubicBezTo>
                  <a:lnTo>
                    <a:pt x="3187" y="327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07"/>
            <p:cNvSpPr/>
            <p:nvPr/>
          </p:nvSpPr>
          <p:spPr>
            <a:xfrm>
              <a:off x="4747120" y="2796901"/>
              <a:ext cx="136561" cy="81886"/>
            </a:xfrm>
            <a:custGeom>
              <a:avLst/>
              <a:gdLst/>
              <a:ahLst/>
              <a:cxnLst/>
              <a:rect l="l" t="t" r="r" b="b"/>
              <a:pathLst>
                <a:path w="4903" h="2940" extrusionOk="0">
                  <a:moveTo>
                    <a:pt x="1" y="0"/>
                  </a:moveTo>
                  <a:cubicBezTo>
                    <a:pt x="1" y="1624"/>
                    <a:pt x="1318" y="2940"/>
                    <a:pt x="2942" y="2940"/>
                  </a:cubicBezTo>
                  <a:cubicBezTo>
                    <a:pt x="4024" y="2940"/>
                    <a:pt x="4902" y="1624"/>
                    <a:pt x="4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07"/>
            <p:cNvSpPr/>
            <p:nvPr/>
          </p:nvSpPr>
          <p:spPr>
            <a:xfrm>
              <a:off x="5035588" y="2649450"/>
              <a:ext cx="163856" cy="229337"/>
            </a:xfrm>
            <a:custGeom>
              <a:avLst/>
              <a:gdLst/>
              <a:ahLst/>
              <a:cxnLst/>
              <a:rect l="l" t="t" r="r" b="b"/>
              <a:pathLst>
                <a:path w="5883" h="8234" extrusionOk="0">
                  <a:moveTo>
                    <a:pt x="2942" y="0"/>
                  </a:moveTo>
                  <a:lnTo>
                    <a:pt x="2696" y="327"/>
                  </a:lnTo>
                  <a:lnTo>
                    <a:pt x="1" y="5294"/>
                  </a:lnTo>
                  <a:lnTo>
                    <a:pt x="432" y="5527"/>
                  </a:lnTo>
                  <a:lnTo>
                    <a:pt x="2942" y="904"/>
                  </a:lnTo>
                  <a:lnTo>
                    <a:pt x="5325" y="5294"/>
                  </a:lnTo>
                  <a:lnTo>
                    <a:pt x="4902" y="5294"/>
                  </a:lnTo>
                  <a:lnTo>
                    <a:pt x="2942" y="8234"/>
                  </a:lnTo>
                  <a:cubicBezTo>
                    <a:pt x="4566" y="8234"/>
                    <a:pt x="5883" y="6918"/>
                    <a:pt x="5883" y="5294"/>
                  </a:cubicBezTo>
                  <a:lnTo>
                    <a:pt x="3187" y="327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07"/>
            <p:cNvSpPr/>
            <p:nvPr/>
          </p:nvSpPr>
          <p:spPr>
            <a:xfrm>
              <a:off x="5117503" y="2796901"/>
              <a:ext cx="81942" cy="81886"/>
            </a:xfrm>
            <a:custGeom>
              <a:avLst/>
              <a:gdLst/>
              <a:ahLst/>
              <a:cxnLst/>
              <a:rect l="l" t="t" r="r" b="b"/>
              <a:pathLst>
                <a:path w="2942" h="2940" extrusionOk="0">
                  <a:moveTo>
                    <a:pt x="1961" y="0"/>
                  </a:moveTo>
                  <a:lnTo>
                    <a:pt x="1" y="2940"/>
                  </a:lnTo>
                  <a:cubicBezTo>
                    <a:pt x="1625" y="2940"/>
                    <a:pt x="2942" y="1624"/>
                    <a:pt x="2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07"/>
            <p:cNvSpPr/>
            <p:nvPr/>
          </p:nvSpPr>
          <p:spPr>
            <a:xfrm>
              <a:off x="5035588" y="2796901"/>
              <a:ext cx="136561" cy="81886"/>
            </a:xfrm>
            <a:custGeom>
              <a:avLst/>
              <a:gdLst/>
              <a:ahLst/>
              <a:cxnLst/>
              <a:rect l="l" t="t" r="r" b="b"/>
              <a:pathLst>
                <a:path w="4903" h="2940" extrusionOk="0">
                  <a:moveTo>
                    <a:pt x="1" y="0"/>
                  </a:moveTo>
                  <a:cubicBezTo>
                    <a:pt x="1" y="1624"/>
                    <a:pt x="1318" y="2940"/>
                    <a:pt x="2942" y="2940"/>
                  </a:cubicBezTo>
                  <a:cubicBezTo>
                    <a:pt x="4024" y="2940"/>
                    <a:pt x="4902" y="1624"/>
                    <a:pt x="4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07"/>
            <p:cNvSpPr/>
            <p:nvPr/>
          </p:nvSpPr>
          <p:spPr>
            <a:xfrm>
              <a:off x="4959635" y="2672206"/>
              <a:ext cx="40971" cy="249976"/>
            </a:xfrm>
            <a:custGeom>
              <a:avLst/>
              <a:gdLst/>
              <a:ahLst/>
              <a:cxnLst/>
              <a:rect l="l" t="t" r="r" b="b"/>
              <a:pathLst>
                <a:path w="1471" h="8975" extrusionOk="0">
                  <a:moveTo>
                    <a:pt x="1" y="1"/>
                  </a:moveTo>
                  <a:lnTo>
                    <a:pt x="1" y="8974"/>
                  </a:lnTo>
                  <a:lnTo>
                    <a:pt x="1470" y="897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07"/>
            <p:cNvSpPr/>
            <p:nvPr/>
          </p:nvSpPr>
          <p:spPr>
            <a:xfrm>
              <a:off x="4945959" y="2672206"/>
              <a:ext cx="27351" cy="249976"/>
            </a:xfrm>
            <a:custGeom>
              <a:avLst/>
              <a:gdLst/>
              <a:ahLst/>
              <a:cxnLst/>
              <a:rect l="l" t="t" r="r" b="b"/>
              <a:pathLst>
                <a:path w="982" h="8975" extrusionOk="0">
                  <a:moveTo>
                    <a:pt x="1" y="1"/>
                  </a:moveTo>
                  <a:lnTo>
                    <a:pt x="1" y="8974"/>
                  </a:lnTo>
                  <a:lnTo>
                    <a:pt x="981" y="8974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07"/>
            <p:cNvSpPr/>
            <p:nvPr/>
          </p:nvSpPr>
          <p:spPr>
            <a:xfrm>
              <a:off x="4959635" y="2644910"/>
              <a:ext cx="54591" cy="40971"/>
            </a:xfrm>
            <a:custGeom>
              <a:avLst/>
              <a:gdLst/>
              <a:ahLst/>
              <a:cxnLst/>
              <a:rect l="l" t="t" r="r" b="b"/>
              <a:pathLst>
                <a:path w="1960" h="1471" extrusionOk="0">
                  <a:moveTo>
                    <a:pt x="1" y="0"/>
                  </a:moveTo>
                  <a:lnTo>
                    <a:pt x="981" y="1470"/>
                  </a:lnTo>
                  <a:lnTo>
                    <a:pt x="1960" y="147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07"/>
            <p:cNvSpPr/>
            <p:nvPr/>
          </p:nvSpPr>
          <p:spPr>
            <a:xfrm>
              <a:off x="4932339" y="2644910"/>
              <a:ext cx="54591" cy="40971"/>
            </a:xfrm>
            <a:custGeom>
              <a:avLst/>
              <a:gdLst/>
              <a:ahLst/>
              <a:cxnLst/>
              <a:rect l="l" t="t" r="r" b="b"/>
              <a:pathLst>
                <a:path w="1960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60" y="147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07"/>
            <p:cNvSpPr/>
            <p:nvPr/>
          </p:nvSpPr>
          <p:spPr>
            <a:xfrm>
              <a:off x="4959635" y="2894831"/>
              <a:ext cx="74366" cy="66846"/>
            </a:xfrm>
            <a:custGeom>
              <a:avLst/>
              <a:gdLst/>
              <a:ahLst/>
              <a:cxnLst/>
              <a:rect l="l" t="t" r="r" b="b"/>
              <a:pathLst>
                <a:path w="2670" h="2400" extrusionOk="0">
                  <a:moveTo>
                    <a:pt x="981" y="1"/>
                  </a:moveTo>
                  <a:lnTo>
                    <a:pt x="1" y="2400"/>
                  </a:lnTo>
                  <a:lnTo>
                    <a:pt x="1" y="2400"/>
                  </a:lnTo>
                  <a:lnTo>
                    <a:pt x="2669" y="1420"/>
                  </a:lnTo>
                  <a:lnTo>
                    <a:pt x="2028" y="137"/>
                  </a:lnTo>
                  <a:cubicBezTo>
                    <a:pt x="1987" y="53"/>
                    <a:pt x="1902" y="1"/>
                    <a:pt x="1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07"/>
            <p:cNvSpPr/>
            <p:nvPr/>
          </p:nvSpPr>
          <p:spPr>
            <a:xfrm>
              <a:off x="4912564" y="2894831"/>
              <a:ext cx="94141" cy="66846"/>
            </a:xfrm>
            <a:custGeom>
              <a:avLst/>
              <a:gdLst/>
              <a:ahLst/>
              <a:cxnLst/>
              <a:rect l="l" t="t" r="r" b="b"/>
              <a:pathLst>
                <a:path w="3380" h="2400" extrusionOk="0">
                  <a:moveTo>
                    <a:pt x="861" y="1"/>
                  </a:moveTo>
                  <a:cubicBezTo>
                    <a:pt x="769" y="1"/>
                    <a:pt x="684" y="53"/>
                    <a:pt x="642" y="137"/>
                  </a:cubicBezTo>
                  <a:lnTo>
                    <a:pt x="1" y="1420"/>
                  </a:lnTo>
                  <a:lnTo>
                    <a:pt x="1691" y="2400"/>
                  </a:lnTo>
                  <a:lnTo>
                    <a:pt x="3379" y="1420"/>
                  </a:lnTo>
                  <a:lnTo>
                    <a:pt x="26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07"/>
            <p:cNvSpPr/>
            <p:nvPr/>
          </p:nvSpPr>
          <p:spPr>
            <a:xfrm>
              <a:off x="5056478" y="2934353"/>
              <a:ext cx="74728" cy="68266"/>
            </a:xfrm>
            <a:custGeom>
              <a:avLst/>
              <a:gdLst/>
              <a:ahLst/>
              <a:cxnLst/>
              <a:rect l="l" t="t" r="r" b="b"/>
              <a:pathLst>
                <a:path w="2683" h="2451" extrusionOk="0">
                  <a:moveTo>
                    <a:pt x="0" y="1"/>
                  </a:moveTo>
                  <a:lnTo>
                    <a:pt x="0" y="2451"/>
                  </a:lnTo>
                  <a:lnTo>
                    <a:pt x="2682" y="1961"/>
                  </a:lnTo>
                  <a:lnTo>
                    <a:pt x="1973" y="542"/>
                  </a:lnTo>
                  <a:cubicBezTo>
                    <a:pt x="1807" y="211"/>
                    <a:pt x="1468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07"/>
            <p:cNvSpPr/>
            <p:nvPr/>
          </p:nvSpPr>
          <p:spPr>
            <a:xfrm>
              <a:off x="4815359" y="2934353"/>
              <a:ext cx="285293" cy="68266"/>
            </a:xfrm>
            <a:custGeom>
              <a:avLst/>
              <a:gdLst/>
              <a:ahLst/>
              <a:cxnLst/>
              <a:rect l="l" t="t" r="r" b="b"/>
              <a:pathLst>
                <a:path w="10243" h="2451" extrusionOk="0">
                  <a:moveTo>
                    <a:pt x="1587" y="1"/>
                  </a:moveTo>
                  <a:cubicBezTo>
                    <a:pt x="1216" y="1"/>
                    <a:pt x="877" y="211"/>
                    <a:pt x="710" y="542"/>
                  </a:cubicBezTo>
                  <a:lnTo>
                    <a:pt x="1" y="1961"/>
                  </a:lnTo>
                  <a:lnTo>
                    <a:pt x="1" y="2451"/>
                  </a:lnTo>
                  <a:lnTo>
                    <a:pt x="10242" y="2451"/>
                  </a:lnTo>
                  <a:lnTo>
                    <a:pt x="10242" y="1961"/>
                  </a:lnTo>
                  <a:lnTo>
                    <a:pt x="9534" y="542"/>
                  </a:lnTo>
                  <a:cubicBezTo>
                    <a:pt x="9368" y="211"/>
                    <a:pt x="9029" y="1"/>
                    <a:pt x="8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07"/>
            <p:cNvSpPr/>
            <p:nvPr/>
          </p:nvSpPr>
          <p:spPr>
            <a:xfrm>
              <a:off x="5094775" y="2988972"/>
              <a:ext cx="63699" cy="27323"/>
            </a:xfrm>
            <a:custGeom>
              <a:avLst/>
              <a:gdLst/>
              <a:ahLst/>
              <a:cxnLst/>
              <a:rect l="l" t="t" r="r" b="b"/>
              <a:pathLst>
                <a:path w="2287" h="981" extrusionOk="0">
                  <a:moveTo>
                    <a:pt x="1307" y="0"/>
                  </a:moveTo>
                  <a:lnTo>
                    <a:pt x="0" y="490"/>
                  </a:lnTo>
                  <a:lnTo>
                    <a:pt x="1307" y="980"/>
                  </a:lnTo>
                  <a:lnTo>
                    <a:pt x="2042" y="980"/>
                  </a:lnTo>
                  <a:cubicBezTo>
                    <a:pt x="2177" y="980"/>
                    <a:pt x="2286" y="870"/>
                    <a:pt x="2286" y="735"/>
                  </a:cubicBezTo>
                  <a:lnTo>
                    <a:pt x="2286" y="244"/>
                  </a:lnTo>
                  <a:cubicBezTo>
                    <a:pt x="2286" y="110"/>
                    <a:pt x="2177" y="0"/>
                    <a:pt x="2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07"/>
            <p:cNvSpPr/>
            <p:nvPr/>
          </p:nvSpPr>
          <p:spPr>
            <a:xfrm>
              <a:off x="4788091" y="2988972"/>
              <a:ext cx="343115" cy="27323"/>
            </a:xfrm>
            <a:custGeom>
              <a:avLst/>
              <a:gdLst/>
              <a:ahLst/>
              <a:cxnLst/>
              <a:rect l="l" t="t" r="r" b="b"/>
              <a:pathLst>
                <a:path w="12319" h="981" extrusionOk="0">
                  <a:moveTo>
                    <a:pt x="245" y="0"/>
                  </a:moveTo>
                  <a:cubicBezTo>
                    <a:pt x="110" y="0"/>
                    <a:pt x="1" y="110"/>
                    <a:pt x="1" y="244"/>
                  </a:cubicBezTo>
                  <a:lnTo>
                    <a:pt x="1" y="735"/>
                  </a:lnTo>
                  <a:cubicBezTo>
                    <a:pt x="1" y="870"/>
                    <a:pt x="110" y="980"/>
                    <a:pt x="245" y="980"/>
                  </a:cubicBezTo>
                  <a:lnTo>
                    <a:pt x="12318" y="980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07"/>
            <p:cNvSpPr/>
            <p:nvPr/>
          </p:nvSpPr>
          <p:spPr>
            <a:xfrm>
              <a:off x="5069736" y="2603967"/>
              <a:ext cx="54619" cy="40971"/>
            </a:xfrm>
            <a:custGeom>
              <a:avLst/>
              <a:gdLst/>
              <a:ahLst/>
              <a:cxnLst/>
              <a:rect l="l" t="t" r="r" b="b"/>
              <a:pathLst>
                <a:path w="1961" h="1471" extrusionOk="0">
                  <a:moveTo>
                    <a:pt x="0" y="1"/>
                  </a:moveTo>
                  <a:lnTo>
                    <a:pt x="981" y="1470"/>
                  </a:lnTo>
                  <a:lnTo>
                    <a:pt x="1961" y="981"/>
                  </a:lnTo>
                  <a:cubicBezTo>
                    <a:pt x="1961" y="439"/>
                    <a:pt x="1522" y="1"/>
                    <a:pt x="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07"/>
            <p:cNvSpPr/>
            <p:nvPr/>
          </p:nvSpPr>
          <p:spPr>
            <a:xfrm>
              <a:off x="4822210" y="2563971"/>
              <a:ext cx="274848" cy="80967"/>
            </a:xfrm>
            <a:custGeom>
              <a:avLst/>
              <a:gdLst/>
              <a:ahLst/>
              <a:cxnLst/>
              <a:rect l="l" t="t" r="r" b="b"/>
              <a:pathLst>
                <a:path w="9868" h="2907" extrusionOk="0">
                  <a:moveTo>
                    <a:pt x="5424" y="1"/>
                  </a:moveTo>
                  <a:cubicBezTo>
                    <a:pt x="4797" y="1"/>
                    <a:pt x="4170" y="240"/>
                    <a:pt x="3692" y="719"/>
                  </a:cubicBezTo>
                  <a:lnTo>
                    <a:pt x="2974" y="1437"/>
                  </a:lnTo>
                  <a:lnTo>
                    <a:pt x="981" y="1437"/>
                  </a:lnTo>
                  <a:cubicBezTo>
                    <a:pt x="439" y="1437"/>
                    <a:pt x="0" y="1875"/>
                    <a:pt x="0" y="2417"/>
                  </a:cubicBezTo>
                  <a:lnTo>
                    <a:pt x="491" y="2906"/>
                  </a:lnTo>
                  <a:lnTo>
                    <a:pt x="9868" y="2906"/>
                  </a:lnTo>
                  <a:lnTo>
                    <a:pt x="9868" y="2417"/>
                  </a:lnTo>
                  <a:cubicBezTo>
                    <a:pt x="9868" y="1875"/>
                    <a:pt x="9429" y="1437"/>
                    <a:pt x="8887" y="1437"/>
                  </a:cubicBezTo>
                  <a:lnTo>
                    <a:pt x="7874" y="1437"/>
                  </a:lnTo>
                  <a:lnTo>
                    <a:pt x="7158" y="719"/>
                  </a:lnTo>
                  <a:cubicBezTo>
                    <a:pt x="6679" y="240"/>
                    <a:pt x="6052" y="1"/>
                    <a:pt x="5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07"/>
            <p:cNvSpPr/>
            <p:nvPr/>
          </p:nvSpPr>
          <p:spPr>
            <a:xfrm>
              <a:off x="5069736" y="2631262"/>
              <a:ext cx="54619" cy="27323"/>
            </a:xfrm>
            <a:custGeom>
              <a:avLst/>
              <a:gdLst/>
              <a:ahLst/>
              <a:cxnLst/>
              <a:rect l="l" t="t" r="r" b="b"/>
              <a:pathLst>
                <a:path w="1961" h="981" extrusionOk="0">
                  <a:moveTo>
                    <a:pt x="981" y="1"/>
                  </a:moveTo>
                  <a:lnTo>
                    <a:pt x="0" y="490"/>
                  </a:lnTo>
                  <a:lnTo>
                    <a:pt x="981" y="980"/>
                  </a:lnTo>
                  <a:lnTo>
                    <a:pt x="1961" y="980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07"/>
            <p:cNvSpPr/>
            <p:nvPr/>
          </p:nvSpPr>
          <p:spPr>
            <a:xfrm>
              <a:off x="4822210" y="2631262"/>
              <a:ext cx="274848" cy="27323"/>
            </a:xfrm>
            <a:custGeom>
              <a:avLst/>
              <a:gdLst/>
              <a:ahLst/>
              <a:cxnLst/>
              <a:rect l="l" t="t" r="r" b="b"/>
              <a:pathLst>
                <a:path w="9868" h="981" extrusionOk="0">
                  <a:moveTo>
                    <a:pt x="0" y="1"/>
                  </a:moveTo>
                  <a:lnTo>
                    <a:pt x="0" y="980"/>
                  </a:lnTo>
                  <a:lnTo>
                    <a:pt x="9868" y="980"/>
                  </a:lnTo>
                  <a:lnTo>
                    <a:pt x="98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7" name="Google Shape;2397;p107"/>
          <p:cNvGrpSpPr/>
          <p:nvPr/>
        </p:nvGrpSpPr>
        <p:grpSpPr>
          <a:xfrm>
            <a:off x="4381169" y="1163501"/>
            <a:ext cx="454943" cy="452297"/>
            <a:chOff x="3941681" y="3310251"/>
            <a:chExt cx="454943" cy="452297"/>
          </a:xfrm>
        </p:grpSpPr>
        <p:sp>
          <p:nvSpPr>
            <p:cNvPr id="2398" name="Google Shape;2398;p107"/>
            <p:cNvSpPr/>
            <p:nvPr/>
          </p:nvSpPr>
          <p:spPr>
            <a:xfrm>
              <a:off x="4068828" y="3562566"/>
              <a:ext cx="75397" cy="75425"/>
            </a:xfrm>
            <a:custGeom>
              <a:avLst/>
              <a:gdLst/>
              <a:ahLst/>
              <a:cxnLst/>
              <a:rect l="l" t="t" r="r" b="b"/>
              <a:pathLst>
                <a:path w="2707" h="2708" extrusionOk="0">
                  <a:moveTo>
                    <a:pt x="1784" y="1"/>
                  </a:moveTo>
                  <a:lnTo>
                    <a:pt x="1" y="1783"/>
                  </a:lnTo>
                  <a:lnTo>
                    <a:pt x="924" y="2707"/>
                  </a:lnTo>
                  <a:lnTo>
                    <a:pt x="2707" y="9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07"/>
            <p:cNvSpPr/>
            <p:nvPr/>
          </p:nvSpPr>
          <p:spPr>
            <a:xfrm>
              <a:off x="3952349" y="3609024"/>
              <a:ext cx="139068" cy="153523"/>
            </a:xfrm>
            <a:custGeom>
              <a:avLst/>
              <a:gdLst/>
              <a:ahLst/>
              <a:cxnLst/>
              <a:rect l="l" t="t" r="r" b="b"/>
              <a:pathLst>
                <a:path w="4993" h="5512" extrusionOk="0">
                  <a:moveTo>
                    <a:pt x="4299" y="1"/>
                  </a:moveTo>
                  <a:lnTo>
                    <a:pt x="0" y="5224"/>
                  </a:lnTo>
                  <a:cubicBezTo>
                    <a:pt x="191" y="5416"/>
                    <a:pt x="442" y="5511"/>
                    <a:pt x="693" y="5511"/>
                  </a:cubicBezTo>
                  <a:cubicBezTo>
                    <a:pt x="944" y="5511"/>
                    <a:pt x="1195" y="5416"/>
                    <a:pt x="1386" y="5224"/>
                  </a:cubicBezTo>
                  <a:lnTo>
                    <a:pt x="4993" y="1618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07"/>
            <p:cNvSpPr/>
            <p:nvPr/>
          </p:nvSpPr>
          <p:spPr>
            <a:xfrm>
              <a:off x="3941681" y="3615458"/>
              <a:ext cx="143301" cy="139095"/>
            </a:xfrm>
            <a:custGeom>
              <a:avLst/>
              <a:gdLst/>
              <a:ahLst/>
              <a:cxnLst/>
              <a:rect l="l" t="t" r="r" b="b"/>
              <a:pathLst>
                <a:path w="5145" h="4994" extrusionOk="0">
                  <a:moveTo>
                    <a:pt x="3990" y="1"/>
                  </a:moveTo>
                  <a:lnTo>
                    <a:pt x="383" y="3607"/>
                  </a:lnTo>
                  <a:cubicBezTo>
                    <a:pt x="0" y="3990"/>
                    <a:pt x="0" y="4611"/>
                    <a:pt x="383" y="4993"/>
                  </a:cubicBezTo>
                  <a:lnTo>
                    <a:pt x="5145" y="231"/>
                  </a:lnTo>
                  <a:lnTo>
                    <a:pt x="3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07"/>
            <p:cNvSpPr/>
            <p:nvPr/>
          </p:nvSpPr>
          <p:spPr>
            <a:xfrm>
              <a:off x="4072087" y="3615458"/>
              <a:ext cx="38631" cy="38631"/>
            </a:xfrm>
            <a:custGeom>
              <a:avLst/>
              <a:gdLst/>
              <a:ahLst/>
              <a:cxnLst/>
              <a:rect l="l" t="t" r="r" b="b"/>
              <a:pathLst>
                <a:path w="1387" h="1387" extrusionOk="0">
                  <a:moveTo>
                    <a:pt x="694" y="1"/>
                  </a:moveTo>
                  <a:lnTo>
                    <a:pt x="116" y="116"/>
                  </a:lnTo>
                  <a:lnTo>
                    <a:pt x="0" y="694"/>
                  </a:lnTo>
                  <a:lnTo>
                    <a:pt x="694" y="1387"/>
                  </a:lnTo>
                  <a:lnTo>
                    <a:pt x="1386" y="694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07"/>
            <p:cNvSpPr/>
            <p:nvPr/>
          </p:nvSpPr>
          <p:spPr>
            <a:xfrm>
              <a:off x="4052729" y="3596129"/>
              <a:ext cx="38631" cy="38631"/>
            </a:xfrm>
            <a:custGeom>
              <a:avLst/>
              <a:gdLst/>
              <a:ahLst/>
              <a:cxnLst/>
              <a:rect l="l" t="t" r="r" b="b"/>
              <a:pathLst>
                <a:path w="1387" h="1387" extrusionOk="0">
                  <a:moveTo>
                    <a:pt x="694" y="1"/>
                  </a:moveTo>
                  <a:lnTo>
                    <a:pt x="0" y="695"/>
                  </a:lnTo>
                  <a:lnTo>
                    <a:pt x="694" y="1387"/>
                  </a:lnTo>
                  <a:lnTo>
                    <a:pt x="1386" y="69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07"/>
            <p:cNvSpPr/>
            <p:nvPr/>
          </p:nvSpPr>
          <p:spPr>
            <a:xfrm>
              <a:off x="4069023" y="3310251"/>
              <a:ext cx="327601" cy="327601"/>
            </a:xfrm>
            <a:custGeom>
              <a:avLst/>
              <a:gdLst/>
              <a:ahLst/>
              <a:cxnLst/>
              <a:rect l="l" t="t" r="r" b="b"/>
              <a:pathLst>
                <a:path w="11762" h="11762" extrusionOk="0">
                  <a:moveTo>
                    <a:pt x="5881" y="0"/>
                  </a:moveTo>
                  <a:cubicBezTo>
                    <a:pt x="2633" y="0"/>
                    <a:pt x="1" y="2633"/>
                    <a:pt x="1" y="5881"/>
                  </a:cubicBezTo>
                  <a:cubicBezTo>
                    <a:pt x="1" y="9129"/>
                    <a:pt x="2633" y="11762"/>
                    <a:pt x="5881" y="11762"/>
                  </a:cubicBezTo>
                  <a:cubicBezTo>
                    <a:pt x="9130" y="11762"/>
                    <a:pt x="11762" y="9129"/>
                    <a:pt x="11762" y="5881"/>
                  </a:cubicBezTo>
                  <a:cubicBezTo>
                    <a:pt x="11762" y="4321"/>
                    <a:pt x="11142" y="2826"/>
                    <a:pt x="10039" y="1723"/>
                  </a:cubicBezTo>
                  <a:cubicBezTo>
                    <a:pt x="8936" y="620"/>
                    <a:pt x="7441" y="0"/>
                    <a:pt x="58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07"/>
            <p:cNvSpPr/>
            <p:nvPr/>
          </p:nvSpPr>
          <p:spPr>
            <a:xfrm>
              <a:off x="4136287" y="3377514"/>
              <a:ext cx="246300" cy="232986"/>
            </a:xfrm>
            <a:custGeom>
              <a:avLst/>
              <a:gdLst/>
              <a:ahLst/>
              <a:cxnLst/>
              <a:rect l="l" t="t" r="r" b="b"/>
              <a:pathLst>
                <a:path w="8843" h="8365" extrusionOk="0">
                  <a:moveTo>
                    <a:pt x="6932" y="0"/>
                  </a:moveTo>
                  <a:lnTo>
                    <a:pt x="1" y="6932"/>
                  </a:lnTo>
                  <a:cubicBezTo>
                    <a:pt x="956" y="7887"/>
                    <a:pt x="2211" y="8365"/>
                    <a:pt x="3466" y="8365"/>
                  </a:cubicBezTo>
                  <a:cubicBezTo>
                    <a:pt x="4722" y="8365"/>
                    <a:pt x="5977" y="7887"/>
                    <a:pt x="6932" y="6932"/>
                  </a:cubicBezTo>
                  <a:cubicBezTo>
                    <a:pt x="8843" y="5021"/>
                    <a:pt x="8843" y="1911"/>
                    <a:pt x="6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07"/>
            <p:cNvSpPr/>
            <p:nvPr/>
          </p:nvSpPr>
          <p:spPr>
            <a:xfrm>
              <a:off x="4083061" y="3337602"/>
              <a:ext cx="288886" cy="260003"/>
            </a:xfrm>
            <a:custGeom>
              <a:avLst/>
              <a:gdLst/>
              <a:ahLst/>
              <a:cxnLst/>
              <a:rect l="l" t="t" r="r" b="b"/>
              <a:pathLst>
                <a:path w="10372" h="9335" extrusionOk="0">
                  <a:moveTo>
                    <a:pt x="5377" y="0"/>
                  </a:moveTo>
                  <a:cubicBezTo>
                    <a:pt x="4122" y="0"/>
                    <a:pt x="2867" y="478"/>
                    <a:pt x="1912" y="1433"/>
                  </a:cubicBezTo>
                  <a:cubicBezTo>
                    <a:pt x="1" y="3344"/>
                    <a:pt x="1" y="6454"/>
                    <a:pt x="1912" y="8365"/>
                  </a:cubicBezTo>
                  <a:cubicBezTo>
                    <a:pt x="2565" y="9018"/>
                    <a:pt x="3450" y="9335"/>
                    <a:pt x="4398" y="9335"/>
                  </a:cubicBezTo>
                  <a:cubicBezTo>
                    <a:pt x="5670" y="9335"/>
                    <a:pt x="7055" y="8765"/>
                    <a:pt x="8149" y="7671"/>
                  </a:cubicBezTo>
                  <a:cubicBezTo>
                    <a:pt x="10060" y="5760"/>
                    <a:pt x="10371" y="2963"/>
                    <a:pt x="8843" y="1433"/>
                  </a:cubicBezTo>
                  <a:cubicBezTo>
                    <a:pt x="7888" y="478"/>
                    <a:pt x="6633" y="0"/>
                    <a:pt x="5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6" name="Google Shape;2406;p107"/>
          <p:cNvGrpSpPr/>
          <p:nvPr/>
        </p:nvGrpSpPr>
        <p:grpSpPr>
          <a:xfrm>
            <a:off x="2950561" y="4007709"/>
            <a:ext cx="452297" cy="452297"/>
            <a:chOff x="948011" y="1874259"/>
            <a:chExt cx="452297" cy="452297"/>
          </a:xfrm>
        </p:grpSpPr>
        <p:sp>
          <p:nvSpPr>
            <p:cNvPr id="2407" name="Google Shape;2407;p107"/>
            <p:cNvSpPr/>
            <p:nvPr/>
          </p:nvSpPr>
          <p:spPr>
            <a:xfrm>
              <a:off x="948011" y="1874259"/>
              <a:ext cx="119905" cy="154052"/>
            </a:xfrm>
            <a:custGeom>
              <a:avLst/>
              <a:gdLst/>
              <a:ahLst/>
              <a:cxnLst/>
              <a:rect l="l" t="t" r="r" b="b"/>
              <a:pathLst>
                <a:path w="4305" h="5531" extrusionOk="0">
                  <a:moveTo>
                    <a:pt x="3569" y="0"/>
                  </a:moveTo>
                  <a:cubicBezTo>
                    <a:pt x="1599" y="0"/>
                    <a:pt x="0" y="1599"/>
                    <a:pt x="0" y="3570"/>
                  </a:cubicBezTo>
                  <a:lnTo>
                    <a:pt x="0" y="4550"/>
                  </a:lnTo>
                  <a:lnTo>
                    <a:pt x="490" y="5531"/>
                  </a:lnTo>
                  <a:lnTo>
                    <a:pt x="980" y="4550"/>
                  </a:lnTo>
                  <a:lnTo>
                    <a:pt x="980" y="3570"/>
                  </a:lnTo>
                  <a:cubicBezTo>
                    <a:pt x="980" y="2413"/>
                    <a:pt x="1922" y="1471"/>
                    <a:pt x="3080" y="1471"/>
                  </a:cubicBezTo>
                  <a:lnTo>
                    <a:pt x="3569" y="1471"/>
                  </a:lnTo>
                  <a:cubicBezTo>
                    <a:pt x="3976" y="1471"/>
                    <a:pt x="4304" y="1142"/>
                    <a:pt x="4304" y="735"/>
                  </a:cubicBezTo>
                  <a:cubicBezTo>
                    <a:pt x="4304" y="329"/>
                    <a:pt x="3976" y="0"/>
                    <a:pt x="3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07"/>
            <p:cNvSpPr/>
            <p:nvPr/>
          </p:nvSpPr>
          <p:spPr>
            <a:xfrm>
              <a:off x="948011" y="2000988"/>
              <a:ext cx="27323" cy="226134"/>
            </a:xfrm>
            <a:custGeom>
              <a:avLst/>
              <a:gdLst/>
              <a:ahLst/>
              <a:cxnLst/>
              <a:rect l="l" t="t" r="r" b="b"/>
              <a:pathLst>
                <a:path w="981" h="8119" extrusionOk="0">
                  <a:moveTo>
                    <a:pt x="0" y="0"/>
                  </a:moveTo>
                  <a:lnTo>
                    <a:pt x="0" y="8119"/>
                  </a:lnTo>
                  <a:lnTo>
                    <a:pt x="980" y="8119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07"/>
            <p:cNvSpPr/>
            <p:nvPr/>
          </p:nvSpPr>
          <p:spPr>
            <a:xfrm>
              <a:off x="1280375" y="1874259"/>
              <a:ext cx="119933" cy="154052"/>
            </a:xfrm>
            <a:custGeom>
              <a:avLst/>
              <a:gdLst/>
              <a:ahLst/>
              <a:cxnLst/>
              <a:rect l="l" t="t" r="r" b="b"/>
              <a:pathLst>
                <a:path w="4306" h="5531" extrusionOk="0">
                  <a:moveTo>
                    <a:pt x="736" y="0"/>
                  </a:moveTo>
                  <a:cubicBezTo>
                    <a:pt x="330" y="0"/>
                    <a:pt x="1" y="329"/>
                    <a:pt x="1" y="735"/>
                  </a:cubicBezTo>
                  <a:cubicBezTo>
                    <a:pt x="1" y="1142"/>
                    <a:pt x="330" y="1471"/>
                    <a:pt x="736" y="1471"/>
                  </a:cubicBezTo>
                  <a:lnTo>
                    <a:pt x="1227" y="1471"/>
                  </a:lnTo>
                  <a:cubicBezTo>
                    <a:pt x="2383" y="1471"/>
                    <a:pt x="3326" y="2413"/>
                    <a:pt x="3326" y="3570"/>
                  </a:cubicBezTo>
                  <a:lnTo>
                    <a:pt x="3326" y="4550"/>
                  </a:lnTo>
                  <a:lnTo>
                    <a:pt x="3815" y="5531"/>
                  </a:lnTo>
                  <a:lnTo>
                    <a:pt x="4306" y="4550"/>
                  </a:lnTo>
                  <a:lnTo>
                    <a:pt x="4306" y="3570"/>
                  </a:lnTo>
                  <a:cubicBezTo>
                    <a:pt x="4306" y="1599"/>
                    <a:pt x="2707" y="0"/>
                    <a:pt x="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07"/>
            <p:cNvSpPr/>
            <p:nvPr/>
          </p:nvSpPr>
          <p:spPr>
            <a:xfrm>
              <a:off x="1372985" y="2000988"/>
              <a:ext cx="27323" cy="226134"/>
            </a:xfrm>
            <a:custGeom>
              <a:avLst/>
              <a:gdLst/>
              <a:ahLst/>
              <a:cxnLst/>
              <a:rect l="l" t="t" r="r" b="b"/>
              <a:pathLst>
                <a:path w="981" h="8119" extrusionOk="0">
                  <a:moveTo>
                    <a:pt x="1" y="0"/>
                  </a:moveTo>
                  <a:lnTo>
                    <a:pt x="1" y="8119"/>
                  </a:lnTo>
                  <a:lnTo>
                    <a:pt x="981" y="8119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07"/>
            <p:cNvSpPr/>
            <p:nvPr/>
          </p:nvSpPr>
          <p:spPr>
            <a:xfrm>
              <a:off x="1119527" y="2172532"/>
              <a:ext cx="109265" cy="54591"/>
            </a:xfrm>
            <a:custGeom>
              <a:avLst/>
              <a:gdLst/>
              <a:ahLst/>
              <a:cxnLst/>
              <a:rect l="l" t="t" r="r" b="b"/>
              <a:pathLst>
                <a:path w="3923" h="1960" extrusionOk="0">
                  <a:moveTo>
                    <a:pt x="1962" y="0"/>
                  </a:moveTo>
                  <a:cubicBezTo>
                    <a:pt x="880" y="0"/>
                    <a:pt x="1" y="880"/>
                    <a:pt x="1" y="1960"/>
                  </a:cubicBezTo>
                  <a:lnTo>
                    <a:pt x="981" y="1960"/>
                  </a:lnTo>
                  <a:cubicBezTo>
                    <a:pt x="981" y="1419"/>
                    <a:pt x="1420" y="981"/>
                    <a:pt x="1962" y="981"/>
                  </a:cubicBezTo>
                  <a:cubicBezTo>
                    <a:pt x="2502" y="981"/>
                    <a:pt x="2942" y="1419"/>
                    <a:pt x="2942" y="1960"/>
                  </a:cubicBezTo>
                  <a:lnTo>
                    <a:pt x="3922" y="1960"/>
                  </a:lnTo>
                  <a:cubicBezTo>
                    <a:pt x="3922" y="880"/>
                    <a:pt x="3043" y="0"/>
                    <a:pt x="19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07"/>
            <p:cNvSpPr/>
            <p:nvPr/>
          </p:nvSpPr>
          <p:spPr>
            <a:xfrm>
              <a:off x="1300847" y="2127689"/>
              <a:ext cx="99461" cy="198867"/>
            </a:xfrm>
            <a:custGeom>
              <a:avLst/>
              <a:gdLst/>
              <a:ahLst/>
              <a:cxnLst/>
              <a:rect l="l" t="t" r="r" b="b"/>
              <a:pathLst>
                <a:path w="3571" h="7140" extrusionOk="0">
                  <a:moveTo>
                    <a:pt x="1" y="1"/>
                  </a:moveTo>
                  <a:lnTo>
                    <a:pt x="1" y="7140"/>
                  </a:lnTo>
                  <a:cubicBezTo>
                    <a:pt x="1972" y="7140"/>
                    <a:pt x="3571" y="5541"/>
                    <a:pt x="3571" y="3570"/>
                  </a:cubicBezTo>
                  <a:cubicBezTo>
                    <a:pt x="3571" y="1599"/>
                    <a:pt x="1972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07"/>
            <p:cNvSpPr/>
            <p:nvPr/>
          </p:nvSpPr>
          <p:spPr>
            <a:xfrm>
              <a:off x="1201441" y="2127689"/>
              <a:ext cx="171571" cy="198867"/>
            </a:xfrm>
            <a:custGeom>
              <a:avLst/>
              <a:gdLst/>
              <a:ahLst/>
              <a:cxnLst/>
              <a:rect l="l" t="t" r="r" b="b"/>
              <a:pathLst>
                <a:path w="6160" h="7140" extrusionOk="0">
                  <a:moveTo>
                    <a:pt x="3570" y="1"/>
                  </a:moveTo>
                  <a:cubicBezTo>
                    <a:pt x="1598" y="1"/>
                    <a:pt x="1" y="1599"/>
                    <a:pt x="1" y="3570"/>
                  </a:cubicBezTo>
                  <a:cubicBezTo>
                    <a:pt x="1" y="5541"/>
                    <a:pt x="1598" y="7140"/>
                    <a:pt x="3570" y="7140"/>
                  </a:cubicBezTo>
                  <a:cubicBezTo>
                    <a:pt x="5000" y="7140"/>
                    <a:pt x="6160" y="5541"/>
                    <a:pt x="6160" y="3570"/>
                  </a:cubicBezTo>
                  <a:cubicBezTo>
                    <a:pt x="6160" y="1599"/>
                    <a:pt x="5000" y="1"/>
                    <a:pt x="3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07"/>
            <p:cNvSpPr/>
            <p:nvPr/>
          </p:nvSpPr>
          <p:spPr>
            <a:xfrm>
              <a:off x="948011" y="2127689"/>
              <a:ext cx="198867" cy="198867"/>
            </a:xfrm>
            <a:custGeom>
              <a:avLst/>
              <a:gdLst/>
              <a:ahLst/>
              <a:cxnLst/>
              <a:rect l="l" t="t" r="r" b="b"/>
              <a:pathLst>
                <a:path w="7140" h="7140" extrusionOk="0">
                  <a:moveTo>
                    <a:pt x="3569" y="1"/>
                  </a:moveTo>
                  <a:cubicBezTo>
                    <a:pt x="1599" y="1"/>
                    <a:pt x="0" y="1599"/>
                    <a:pt x="0" y="3570"/>
                  </a:cubicBezTo>
                  <a:cubicBezTo>
                    <a:pt x="0" y="5541"/>
                    <a:pt x="1599" y="7140"/>
                    <a:pt x="3569" y="7140"/>
                  </a:cubicBezTo>
                  <a:cubicBezTo>
                    <a:pt x="5541" y="7140"/>
                    <a:pt x="7139" y="5541"/>
                    <a:pt x="7139" y="3570"/>
                  </a:cubicBezTo>
                  <a:cubicBezTo>
                    <a:pt x="7139" y="1599"/>
                    <a:pt x="5541" y="1"/>
                    <a:pt x="3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07"/>
            <p:cNvSpPr/>
            <p:nvPr/>
          </p:nvSpPr>
          <p:spPr>
            <a:xfrm>
              <a:off x="1300847" y="2154985"/>
              <a:ext cx="72166" cy="144276"/>
            </a:xfrm>
            <a:custGeom>
              <a:avLst/>
              <a:gdLst/>
              <a:ahLst/>
              <a:cxnLst/>
              <a:rect l="l" t="t" r="r" b="b"/>
              <a:pathLst>
                <a:path w="2591" h="5180" extrusionOk="0">
                  <a:moveTo>
                    <a:pt x="1" y="1"/>
                  </a:moveTo>
                  <a:lnTo>
                    <a:pt x="1" y="5179"/>
                  </a:lnTo>
                  <a:cubicBezTo>
                    <a:pt x="1431" y="5179"/>
                    <a:pt x="2591" y="4021"/>
                    <a:pt x="2591" y="2590"/>
                  </a:cubicBezTo>
                  <a:cubicBezTo>
                    <a:pt x="2591" y="1160"/>
                    <a:pt x="143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07"/>
            <p:cNvSpPr/>
            <p:nvPr/>
          </p:nvSpPr>
          <p:spPr>
            <a:xfrm>
              <a:off x="1228764" y="2154985"/>
              <a:ext cx="116953" cy="144276"/>
            </a:xfrm>
            <a:custGeom>
              <a:avLst/>
              <a:gdLst/>
              <a:ahLst/>
              <a:cxnLst/>
              <a:rect l="l" t="t" r="r" b="b"/>
              <a:pathLst>
                <a:path w="4199" h="5180" extrusionOk="0">
                  <a:moveTo>
                    <a:pt x="2589" y="1"/>
                  </a:moveTo>
                  <a:cubicBezTo>
                    <a:pt x="1159" y="1"/>
                    <a:pt x="0" y="1160"/>
                    <a:pt x="0" y="2590"/>
                  </a:cubicBezTo>
                  <a:cubicBezTo>
                    <a:pt x="0" y="4021"/>
                    <a:pt x="1159" y="5179"/>
                    <a:pt x="2589" y="5179"/>
                  </a:cubicBezTo>
                  <a:cubicBezTo>
                    <a:pt x="3478" y="5179"/>
                    <a:pt x="4198" y="4021"/>
                    <a:pt x="4198" y="2590"/>
                  </a:cubicBezTo>
                  <a:cubicBezTo>
                    <a:pt x="4198" y="1160"/>
                    <a:pt x="3478" y="1"/>
                    <a:pt x="2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07"/>
            <p:cNvSpPr/>
            <p:nvPr/>
          </p:nvSpPr>
          <p:spPr>
            <a:xfrm>
              <a:off x="1047417" y="2154985"/>
              <a:ext cx="72138" cy="144276"/>
            </a:xfrm>
            <a:custGeom>
              <a:avLst/>
              <a:gdLst/>
              <a:ahLst/>
              <a:cxnLst/>
              <a:rect l="l" t="t" r="r" b="b"/>
              <a:pathLst>
                <a:path w="2590" h="5180" extrusionOk="0">
                  <a:moveTo>
                    <a:pt x="0" y="1"/>
                  </a:moveTo>
                  <a:lnTo>
                    <a:pt x="0" y="5179"/>
                  </a:lnTo>
                  <a:cubicBezTo>
                    <a:pt x="1431" y="5179"/>
                    <a:pt x="2590" y="4021"/>
                    <a:pt x="2590" y="2590"/>
                  </a:cubicBezTo>
                  <a:cubicBezTo>
                    <a:pt x="2590" y="1160"/>
                    <a:pt x="143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07"/>
            <p:cNvSpPr/>
            <p:nvPr/>
          </p:nvSpPr>
          <p:spPr>
            <a:xfrm>
              <a:off x="975307" y="2154985"/>
              <a:ext cx="116953" cy="144276"/>
            </a:xfrm>
            <a:custGeom>
              <a:avLst/>
              <a:gdLst/>
              <a:ahLst/>
              <a:cxnLst/>
              <a:rect l="l" t="t" r="r" b="b"/>
              <a:pathLst>
                <a:path w="4199" h="5180" extrusionOk="0">
                  <a:moveTo>
                    <a:pt x="2589" y="1"/>
                  </a:moveTo>
                  <a:cubicBezTo>
                    <a:pt x="1159" y="1"/>
                    <a:pt x="0" y="1160"/>
                    <a:pt x="0" y="2590"/>
                  </a:cubicBezTo>
                  <a:cubicBezTo>
                    <a:pt x="0" y="4021"/>
                    <a:pt x="1159" y="5179"/>
                    <a:pt x="2589" y="5179"/>
                  </a:cubicBezTo>
                  <a:cubicBezTo>
                    <a:pt x="3478" y="5179"/>
                    <a:pt x="4199" y="4021"/>
                    <a:pt x="4199" y="2590"/>
                  </a:cubicBezTo>
                  <a:cubicBezTo>
                    <a:pt x="4199" y="1160"/>
                    <a:pt x="3478" y="1"/>
                    <a:pt x="2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109"/>
          <p:cNvSpPr txBox="1">
            <a:spLocks noGrp="1"/>
          </p:cNvSpPr>
          <p:nvPr>
            <p:ph type="title" idx="6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percentages</a:t>
            </a:r>
            <a:endParaRPr/>
          </a:p>
        </p:txBody>
      </p:sp>
      <p:sp>
        <p:nvSpPr>
          <p:cNvPr id="2432" name="Google Shape;2432;p109"/>
          <p:cNvSpPr txBox="1">
            <a:spLocks noGrp="1"/>
          </p:cNvSpPr>
          <p:nvPr>
            <p:ph type="subTitle" idx="1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2433" name="Google Shape;2433;p109"/>
          <p:cNvSpPr txBox="1">
            <a:spLocks noGrp="1"/>
          </p:cNvSpPr>
          <p:nvPr>
            <p:ph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33.5%</a:t>
            </a:r>
            <a:endParaRPr/>
          </a:p>
        </p:txBody>
      </p:sp>
      <p:sp>
        <p:nvSpPr>
          <p:cNvPr id="2434" name="Google Shape;2434;p109"/>
          <p:cNvSpPr txBox="1">
            <a:spLocks noGrp="1"/>
          </p:cNvSpPr>
          <p:nvPr>
            <p:ph type="subTitle" idx="2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2435" name="Google Shape;2435;p109"/>
          <p:cNvSpPr txBox="1">
            <a:spLocks noGrp="1"/>
          </p:cNvSpPr>
          <p:nvPr>
            <p:ph type="title" idx="5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18.2%</a:t>
            </a:r>
            <a:endParaRPr/>
          </a:p>
        </p:txBody>
      </p:sp>
      <p:sp>
        <p:nvSpPr>
          <p:cNvPr id="2436" name="Google Shape;2436;p109"/>
          <p:cNvSpPr txBox="1">
            <a:spLocks noGrp="1"/>
          </p:cNvSpPr>
          <p:nvPr>
            <p:ph type="subTitle" idx="4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the only planet with rings</a:t>
            </a:r>
            <a:endParaRPr/>
          </a:p>
        </p:txBody>
      </p:sp>
      <p:sp>
        <p:nvSpPr>
          <p:cNvPr id="2437" name="Google Shape;2437;p109"/>
          <p:cNvSpPr txBox="1">
            <a:spLocks noGrp="1"/>
          </p:cNvSpPr>
          <p:nvPr>
            <p:ph type="title" idx="3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26.7%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110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percentages</a:t>
            </a:r>
            <a:endParaRPr/>
          </a:p>
        </p:txBody>
      </p:sp>
      <p:sp>
        <p:nvSpPr>
          <p:cNvPr id="2443" name="Google Shape;2443;p110"/>
          <p:cNvSpPr txBox="1"/>
          <p:nvPr/>
        </p:nvSpPr>
        <p:spPr>
          <a:xfrm>
            <a:off x="711106" y="2583406"/>
            <a:ext cx="1986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small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4" name="Google Shape;2444;p110"/>
          <p:cNvSpPr txBox="1"/>
          <p:nvPr/>
        </p:nvSpPr>
        <p:spPr>
          <a:xfrm>
            <a:off x="956056" y="1424022"/>
            <a:ext cx="1496400" cy="71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24%</a:t>
            </a:r>
            <a:endParaRPr sz="38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45" name="Google Shape;2445;p110"/>
          <p:cNvSpPr txBox="1"/>
          <p:nvPr/>
        </p:nvSpPr>
        <p:spPr>
          <a:xfrm>
            <a:off x="711106" y="4252093"/>
            <a:ext cx="1986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hot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6" name="Google Shape;2446;p110"/>
          <p:cNvSpPr txBox="1"/>
          <p:nvPr/>
        </p:nvSpPr>
        <p:spPr>
          <a:xfrm>
            <a:off x="956056" y="3080654"/>
            <a:ext cx="1496400" cy="71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chemeClr val="accent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31%</a:t>
            </a:r>
            <a:endParaRPr sz="3800" b="1">
              <a:solidFill>
                <a:schemeClr val="accent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47" name="Google Shape;2447;p110"/>
          <p:cNvSpPr txBox="1"/>
          <p:nvPr/>
        </p:nvSpPr>
        <p:spPr>
          <a:xfrm>
            <a:off x="3202350" y="3960275"/>
            <a:ext cx="27393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8" name="Google Shape;2448;p110"/>
          <p:cNvSpPr txBox="1"/>
          <p:nvPr/>
        </p:nvSpPr>
        <p:spPr>
          <a:xfrm>
            <a:off x="6446594" y="2598218"/>
            <a:ext cx="1986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big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9" name="Google Shape;2449;p110"/>
          <p:cNvSpPr txBox="1"/>
          <p:nvPr/>
        </p:nvSpPr>
        <p:spPr>
          <a:xfrm>
            <a:off x="6691544" y="1424022"/>
            <a:ext cx="1496400" cy="71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17%</a:t>
            </a:r>
            <a:endParaRPr sz="3800" b="1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50" name="Google Shape;2450;p110"/>
          <p:cNvSpPr txBox="1"/>
          <p:nvPr/>
        </p:nvSpPr>
        <p:spPr>
          <a:xfrm>
            <a:off x="6446594" y="4250969"/>
            <a:ext cx="1986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 has rings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1" name="Google Shape;2451;p110"/>
          <p:cNvSpPr txBox="1"/>
          <p:nvPr/>
        </p:nvSpPr>
        <p:spPr>
          <a:xfrm>
            <a:off x="6691544" y="3080654"/>
            <a:ext cx="1496400" cy="71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28%</a:t>
            </a:r>
            <a:endParaRPr sz="3800" b="1">
              <a:solidFill>
                <a:schemeClr val="accent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52" name="Google Shape;2452;p110"/>
          <p:cNvSpPr txBox="1"/>
          <p:nvPr/>
        </p:nvSpPr>
        <p:spPr>
          <a:xfrm>
            <a:off x="844606" y="2102918"/>
            <a:ext cx="1719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Phase 4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53" name="Google Shape;2453;p110"/>
          <p:cNvSpPr txBox="1"/>
          <p:nvPr/>
        </p:nvSpPr>
        <p:spPr>
          <a:xfrm>
            <a:off x="844606" y="3764143"/>
            <a:ext cx="1719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Phase 3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54" name="Google Shape;2454;p110"/>
          <p:cNvSpPr txBox="1"/>
          <p:nvPr/>
        </p:nvSpPr>
        <p:spPr>
          <a:xfrm>
            <a:off x="6580094" y="2102918"/>
            <a:ext cx="1719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Phase 1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55" name="Google Shape;2455;p110"/>
          <p:cNvSpPr txBox="1"/>
          <p:nvPr/>
        </p:nvSpPr>
        <p:spPr>
          <a:xfrm>
            <a:off x="6580094" y="3764143"/>
            <a:ext cx="1719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Phase 2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456" name="Google Shape;2456;p110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9913" y="1659238"/>
            <a:ext cx="3444174" cy="212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111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percentages</a:t>
            </a:r>
            <a:endParaRPr/>
          </a:p>
        </p:txBody>
      </p:sp>
      <p:sp>
        <p:nvSpPr>
          <p:cNvPr id="2462" name="Google Shape;2462;p111"/>
          <p:cNvSpPr/>
          <p:nvPr/>
        </p:nvSpPr>
        <p:spPr>
          <a:xfrm>
            <a:off x="1329675" y="1651075"/>
            <a:ext cx="622800" cy="15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111"/>
          <p:cNvSpPr/>
          <p:nvPr/>
        </p:nvSpPr>
        <p:spPr>
          <a:xfrm>
            <a:off x="1329675" y="2836743"/>
            <a:ext cx="622800" cy="40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111"/>
          <p:cNvSpPr txBox="1"/>
          <p:nvPr/>
        </p:nvSpPr>
        <p:spPr>
          <a:xfrm>
            <a:off x="713230" y="3868702"/>
            <a:ext cx="18558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5" name="Google Shape;2465;p111"/>
          <p:cNvSpPr txBox="1"/>
          <p:nvPr/>
        </p:nvSpPr>
        <p:spPr>
          <a:xfrm>
            <a:off x="713253" y="3394346"/>
            <a:ext cx="18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Jupiter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66" name="Google Shape;2466;p111"/>
          <p:cNvSpPr/>
          <p:nvPr/>
        </p:nvSpPr>
        <p:spPr>
          <a:xfrm>
            <a:off x="3283651" y="1651075"/>
            <a:ext cx="622800" cy="15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111"/>
          <p:cNvSpPr/>
          <p:nvPr/>
        </p:nvSpPr>
        <p:spPr>
          <a:xfrm>
            <a:off x="3283651" y="2741248"/>
            <a:ext cx="622800" cy="49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111"/>
          <p:cNvSpPr txBox="1"/>
          <p:nvPr/>
        </p:nvSpPr>
        <p:spPr>
          <a:xfrm>
            <a:off x="2667210" y="3868702"/>
            <a:ext cx="18558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9" name="Google Shape;2469;p111"/>
          <p:cNvSpPr txBox="1"/>
          <p:nvPr/>
        </p:nvSpPr>
        <p:spPr>
          <a:xfrm>
            <a:off x="2667312" y="3394346"/>
            <a:ext cx="18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70" name="Google Shape;2470;p111"/>
          <p:cNvSpPr/>
          <p:nvPr/>
        </p:nvSpPr>
        <p:spPr>
          <a:xfrm>
            <a:off x="5237609" y="1651075"/>
            <a:ext cx="622800" cy="15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111"/>
          <p:cNvSpPr/>
          <p:nvPr/>
        </p:nvSpPr>
        <p:spPr>
          <a:xfrm>
            <a:off x="5237609" y="2318292"/>
            <a:ext cx="622800" cy="91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111"/>
          <p:cNvSpPr txBox="1"/>
          <p:nvPr/>
        </p:nvSpPr>
        <p:spPr>
          <a:xfrm>
            <a:off x="4621187" y="3868700"/>
            <a:ext cx="18555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It's hot there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3" name="Google Shape;2473;p111"/>
          <p:cNvSpPr txBox="1"/>
          <p:nvPr/>
        </p:nvSpPr>
        <p:spPr>
          <a:xfrm>
            <a:off x="4621371" y="3394346"/>
            <a:ext cx="18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74" name="Google Shape;2474;p111"/>
          <p:cNvSpPr txBox="1"/>
          <p:nvPr/>
        </p:nvSpPr>
        <p:spPr>
          <a:xfrm>
            <a:off x="3013347" y="1181725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35%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75" name="Google Shape;2475;p111"/>
          <p:cNvSpPr txBox="1"/>
          <p:nvPr/>
        </p:nvSpPr>
        <p:spPr>
          <a:xfrm>
            <a:off x="4967307" y="1181725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60%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76" name="Google Shape;2476;p111"/>
          <p:cNvSpPr txBox="1"/>
          <p:nvPr/>
        </p:nvSpPr>
        <p:spPr>
          <a:xfrm>
            <a:off x="1059368" y="1181725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77" name="Google Shape;2477;p111"/>
          <p:cNvSpPr/>
          <p:nvPr/>
        </p:nvSpPr>
        <p:spPr>
          <a:xfrm>
            <a:off x="7191480" y="1651075"/>
            <a:ext cx="622800" cy="15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111"/>
          <p:cNvSpPr/>
          <p:nvPr/>
        </p:nvSpPr>
        <p:spPr>
          <a:xfrm>
            <a:off x="7191480" y="2445714"/>
            <a:ext cx="622800" cy="79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111"/>
          <p:cNvSpPr txBox="1"/>
          <p:nvPr/>
        </p:nvSpPr>
        <p:spPr>
          <a:xfrm>
            <a:off x="6575130" y="3868700"/>
            <a:ext cx="18555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0" name="Google Shape;2480;p111"/>
          <p:cNvSpPr txBox="1"/>
          <p:nvPr/>
        </p:nvSpPr>
        <p:spPr>
          <a:xfrm>
            <a:off x="6575130" y="3394346"/>
            <a:ext cx="18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81" name="Google Shape;2481;p111"/>
          <p:cNvSpPr txBox="1"/>
          <p:nvPr/>
        </p:nvSpPr>
        <p:spPr>
          <a:xfrm>
            <a:off x="6921180" y="1181725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50%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112"/>
          <p:cNvSpPr txBox="1">
            <a:spLocks noGrp="1"/>
          </p:cNvSpPr>
          <p:nvPr>
            <p:ph type="title"/>
          </p:nvPr>
        </p:nvSpPr>
        <p:spPr>
          <a:xfrm flipH="1">
            <a:off x="670147" y="2061298"/>
            <a:ext cx="3703500" cy="1354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Estimación de gastos</a:t>
            </a:r>
            <a:endParaRPr dirty="0"/>
          </a:p>
        </p:txBody>
      </p:sp>
      <p:grpSp>
        <p:nvGrpSpPr>
          <p:cNvPr id="2488" name="Google Shape;2488;p112"/>
          <p:cNvGrpSpPr/>
          <p:nvPr/>
        </p:nvGrpSpPr>
        <p:grpSpPr>
          <a:xfrm>
            <a:off x="2466007" y="536824"/>
            <a:ext cx="1796097" cy="1159206"/>
            <a:chOff x="3980482" y="558249"/>
            <a:chExt cx="1796097" cy="1159206"/>
          </a:xfrm>
        </p:grpSpPr>
        <p:sp>
          <p:nvSpPr>
            <p:cNvPr id="2489" name="Google Shape;2489;p112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12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12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112"/>
          <p:cNvGrpSpPr/>
          <p:nvPr/>
        </p:nvGrpSpPr>
        <p:grpSpPr>
          <a:xfrm>
            <a:off x="4698823" y="803270"/>
            <a:ext cx="3609680" cy="3823807"/>
            <a:chOff x="470325" y="920476"/>
            <a:chExt cx="3609680" cy="3823807"/>
          </a:xfrm>
        </p:grpSpPr>
        <p:sp>
          <p:nvSpPr>
            <p:cNvPr id="2493" name="Google Shape;2493;p112"/>
            <p:cNvSpPr/>
            <p:nvPr/>
          </p:nvSpPr>
          <p:spPr>
            <a:xfrm>
              <a:off x="3776297" y="1781126"/>
              <a:ext cx="68130" cy="82805"/>
            </a:xfrm>
            <a:custGeom>
              <a:avLst/>
              <a:gdLst/>
              <a:ahLst/>
              <a:cxnLst/>
              <a:rect l="l" t="t" r="r" b="b"/>
              <a:pathLst>
                <a:path w="3610" h="4387" extrusionOk="0">
                  <a:moveTo>
                    <a:pt x="1479" y="0"/>
                  </a:moveTo>
                  <a:cubicBezTo>
                    <a:pt x="1229" y="0"/>
                    <a:pt x="953" y="50"/>
                    <a:pt x="753" y="176"/>
                  </a:cubicBezTo>
                  <a:cubicBezTo>
                    <a:pt x="452" y="376"/>
                    <a:pt x="176" y="677"/>
                    <a:pt x="76" y="1053"/>
                  </a:cubicBezTo>
                  <a:cubicBezTo>
                    <a:pt x="1" y="1454"/>
                    <a:pt x="76" y="1780"/>
                    <a:pt x="226" y="2155"/>
                  </a:cubicBezTo>
                  <a:cubicBezTo>
                    <a:pt x="452" y="2657"/>
                    <a:pt x="652" y="3158"/>
                    <a:pt x="878" y="3659"/>
                  </a:cubicBezTo>
                  <a:cubicBezTo>
                    <a:pt x="1003" y="3985"/>
                    <a:pt x="1429" y="4261"/>
                    <a:pt x="1730" y="4336"/>
                  </a:cubicBezTo>
                  <a:cubicBezTo>
                    <a:pt x="1855" y="4361"/>
                    <a:pt x="1981" y="4386"/>
                    <a:pt x="2106" y="4386"/>
                  </a:cubicBezTo>
                  <a:cubicBezTo>
                    <a:pt x="2382" y="4386"/>
                    <a:pt x="2657" y="4311"/>
                    <a:pt x="2858" y="4186"/>
                  </a:cubicBezTo>
                  <a:cubicBezTo>
                    <a:pt x="3159" y="3985"/>
                    <a:pt x="3434" y="3684"/>
                    <a:pt x="3510" y="3333"/>
                  </a:cubicBezTo>
                  <a:cubicBezTo>
                    <a:pt x="3610" y="2932"/>
                    <a:pt x="3535" y="2582"/>
                    <a:pt x="3359" y="2206"/>
                  </a:cubicBezTo>
                  <a:cubicBezTo>
                    <a:pt x="3159" y="1704"/>
                    <a:pt x="2933" y="1203"/>
                    <a:pt x="2733" y="702"/>
                  </a:cubicBezTo>
                  <a:cubicBezTo>
                    <a:pt x="2607" y="401"/>
                    <a:pt x="2181" y="125"/>
                    <a:pt x="1855" y="25"/>
                  </a:cubicBezTo>
                  <a:cubicBezTo>
                    <a:pt x="1755" y="0"/>
                    <a:pt x="1630" y="0"/>
                    <a:pt x="1479" y="0"/>
                  </a:cubicBezTo>
                  <a:close/>
                </a:path>
              </a:pathLst>
            </a:custGeom>
            <a:solidFill>
              <a:srgbClr val="CCE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12"/>
            <p:cNvSpPr/>
            <p:nvPr/>
          </p:nvSpPr>
          <p:spPr>
            <a:xfrm>
              <a:off x="739010" y="1767877"/>
              <a:ext cx="74754" cy="81389"/>
            </a:xfrm>
            <a:custGeom>
              <a:avLst/>
              <a:gdLst/>
              <a:ahLst/>
              <a:cxnLst/>
              <a:rect l="l" t="t" r="r" b="b"/>
              <a:pathLst>
                <a:path w="3961" h="4312" extrusionOk="0">
                  <a:moveTo>
                    <a:pt x="1580" y="0"/>
                  </a:moveTo>
                  <a:cubicBezTo>
                    <a:pt x="1329" y="0"/>
                    <a:pt x="1103" y="50"/>
                    <a:pt x="878" y="201"/>
                  </a:cubicBezTo>
                  <a:cubicBezTo>
                    <a:pt x="201" y="627"/>
                    <a:pt x="1" y="1429"/>
                    <a:pt x="376" y="2156"/>
                  </a:cubicBezTo>
                  <a:cubicBezTo>
                    <a:pt x="627" y="2632"/>
                    <a:pt x="853" y="3133"/>
                    <a:pt x="1103" y="3609"/>
                  </a:cubicBezTo>
                  <a:cubicBezTo>
                    <a:pt x="1329" y="4060"/>
                    <a:pt x="1855" y="4311"/>
                    <a:pt x="2382" y="4311"/>
                  </a:cubicBezTo>
                  <a:cubicBezTo>
                    <a:pt x="2632" y="4311"/>
                    <a:pt x="2858" y="4261"/>
                    <a:pt x="3083" y="4136"/>
                  </a:cubicBezTo>
                  <a:cubicBezTo>
                    <a:pt x="3760" y="3685"/>
                    <a:pt x="3960" y="2883"/>
                    <a:pt x="3585" y="2156"/>
                  </a:cubicBezTo>
                  <a:cubicBezTo>
                    <a:pt x="3334" y="1680"/>
                    <a:pt x="3108" y="1178"/>
                    <a:pt x="2858" y="702"/>
                  </a:cubicBezTo>
                  <a:cubicBezTo>
                    <a:pt x="2632" y="251"/>
                    <a:pt x="2106" y="0"/>
                    <a:pt x="1580" y="0"/>
                  </a:cubicBezTo>
                  <a:close/>
                </a:path>
              </a:pathLst>
            </a:custGeom>
            <a:solidFill>
              <a:srgbClr val="D6E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12"/>
            <p:cNvSpPr/>
            <p:nvPr/>
          </p:nvSpPr>
          <p:spPr>
            <a:xfrm>
              <a:off x="806652" y="1757459"/>
              <a:ext cx="5228" cy="26047"/>
            </a:xfrm>
            <a:custGeom>
              <a:avLst/>
              <a:gdLst/>
              <a:ahLst/>
              <a:cxnLst/>
              <a:rect l="l" t="t" r="r" b="b"/>
              <a:pathLst>
                <a:path w="277" h="1380" extrusionOk="0">
                  <a:moveTo>
                    <a:pt x="276" y="1"/>
                  </a:moveTo>
                  <a:cubicBezTo>
                    <a:pt x="76" y="327"/>
                    <a:pt x="1" y="703"/>
                    <a:pt x="151" y="1079"/>
                  </a:cubicBezTo>
                  <a:cubicBezTo>
                    <a:pt x="201" y="1179"/>
                    <a:pt x="226" y="1279"/>
                    <a:pt x="276" y="1379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D6E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12"/>
            <p:cNvSpPr/>
            <p:nvPr/>
          </p:nvSpPr>
          <p:spPr>
            <a:xfrm>
              <a:off x="3362399" y="3600642"/>
              <a:ext cx="159907" cy="268931"/>
            </a:xfrm>
            <a:custGeom>
              <a:avLst/>
              <a:gdLst/>
              <a:ahLst/>
              <a:cxnLst/>
              <a:rect l="l" t="t" r="r" b="b"/>
              <a:pathLst>
                <a:path w="8473" h="14248" extrusionOk="0">
                  <a:moveTo>
                    <a:pt x="4331" y="0"/>
                  </a:moveTo>
                  <a:cubicBezTo>
                    <a:pt x="4267" y="0"/>
                    <a:pt x="4202" y="4"/>
                    <a:pt x="4136" y="12"/>
                  </a:cubicBezTo>
                  <a:cubicBezTo>
                    <a:pt x="1" y="488"/>
                    <a:pt x="8472" y="14247"/>
                    <a:pt x="8472" y="14247"/>
                  </a:cubicBezTo>
                  <a:cubicBezTo>
                    <a:pt x="8472" y="14247"/>
                    <a:pt x="8278" y="0"/>
                    <a:pt x="433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12"/>
            <p:cNvSpPr/>
            <p:nvPr/>
          </p:nvSpPr>
          <p:spPr>
            <a:xfrm>
              <a:off x="3261652" y="3734909"/>
              <a:ext cx="165568" cy="267100"/>
            </a:xfrm>
            <a:custGeom>
              <a:avLst/>
              <a:gdLst/>
              <a:ahLst/>
              <a:cxnLst/>
              <a:rect l="l" t="t" r="r" b="b"/>
              <a:pathLst>
                <a:path w="8773" h="14151" extrusionOk="0">
                  <a:moveTo>
                    <a:pt x="4334" y="0"/>
                  </a:moveTo>
                  <a:cubicBezTo>
                    <a:pt x="4261" y="0"/>
                    <a:pt x="4186" y="5"/>
                    <a:pt x="4111" y="15"/>
                  </a:cubicBezTo>
                  <a:cubicBezTo>
                    <a:pt x="0" y="567"/>
                    <a:pt x="8772" y="14151"/>
                    <a:pt x="8772" y="14151"/>
                  </a:cubicBezTo>
                  <a:cubicBezTo>
                    <a:pt x="8772" y="14151"/>
                    <a:pt x="8241" y="0"/>
                    <a:pt x="4334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12"/>
            <p:cNvSpPr/>
            <p:nvPr/>
          </p:nvSpPr>
          <p:spPr>
            <a:xfrm>
              <a:off x="3201578" y="3854852"/>
              <a:ext cx="156849" cy="274405"/>
            </a:xfrm>
            <a:custGeom>
              <a:avLst/>
              <a:gdLst/>
              <a:ahLst/>
              <a:cxnLst/>
              <a:rect l="l" t="t" r="r" b="b"/>
              <a:pathLst>
                <a:path w="8311" h="14538" extrusionOk="0">
                  <a:moveTo>
                    <a:pt x="4214" y="1"/>
                  </a:moveTo>
                  <a:cubicBezTo>
                    <a:pt x="4196" y="1"/>
                    <a:pt x="4179" y="1"/>
                    <a:pt x="4161" y="1"/>
                  </a:cubicBezTo>
                  <a:cubicBezTo>
                    <a:pt x="0" y="127"/>
                    <a:pt x="7018" y="14538"/>
                    <a:pt x="7018" y="14538"/>
                  </a:cubicBezTo>
                  <a:cubicBezTo>
                    <a:pt x="7018" y="14538"/>
                    <a:pt x="8310" y="1"/>
                    <a:pt x="4214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12"/>
            <p:cNvSpPr/>
            <p:nvPr/>
          </p:nvSpPr>
          <p:spPr>
            <a:xfrm>
              <a:off x="962284" y="3567783"/>
              <a:ext cx="175024" cy="264892"/>
            </a:xfrm>
            <a:custGeom>
              <a:avLst/>
              <a:gdLst/>
              <a:ahLst/>
              <a:cxnLst/>
              <a:rect l="l" t="t" r="r" b="b"/>
              <a:pathLst>
                <a:path w="9274" h="14034" extrusionOk="0">
                  <a:moveTo>
                    <a:pt x="4892" y="1"/>
                  </a:moveTo>
                  <a:cubicBezTo>
                    <a:pt x="1030" y="1"/>
                    <a:pt x="0" y="14033"/>
                    <a:pt x="0" y="14033"/>
                  </a:cubicBezTo>
                  <a:cubicBezTo>
                    <a:pt x="0" y="14033"/>
                    <a:pt x="9273" y="700"/>
                    <a:pt x="5163" y="23"/>
                  </a:cubicBezTo>
                  <a:cubicBezTo>
                    <a:pt x="5071" y="8"/>
                    <a:pt x="4981" y="1"/>
                    <a:pt x="4892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12"/>
            <p:cNvSpPr/>
            <p:nvPr/>
          </p:nvSpPr>
          <p:spPr>
            <a:xfrm>
              <a:off x="1049310" y="3706750"/>
              <a:ext cx="180704" cy="263099"/>
            </a:xfrm>
            <a:custGeom>
              <a:avLst/>
              <a:gdLst/>
              <a:ahLst/>
              <a:cxnLst/>
              <a:rect l="l" t="t" r="r" b="b"/>
              <a:pathLst>
                <a:path w="9575" h="13939" extrusionOk="0">
                  <a:moveTo>
                    <a:pt x="5188" y="1"/>
                  </a:moveTo>
                  <a:cubicBezTo>
                    <a:pt x="1335" y="1"/>
                    <a:pt x="1" y="13939"/>
                    <a:pt x="1" y="13939"/>
                  </a:cubicBezTo>
                  <a:cubicBezTo>
                    <a:pt x="1" y="13939"/>
                    <a:pt x="9575" y="781"/>
                    <a:pt x="5489" y="29"/>
                  </a:cubicBezTo>
                  <a:cubicBezTo>
                    <a:pt x="5387" y="10"/>
                    <a:pt x="5287" y="1"/>
                    <a:pt x="5188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12"/>
            <p:cNvSpPr/>
            <p:nvPr/>
          </p:nvSpPr>
          <p:spPr>
            <a:xfrm>
              <a:off x="1127069" y="3829693"/>
              <a:ext cx="155925" cy="271668"/>
            </a:xfrm>
            <a:custGeom>
              <a:avLst/>
              <a:gdLst/>
              <a:ahLst/>
              <a:cxnLst/>
              <a:rect l="l" t="t" r="r" b="b"/>
              <a:pathLst>
                <a:path w="8262" h="14393" extrusionOk="0">
                  <a:moveTo>
                    <a:pt x="3992" y="1"/>
                  </a:moveTo>
                  <a:cubicBezTo>
                    <a:pt x="0" y="1"/>
                    <a:pt x="417" y="14392"/>
                    <a:pt x="417" y="14392"/>
                  </a:cubicBezTo>
                  <a:cubicBezTo>
                    <a:pt x="417" y="14392"/>
                    <a:pt x="8262" y="332"/>
                    <a:pt x="4126" y="6"/>
                  </a:cubicBezTo>
                  <a:cubicBezTo>
                    <a:pt x="4081" y="2"/>
                    <a:pt x="4036" y="1"/>
                    <a:pt x="3992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12"/>
            <p:cNvSpPr/>
            <p:nvPr/>
          </p:nvSpPr>
          <p:spPr>
            <a:xfrm>
              <a:off x="945241" y="4164927"/>
              <a:ext cx="102157" cy="187127"/>
            </a:xfrm>
            <a:custGeom>
              <a:avLst/>
              <a:gdLst/>
              <a:ahLst/>
              <a:cxnLst/>
              <a:rect l="l" t="t" r="r" b="b"/>
              <a:pathLst>
                <a:path w="5413" h="9914" extrusionOk="0">
                  <a:moveTo>
                    <a:pt x="2919" y="1"/>
                  </a:moveTo>
                  <a:cubicBezTo>
                    <a:pt x="2867" y="1"/>
                    <a:pt x="2814" y="5"/>
                    <a:pt x="2758" y="14"/>
                  </a:cubicBezTo>
                  <a:cubicBezTo>
                    <a:pt x="1" y="415"/>
                    <a:pt x="2958" y="9913"/>
                    <a:pt x="2958" y="9913"/>
                  </a:cubicBezTo>
                  <a:cubicBezTo>
                    <a:pt x="2958" y="9913"/>
                    <a:pt x="5412" y="1"/>
                    <a:pt x="2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12"/>
            <p:cNvSpPr/>
            <p:nvPr/>
          </p:nvSpPr>
          <p:spPr>
            <a:xfrm>
              <a:off x="1011469" y="4229815"/>
              <a:ext cx="99741" cy="186089"/>
            </a:xfrm>
            <a:custGeom>
              <a:avLst/>
              <a:gdLst/>
              <a:ahLst/>
              <a:cxnLst/>
              <a:rect l="l" t="t" r="r" b="b"/>
              <a:pathLst>
                <a:path w="5285" h="9859" extrusionOk="0">
                  <a:moveTo>
                    <a:pt x="2930" y="1"/>
                  </a:moveTo>
                  <a:cubicBezTo>
                    <a:pt x="2851" y="1"/>
                    <a:pt x="2769" y="12"/>
                    <a:pt x="2682" y="34"/>
                  </a:cubicBezTo>
                  <a:cubicBezTo>
                    <a:pt x="1" y="736"/>
                    <a:pt x="4111" y="9859"/>
                    <a:pt x="4111" y="9859"/>
                  </a:cubicBezTo>
                  <a:cubicBezTo>
                    <a:pt x="4111" y="9859"/>
                    <a:pt x="5285" y="1"/>
                    <a:pt x="2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12"/>
            <p:cNvSpPr/>
            <p:nvPr/>
          </p:nvSpPr>
          <p:spPr>
            <a:xfrm>
              <a:off x="3420643" y="4164927"/>
              <a:ext cx="102138" cy="187127"/>
            </a:xfrm>
            <a:custGeom>
              <a:avLst/>
              <a:gdLst/>
              <a:ahLst/>
              <a:cxnLst/>
              <a:rect l="l" t="t" r="r" b="b"/>
              <a:pathLst>
                <a:path w="5412" h="9914" extrusionOk="0">
                  <a:moveTo>
                    <a:pt x="2493" y="1"/>
                  </a:moveTo>
                  <a:cubicBezTo>
                    <a:pt x="1" y="1"/>
                    <a:pt x="2479" y="9913"/>
                    <a:pt x="2479" y="9913"/>
                  </a:cubicBezTo>
                  <a:cubicBezTo>
                    <a:pt x="2479" y="9913"/>
                    <a:pt x="5411" y="415"/>
                    <a:pt x="2654" y="14"/>
                  </a:cubicBezTo>
                  <a:cubicBezTo>
                    <a:pt x="2598" y="5"/>
                    <a:pt x="2545" y="1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12"/>
            <p:cNvSpPr/>
            <p:nvPr/>
          </p:nvSpPr>
          <p:spPr>
            <a:xfrm>
              <a:off x="3357247" y="4229815"/>
              <a:ext cx="99779" cy="186089"/>
            </a:xfrm>
            <a:custGeom>
              <a:avLst/>
              <a:gdLst/>
              <a:ahLst/>
              <a:cxnLst/>
              <a:rect l="l" t="t" r="r" b="b"/>
              <a:pathLst>
                <a:path w="5287" h="9859" extrusionOk="0">
                  <a:moveTo>
                    <a:pt x="2357" y="1"/>
                  </a:moveTo>
                  <a:cubicBezTo>
                    <a:pt x="1" y="1"/>
                    <a:pt x="1151" y="9859"/>
                    <a:pt x="1151" y="9859"/>
                  </a:cubicBezTo>
                  <a:cubicBezTo>
                    <a:pt x="1151" y="9859"/>
                    <a:pt x="5286" y="736"/>
                    <a:pt x="2605" y="34"/>
                  </a:cubicBezTo>
                  <a:cubicBezTo>
                    <a:pt x="2518" y="12"/>
                    <a:pt x="2436" y="1"/>
                    <a:pt x="2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12"/>
            <p:cNvSpPr/>
            <p:nvPr/>
          </p:nvSpPr>
          <p:spPr>
            <a:xfrm>
              <a:off x="964171" y="1849713"/>
              <a:ext cx="2621371" cy="341562"/>
            </a:xfrm>
            <a:custGeom>
              <a:avLst/>
              <a:gdLst/>
              <a:ahLst/>
              <a:cxnLst/>
              <a:rect l="l" t="t" r="r" b="b"/>
              <a:pathLst>
                <a:path w="138899" h="18096" extrusionOk="0">
                  <a:moveTo>
                    <a:pt x="0" y="0"/>
                  </a:moveTo>
                  <a:lnTo>
                    <a:pt x="0" y="18096"/>
                  </a:lnTo>
                  <a:lnTo>
                    <a:pt x="138898" y="18096"/>
                  </a:lnTo>
                  <a:lnTo>
                    <a:pt x="138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12"/>
            <p:cNvSpPr/>
            <p:nvPr/>
          </p:nvSpPr>
          <p:spPr>
            <a:xfrm>
              <a:off x="976550" y="920476"/>
              <a:ext cx="2575964" cy="1964901"/>
            </a:xfrm>
            <a:custGeom>
              <a:avLst/>
              <a:gdLst/>
              <a:ahLst/>
              <a:cxnLst/>
              <a:rect l="l" t="t" r="r" b="b"/>
              <a:pathLst>
                <a:path w="136493" h="76019" extrusionOk="0">
                  <a:moveTo>
                    <a:pt x="94334" y="1"/>
                  </a:moveTo>
                  <a:cubicBezTo>
                    <a:pt x="84289" y="1"/>
                    <a:pt x="73910" y="742"/>
                    <a:pt x="64162" y="780"/>
                  </a:cubicBezTo>
                  <a:cubicBezTo>
                    <a:pt x="51104" y="805"/>
                    <a:pt x="38171" y="1081"/>
                    <a:pt x="25214" y="1231"/>
                  </a:cubicBezTo>
                  <a:cubicBezTo>
                    <a:pt x="25114" y="3888"/>
                    <a:pt x="25013" y="6544"/>
                    <a:pt x="24913" y="9176"/>
                  </a:cubicBezTo>
                  <a:cubicBezTo>
                    <a:pt x="24036" y="6595"/>
                    <a:pt x="23284" y="3963"/>
                    <a:pt x="22658" y="1281"/>
                  </a:cubicBezTo>
                  <a:lnTo>
                    <a:pt x="22031" y="1281"/>
                  </a:lnTo>
                  <a:cubicBezTo>
                    <a:pt x="22056" y="4615"/>
                    <a:pt x="21906" y="7973"/>
                    <a:pt x="21555" y="11281"/>
                  </a:cubicBezTo>
                  <a:cubicBezTo>
                    <a:pt x="20627" y="7998"/>
                    <a:pt x="19825" y="4665"/>
                    <a:pt x="19149" y="1306"/>
                  </a:cubicBezTo>
                  <a:lnTo>
                    <a:pt x="18547" y="1306"/>
                  </a:lnTo>
                  <a:cubicBezTo>
                    <a:pt x="18497" y="5041"/>
                    <a:pt x="18397" y="8800"/>
                    <a:pt x="18196" y="12534"/>
                  </a:cubicBezTo>
                  <a:cubicBezTo>
                    <a:pt x="17745" y="8775"/>
                    <a:pt x="17169" y="5041"/>
                    <a:pt x="16442" y="1331"/>
                  </a:cubicBezTo>
                  <a:cubicBezTo>
                    <a:pt x="13710" y="1356"/>
                    <a:pt x="10972" y="1369"/>
                    <a:pt x="8231" y="1369"/>
                  </a:cubicBezTo>
                  <a:cubicBezTo>
                    <a:pt x="5490" y="1369"/>
                    <a:pt x="2745" y="1356"/>
                    <a:pt x="1" y="1331"/>
                  </a:cubicBezTo>
                  <a:lnTo>
                    <a:pt x="1" y="1331"/>
                  </a:lnTo>
                  <a:cubicBezTo>
                    <a:pt x="3835" y="25091"/>
                    <a:pt x="6492" y="49076"/>
                    <a:pt x="7896" y="73161"/>
                  </a:cubicBezTo>
                  <a:lnTo>
                    <a:pt x="128949" y="76019"/>
                  </a:lnTo>
                  <a:cubicBezTo>
                    <a:pt x="129951" y="51908"/>
                    <a:pt x="132082" y="25968"/>
                    <a:pt x="136493" y="2359"/>
                  </a:cubicBezTo>
                  <a:cubicBezTo>
                    <a:pt x="133285" y="2133"/>
                    <a:pt x="130052" y="1933"/>
                    <a:pt x="126819" y="1732"/>
                  </a:cubicBezTo>
                  <a:cubicBezTo>
                    <a:pt x="126067" y="4239"/>
                    <a:pt x="125315" y="6745"/>
                    <a:pt x="124563" y="9276"/>
                  </a:cubicBezTo>
                  <a:cubicBezTo>
                    <a:pt x="123961" y="6770"/>
                    <a:pt x="123911" y="4163"/>
                    <a:pt x="124037" y="1557"/>
                  </a:cubicBezTo>
                  <a:cubicBezTo>
                    <a:pt x="123786" y="1532"/>
                    <a:pt x="123535" y="1532"/>
                    <a:pt x="123285" y="1507"/>
                  </a:cubicBezTo>
                  <a:cubicBezTo>
                    <a:pt x="122508" y="4138"/>
                    <a:pt x="121756" y="6770"/>
                    <a:pt x="121004" y="9402"/>
                  </a:cubicBezTo>
                  <a:cubicBezTo>
                    <a:pt x="121230" y="6745"/>
                    <a:pt x="121280" y="4063"/>
                    <a:pt x="121204" y="1382"/>
                  </a:cubicBezTo>
                  <a:cubicBezTo>
                    <a:pt x="115440" y="1006"/>
                    <a:pt x="109651" y="655"/>
                    <a:pt x="103886" y="279"/>
                  </a:cubicBezTo>
                  <a:cubicBezTo>
                    <a:pt x="100758" y="78"/>
                    <a:pt x="97563" y="1"/>
                    <a:pt x="94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Google Shape;2508;p112"/>
            <p:cNvSpPr/>
            <p:nvPr/>
          </p:nvSpPr>
          <p:spPr>
            <a:xfrm>
              <a:off x="3368080" y="1309039"/>
              <a:ext cx="182591" cy="11835"/>
            </a:xfrm>
            <a:custGeom>
              <a:avLst/>
              <a:gdLst/>
              <a:ahLst/>
              <a:cxnLst/>
              <a:rect l="l" t="t" r="r" b="b"/>
              <a:pathLst>
                <a:path w="9675" h="627" extrusionOk="0">
                  <a:moveTo>
                    <a:pt x="1" y="0"/>
                  </a:moveTo>
                  <a:lnTo>
                    <a:pt x="9675" y="627"/>
                  </a:lnTo>
                  <a:cubicBezTo>
                    <a:pt x="6467" y="401"/>
                    <a:pt x="3234" y="201"/>
                    <a:pt x="1" y="0"/>
                  </a:cubicBezTo>
                  <a:close/>
                </a:path>
              </a:pathLst>
            </a:custGeom>
            <a:solidFill>
              <a:srgbClr val="F4F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12"/>
            <p:cNvSpPr/>
            <p:nvPr/>
          </p:nvSpPr>
          <p:spPr>
            <a:xfrm>
              <a:off x="1107025" y="1299112"/>
              <a:ext cx="2443517" cy="1286256"/>
            </a:xfrm>
            <a:custGeom>
              <a:avLst/>
              <a:gdLst/>
              <a:ahLst/>
              <a:cxnLst/>
              <a:rect l="l" t="t" r="r" b="b"/>
              <a:pathLst>
                <a:path w="129475" h="68146" extrusionOk="0">
                  <a:moveTo>
                    <a:pt x="111329" y="0"/>
                  </a:moveTo>
                  <a:cubicBezTo>
                    <a:pt x="107745" y="16266"/>
                    <a:pt x="100126" y="31705"/>
                    <a:pt x="87795" y="42632"/>
                  </a:cubicBezTo>
                  <a:cubicBezTo>
                    <a:pt x="78898" y="50527"/>
                    <a:pt x="67870" y="55765"/>
                    <a:pt x="56367" y="58722"/>
                  </a:cubicBezTo>
                  <a:cubicBezTo>
                    <a:pt x="47018" y="61128"/>
                    <a:pt x="37319" y="62056"/>
                    <a:pt x="27645" y="62056"/>
                  </a:cubicBezTo>
                  <a:cubicBezTo>
                    <a:pt x="25464" y="62056"/>
                    <a:pt x="23284" y="62005"/>
                    <a:pt x="21103" y="61905"/>
                  </a:cubicBezTo>
                  <a:cubicBezTo>
                    <a:pt x="14011" y="61629"/>
                    <a:pt x="6868" y="60903"/>
                    <a:pt x="0" y="59198"/>
                  </a:cubicBezTo>
                  <a:lnTo>
                    <a:pt x="0" y="59198"/>
                  </a:lnTo>
                  <a:cubicBezTo>
                    <a:pt x="226" y="62030"/>
                    <a:pt x="426" y="64838"/>
                    <a:pt x="602" y="67645"/>
                  </a:cubicBezTo>
                  <a:cubicBezTo>
                    <a:pt x="3033" y="66692"/>
                    <a:pt x="5690" y="66166"/>
                    <a:pt x="8497" y="66166"/>
                  </a:cubicBezTo>
                  <a:lnTo>
                    <a:pt x="113209" y="66166"/>
                  </a:lnTo>
                  <a:cubicBezTo>
                    <a:pt x="116442" y="66166"/>
                    <a:pt x="119500" y="66893"/>
                    <a:pt x="122232" y="68146"/>
                  </a:cubicBezTo>
                  <a:cubicBezTo>
                    <a:pt x="123359" y="45965"/>
                    <a:pt x="125490" y="22607"/>
                    <a:pt x="129475" y="1153"/>
                  </a:cubicBezTo>
                  <a:cubicBezTo>
                    <a:pt x="126267" y="927"/>
                    <a:pt x="123034" y="727"/>
                    <a:pt x="119801" y="526"/>
                  </a:cubicBezTo>
                  <a:cubicBezTo>
                    <a:pt x="119049" y="3033"/>
                    <a:pt x="118297" y="5539"/>
                    <a:pt x="117545" y="8070"/>
                  </a:cubicBezTo>
                  <a:cubicBezTo>
                    <a:pt x="117119" y="6291"/>
                    <a:pt x="116968" y="4461"/>
                    <a:pt x="116968" y="2607"/>
                  </a:cubicBezTo>
                  <a:cubicBezTo>
                    <a:pt x="116968" y="1855"/>
                    <a:pt x="116994" y="1103"/>
                    <a:pt x="117019" y="351"/>
                  </a:cubicBezTo>
                  <a:cubicBezTo>
                    <a:pt x="116768" y="326"/>
                    <a:pt x="116517" y="326"/>
                    <a:pt x="116267" y="301"/>
                  </a:cubicBezTo>
                  <a:cubicBezTo>
                    <a:pt x="115490" y="2932"/>
                    <a:pt x="114738" y="5564"/>
                    <a:pt x="113986" y="8196"/>
                  </a:cubicBezTo>
                  <a:cubicBezTo>
                    <a:pt x="114136" y="6291"/>
                    <a:pt x="114212" y="4386"/>
                    <a:pt x="114212" y="2481"/>
                  </a:cubicBezTo>
                  <a:cubicBezTo>
                    <a:pt x="114212" y="1729"/>
                    <a:pt x="114212" y="952"/>
                    <a:pt x="114186" y="176"/>
                  </a:cubicBezTo>
                  <a:cubicBezTo>
                    <a:pt x="113234" y="100"/>
                    <a:pt x="112282" y="50"/>
                    <a:pt x="11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12"/>
            <p:cNvSpPr/>
            <p:nvPr/>
          </p:nvSpPr>
          <p:spPr>
            <a:xfrm>
              <a:off x="1212510" y="1982433"/>
              <a:ext cx="2068426" cy="45640"/>
            </a:xfrm>
            <a:custGeom>
              <a:avLst/>
              <a:gdLst/>
              <a:ahLst/>
              <a:cxnLst/>
              <a:rect l="l" t="t" r="r" b="b"/>
              <a:pathLst>
                <a:path w="109600" h="2418" extrusionOk="0">
                  <a:moveTo>
                    <a:pt x="42532" y="0"/>
                  </a:moveTo>
                  <a:cubicBezTo>
                    <a:pt x="36509" y="0"/>
                    <a:pt x="30485" y="45"/>
                    <a:pt x="24462" y="136"/>
                  </a:cubicBezTo>
                  <a:cubicBezTo>
                    <a:pt x="16417" y="261"/>
                    <a:pt x="8396" y="462"/>
                    <a:pt x="351" y="738"/>
                  </a:cubicBezTo>
                  <a:cubicBezTo>
                    <a:pt x="8" y="738"/>
                    <a:pt x="1" y="1290"/>
                    <a:pt x="329" y="1290"/>
                  </a:cubicBezTo>
                  <a:cubicBezTo>
                    <a:pt x="337" y="1290"/>
                    <a:pt x="344" y="1290"/>
                    <a:pt x="351" y="1289"/>
                  </a:cubicBezTo>
                  <a:cubicBezTo>
                    <a:pt x="14397" y="803"/>
                    <a:pt x="28443" y="559"/>
                    <a:pt x="42489" y="559"/>
                  </a:cubicBezTo>
                  <a:cubicBezTo>
                    <a:pt x="56714" y="559"/>
                    <a:pt x="70939" y="810"/>
                    <a:pt x="85164" y="1314"/>
                  </a:cubicBezTo>
                  <a:cubicBezTo>
                    <a:pt x="93184" y="1615"/>
                    <a:pt x="101229" y="1966"/>
                    <a:pt x="109249" y="2417"/>
                  </a:cubicBezTo>
                  <a:cubicBezTo>
                    <a:pt x="109257" y="2417"/>
                    <a:pt x="109264" y="2418"/>
                    <a:pt x="109271" y="2418"/>
                  </a:cubicBezTo>
                  <a:cubicBezTo>
                    <a:pt x="109600" y="2418"/>
                    <a:pt x="109593" y="1865"/>
                    <a:pt x="109249" y="1840"/>
                  </a:cubicBezTo>
                  <a:cubicBezTo>
                    <a:pt x="87022" y="618"/>
                    <a:pt x="64779" y="0"/>
                    <a:pt x="4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12"/>
            <p:cNvSpPr/>
            <p:nvPr/>
          </p:nvSpPr>
          <p:spPr>
            <a:xfrm>
              <a:off x="1211094" y="2164130"/>
              <a:ext cx="2068898" cy="45583"/>
            </a:xfrm>
            <a:custGeom>
              <a:avLst/>
              <a:gdLst/>
              <a:ahLst/>
              <a:cxnLst/>
              <a:rect l="l" t="t" r="r" b="b"/>
              <a:pathLst>
                <a:path w="109625" h="2415" extrusionOk="0">
                  <a:moveTo>
                    <a:pt x="42205" y="0"/>
                  </a:moveTo>
                  <a:cubicBezTo>
                    <a:pt x="36299" y="0"/>
                    <a:pt x="30393" y="44"/>
                    <a:pt x="24487" y="133"/>
                  </a:cubicBezTo>
                  <a:cubicBezTo>
                    <a:pt x="16441" y="259"/>
                    <a:pt x="8396" y="459"/>
                    <a:pt x="376" y="735"/>
                  </a:cubicBezTo>
                  <a:cubicBezTo>
                    <a:pt x="8" y="735"/>
                    <a:pt x="0" y="1287"/>
                    <a:pt x="353" y="1287"/>
                  </a:cubicBezTo>
                  <a:cubicBezTo>
                    <a:pt x="360" y="1287"/>
                    <a:pt x="368" y="1287"/>
                    <a:pt x="376" y="1286"/>
                  </a:cubicBezTo>
                  <a:cubicBezTo>
                    <a:pt x="14318" y="816"/>
                    <a:pt x="28272" y="578"/>
                    <a:pt x="42226" y="578"/>
                  </a:cubicBezTo>
                  <a:cubicBezTo>
                    <a:pt x="56543" y="578"/>
                    <a:pt x="70860" y="829"/>
                    <a:pt x="85164" y="1336"/>
                  </a:cubicBezTo>
                  <a:cubicBezTo>
                    <a:pt x="93209" y="1612"/>
                    <a:pt x="101229" y="1988"/>
                    <a:pt x="109249" y="2414"/>
                  </a:cubicBezTo>
                  <a:cubicBezTo>
                    <a:pt x="109257" y="2414"/>
                    <a:pt x="109265" y="2415"/>
                    <a:pt x="109272" y="2415"/>
                  </a:cubicBezTo>
                  <a:cubicBezTo>
                    <a:pt x="109625" y="2415"/>
                    <a:pt x="109617" y="1863"/>
                    <a:pt x="109249" y="1863"/>
                  </a:cubicBezTo>
                  <a:cubicBezTo>
                    <a:pt x="86924" y="633"/>
                    <a:pt x="64568" y="0"/>
                    <a:pt x="4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12"/>
            <p:cNvSpPr/>
            <p:nvPr/>
          </p:nvSpPr>
          <p:spPr>
            <a:xfrm>
              <a:off x="1676555" y="2334559"/>
              <a:ext cx="212863" cy="73820"/>
            </a:xfrm>
            <a:custGeom>
              <a:avLst/>
              <a:gdLst/>
              <a:ahLst/>
              <a:cxnLst/>
              <a:rect l="l" t="t" r="r" b="b"/>
              <a:pathLst>
                <a:path w="11279" h="3911" extrusionOk="0">
                  <a:moveTo>
                    <a:pt x="1980" y="1"/>
                  </a:moveTo>
                  <a:cubicBezTo>
                    <a:pt x="877" y="1"/>
                    <a:pt x="0" y="903"/>
                    <a:pt x="0" y="1980"/>
                  </a:cubicBezTo>
                  <a:lnTo>
                    <a:pt x="0" y="3910"/>
                  </a:lnTo>
                  <a:lnTo>
                    <a:pt x="11278" y="3910"/>
                  </a:lnTo>
                  <a:lnTo>
                    <a:pt x="11278" y="1980"/>
                  </a:lnTo>
                  <a:cubicBezTo>
                    <a:pt x="11278" y="903"/>
                    <a:pt x="10401" y="1"/>
                    <a:pt x="9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12"/>
            <p:cNvSpPr/>
            <p:nvPr/>
          </p:nvSpPr>
          <p:spPr>
            <a:xfrm>
              <a:off x="2609815" y="2334559"/>
              <a:ext cx="212882" cy="73820"/>
            </a:xfrm>
            <a:custGeom>
              <a:avLst/>
              <a:gdLst/>
              <a:ahLst/>
              <a:cxnLst/>
              <a:rect l="l" t="t" r="r" b="b"/>
              <a:pathLst>
                <a:path w="11280" h="3911" extrusionOk="0">
                  <a:moveTo>
                    <a:pt x="1981" y="1"/>
                  </a:moveTo>
                  <a:cubicBezTo>
                    <a:pt x="878" y="1"/>
                    <a:pt x="1" y="903"/>
                    <a:pt x="1" y="1980"/>
                  </a:cubicBezTo>
                  <a:lnTo>
                    <a:pt x="1" y="3910"/>
                  </a:lnTo>
                  <a:lnTo>
                    <a:pt x="11279" y="3910"/>
                  </a:lnTo>
                  <a:lnTo>
                    <a:pt x="11279" y="1980"/>
                  </a:lnTo>
                  <a:cubicBezTo>
                    <a:pt x="11279" y="903"/>
                    <a:pt x="10402" y="1"/>
                    <a:pt x="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12"/>
            <p:cNvSpPr/>
            <p:nvPr/>
          </p:nvSpPr>
          <p:spPr>
            <a:xfrm>
              <a:off x="964171" y="2457068"/>
              <a:ext cx="2621371" cy="22726"/>
            </a:xfrm>
            <a:custGeom>
              <a:avLst/>
              <a:gdLst/>
              <a:ahLst/>
              <a:cxnLst/>
              <a:rect l="l" t="t" r="r" b="b"/>
              <a:pathLst>
                <a:path w="138899" h="1204" extrusionOk="0">
                  <a:moveTo>
                    <a:pt x="0" y="1"/>
                  </a:moveTo>
                  <a:lnTo>
                    <a:pt x="0" y="1204"/>
                  </a:lnTo>
                  <a:lnTo>
                    <a:pt x="138898" y="1204"/>
                  </a:lnTo>
                  <a:lnTo>
                    <a:pt x="138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12"/>
            <p:cNvSpPr/>
            <p:nvPr/>
          </p:nvSpPr>
          <p:spPr>
            <a:xfrm>
              <a:off x="964171" y="2388009"/>
              <a:ext cx="2621371" cy="37863"/>
            </a:xfrm>
            <a:custGeom>
              <a:avLst/>
              <a:gdLst/>
              <a:ahLst/>
              <a:cxnLst/>
              <a:rect l="l" t="t" r="r" b="b"/>
              <a:pathLst>
                <a:path w="138899" h="2006" extrusionOk="0">
                  <a:moveTo>
                    <a:pt x="0" y="1"/>
                  </a:moveTo>
                  <a:lnTo>
                    <a:pt x="0" y="2006"/>
                  </a:lnTo>
                  <a:lnTo>
                    <a:pt x="138898" y="2006"/>
                  </a:lnTo>
                  <a:lnTo>
                    <a:pt x="138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12"/>
            <p:cNvSpPr/>
            <p:nvPr/>
          </p:nvSpPr>
          <p:spPr>
            <a:xfrm>
              <a:off x="536081" y="2035128"/>
              <a:ext cx="201992" cy="509984"/>
            </a:xfrm>
            <a:custGeom>
              <a:avLst/>
              <a:gdLst/>
              <a:ahLst/>
              <a:cxnLst/>
              <a:rect l="l" t="t" r="r" b="b"/>
              <a:pathLst>
                <a:path w="10703" h="27019" extrusionOk="0">
                  <a:moveTo>
                    <a:pt x="10702" y="1"/>
                  </a:moveTo>
                  <a:cubicBezTo>
                    <a:pt x="4788" y="1"/>
                    <a:pt x="1" y="4788"/>
                    <a:pt x="1" y="10678"/>
                  </a:cubicBezTo>
                  <a:lnTo>
                    <a:pt x="1" y="16342"/>
                  </a:lnTo>
                  <a:cubicBezTo>
                    <a:pt x="1" y="22257"/>
                    <a:pt x="4788" y="27018"/>
                    <a:pt x="10702" y="27018"/>
                  </a:cubicBezTo>
                  <a:lnTo>
                    <a:pt x="10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12"/>
            <p:cNvSpPr/>
            <p:nvPr/>
          </p:nvSpPr>
          <p:spPr>
            <a:xfrm>
              <a:off x="470325" y="2212050"/>
              <a:ext cx="103138" cy="209588"/>
            </a:xfrm>
            <a:custGeom>
              <a:avLst/>
              <a:gdLst/>
              <a:ahLst/>
              <a:cxnLst/>
              <a:rect l="l" t="t" r="r" b="b"/>
              <a:pathLst>
                <a:path w="5465" h="11104" extrusionOk="0">
                  <a:moveTo>
                    <a:pt x="2457" y="0"/>
                  </a:moveTo>
                  <a:cubicBezTo>
                    <a:pt x="1104" y="0"/>
                    <a:pt x="1" y="1103"/>
                    <a:pt x="1" y="2456"/>
                  </a:cubicBezTo>
                  <a:lnTo>
                    <a:pt x="1" y="8647"/>
                  </a:lnTo>
                  <a:cubicBezTo>
                    <a:pt x="1" y="10000"/>
                    <a:pt x="1104" y="11103"/>
                    <a:pt x="2457" y="11103"/>
                  </a:cubicBezTo>
                  <a:lnTo>
                    <a:pt x="5465" y="1110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12"/>
            <p:cNvSpPr/>
            <p:nvPr/>
          </p:nvSpPr>
          <p:spPr>
            <a:xfrm>
              <a:off x="685560" y="1771180"/>
              <a:ext cx="133410" cy="975951"/>
            </a:xfrm>
            <a:custGeom>
              <a:avLst/>
              <a:gdLst/>
              <a:ahLst/>
              <a:cxnLst/>
              <a:rect l="l" t="t" r="r" b="b"/>
              <a:pathLst>
                <a:path w="7069" h="51706" extrusionOk="0">
                  <a:moveTo>
                    <a:pt x="4186" y="1"/>
                  </a:moveTo>
                  <a:cubicBezTo>
                    <a:pt x="1880" y="1"/>
                    <a:pt x="0" y="1880"/>
                    <a:pt x="0" y="4211"/>
                  </a:cubicBezTo>
                  <a:lnTo>
                    <a:pt x="0" y="47520"/>
                  </a:lnTo>
                  <a:cubicBezTo>
                    <a:pt x="0" y="49826"/>
                    <a:pt x="1880" y="51705"/>
                    <a:pt x="4186" y="51705"/>
                  </a:cubicBezTo>
                  <a:lnTo>
                    <a:pt x="7068" y="51705"/>
                  </a:lnTo>
                  <a:lnTo>
                    <a:pt x="70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12"/>
            <p:cNvSpPr/>
            <p:nvPr/>
          </p:nvSpPr>
          <p:spPr>
            <a:xfrm>
              <a:off x="811862" y="1643934"/>
              <a:ext cx="168871" cy="1230933"/>
            </a:xfrm>
            <a:custGeom>
              <a:avLst/>
              <a:gdLst/>
              <a:ahLst/>
              <a:cxnLst/>
              <a:rect l="l" t="t" r="r" b="b"/>
              <a:pathLst>
                <a:path w="8948" h="65215" extrusionOk="0">
                  <a:moveTo>
                    <a:pt x="5314" y="1"/>
                  </a:moveTo>
                  <a:cubicBezTo>
                    <a:pt x="2381" y="1"/>
                    <a:pt x="0" y="2382"/>
                    <a:pt x="0" y="5314"/>
                  </a:cubicBezTo>
                  <a:lnTo>
                    <a:pt x="0" y="59901"/>
                  </a:lnTo>
                  <a:cubicBezTo>
                    <a:pt x="0" y="62833"/>
                    <a:pt x="2381" y="65214"/>
                    <a:pt x="5314" y="65214"/>
                  </a:cubicBezTo>
                  <a:lnTo>
                    <a:pt x="8948" y="65214"/>
                  </a:lnTo>
                  <a:lnTo>
                    <a:pt x="8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12"/>
            <p:cNvSpPr/>
            <p:nvPr/>
          </p:nvSpPr>
          <p:spPr>
            <a:xfrm>
              <a:off x="3812723" y="2035128"/>
              <a:ext cx="201521" cy="509984"/>
            </a:xfrm>
            <a:custGeom>
              <a:avLst/>
              <a:gdLst/>
              <a:ahLst/>
              <a:cxnLst/>
              <a:rect l="l" t="t" r="r" b="b"/>
              <a:pathLst>
                <a:path w="10678" h="27019" extrusionOk="0">
                  <a:moveTo>
                    <a:pt x="1" y="1"/>
                  </a:moveTo>
                  <a:lnTo>
                    <a:pt x="1" y="27018"/>
                  </a:lnTo>
                  <a:cubicBezTo>
                    <a:pt x="5890" y="27018"/>
                    <a:pt x="10677" y="22257"/>
                    <a:pt x="10677" y="16342"/>
                  </a:cubicBezTo>
                  <a:lnTo>
                    <a:pt x="10677" y="10678"/>
                  </a:lnTo>
                  <a:cubicBezTo>
                    <a:pt x="10677" y="4788"/>
                    <a:pt x="5890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12"/>
            <p:cNvSpPr/>
            <p:nvPr/>
          </p:nvSpPr>
          <p:spPr>
            <a:xfrm>
              <a:off x="3977338" y="2212050"/>
              <a:ext cx="102666" cy="209588"/>
            </a:xfrm>
            <a:custGeom>
              <a:avLst/>
              <a:gdLst/>
              <a:ahLst/>
              <a:cxnLst/>
              <a:rect l="l" t="t" r="r" b="b"/>
              <a:pathLst>
                <a:path w="5440" h="11104" extrusionOk="0">
                  <a:moveTo>
                    <a:pt x="0" y="0"/>
                  </a:moveTo>
                  <a:lnTo>
                    <a:pt x="0" y="11103"/>
                  </a:lnTo>
                  <a:lnTo>
                    <a:pt x="2983" y="11103"/>
                  </a:lnTo>
                  <a:cubicBezTo>
                    <a:pt x="4336" y="11103"/>
                    <a:pt x="5439" y="10000"/>
                    <a:pt x="5439" y="8647"/>
                  </a:cubicBezTo>
                  <a:lnTo>
                    <a:pt x="5439" y="2456"/>
                  </a:lnTo>
                  <a:cubicBezTo>
                    <a:pt x="5439" y="1103"/>
                    <a:pt x="4336" y="0"/>
                    <a:pt x="2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12"/>
            <p:cNvSpPr/>
            <p:nvPr/>
          </p:nvSpPr>
          <p:spPr>
            <a:xfrm>
              <a:off x="3731359" y="1771180"/>
              <a:ext cx="133882" cy="975951"/>
            </a:xfrm>
            <a:custGeom>
              <a:avLst/>
              <a:gdLst/>
              <a:ahLst/>
              <a:cxnLst/>
              <a:rect l="l" t="t" r="r" b="b"/>
              <a:pathLst>
                <a:path w="7094" h="51706" extrusionOk="0">
                  <a:moveTo>
                    <a:pt x="1" y="1"/>
                  </a:moveTo>
                  <a:lnTo>
                    <a:pt x="1" y="51705"/>
                  </a:lnTo>
                  <a:lnTo>
                    <a:pt x="2883" y="51705"/>
                  </a:lnTo>
                  <a:cubicBezTo>
                    <a:pt x="5214" y="51705"/>
                    <a:pt x="7094" y="49826"/>
                    <a:pt x="7094" y="47520"/>
                  </a:cubicBezTo>
                  <a:lnTo>
                    <a:pt x="7094" y="4211"/>
                  </a:lnTo>
                  <a:cubicBezTo>
                    <a:pt x="7094" y="1880"/>
                    <a:pt x="5214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12"/>
            <p:cNvSpPr/>
            <p:nvPr/>
          </p:nvSpPr>
          <p:spPr>
            <a:xfrm>
              <a:off x="3570065" y="1643934"/>
              <a:ext cx="168399" cy="1230933"/>
            </a:xfrm>
            <a:custGeom>
              <a:avLst/>
              <a:gdLst/>
              <a:ahLst/>
              <a:cxnLst/>
              <a:rect l="l" t="t" r="r" b="b"/>
              <a:pathLst>
                <a:path w="8923" h="65215" extrusionOk="0">
                  <a:moveTo>
                    <a:pt x="0" y="1"/>
                  </a:moveTo>
                  <a:lnTo>
                    <a:pt x="0" y="65214"/>
                  </a:lnTo>
                  <a:lnTo>
                    <a:pt x="3634" y="65214"/>
                  </a:lnTo>
                  <a:cubicBezTo>
                    <a:pt x="6567" y="65214"/>
                    <a:pt x="8923" y="62833"/>
                    <a:pt x="8923" y="59901"/>
                  </a:cubicBezTo>
                  <a:lnTo>
                    <a:pt x="8923" y="5314"/>
                  </a:lnTo>
                  <a:cubicBezTo>
                    <a:pt x="8923" y="2382"/>
                    <a:pt x="6567" y="1"/>
                    <a:pt x="3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12"/>
            <p:cNvSpPr/>
            <p:nvPr/>
          </p:nvSpPr>
          <p:spPr>
            <a:xfrm>
              <a:off x="911193" y="3265955"/>
              <a:ext cx="2690898" cy="1478328"/>
            </a:xfrm>
            <a:custGeom>
              <a:avLst/>
              <a:gdLst/>
              <a:ahLst/>
              <a:cxnLst/>
              <a:rect l="l" t="t" r="r" b="b"/>
              <a:pathLst>
                <a:path w="142583" h="78322" extrusionOk="0">
                  <a:moveTo>
                    <a:pt x="20552" y="0"/>
                  </a:moveTo>
                  <a:cubicBezTo>
                    <a:pt x="9098" y="0"/>
                    <a:pt x="0" y="9148"/>
                    <a:pt x="677" y="19975"/>
                  </a:cubicBezTo>
                  <a:lnTo>
                    <a:pt x="3158" y="60527"/>
                  </a:lnTo>
                  <a:cubicBezTo>
                    <a:pt x="3760" y="70527"/>
                    <a:pt x="12482" y="78321"/>
                    <a:pt x="23058" y="78321"/>
                  </a:cubicBezTo>
                  <a:lnTo>
                    <a:pt x="119525" y="78321"/>
                  </a:lnTo>
                  <a:cubicBezTo>
                    <a:pt x="130101" y="78321"/>
                    <a:pt x="138823" y="70527"/>
                    <a:pt x="139425" y="60527"/>
                  </a:cubicBezTo>
                  <a:lnTo>
                    <a:pt x="141906" y="19975"/>
                  </a:lnTo>
                  <a:cubicBezTo>
                    <a:pt x="142583" y="9148"/>
                    <a:pt x="133485" y="0"/>
                    <a:pt x="122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12"/>
            <p:cNvSpPr/>
            <p:nvPr/>
          </p:nvSpPr>
          <p:spPr>
            <a:xfrm>
              <a:off x="994445" y="3251762"/>
              <a:ext cx="2524404" cy="1386558"/>
            </a:xfrm>
            <a:custGeom>
              <a:avLst/>
              <a:gdLst/>
              <a:ahLst/>
              <a:cxnLst/>
              <a:rect l="l" t="t" r="r" b="b"/>
              <a:pathLst>
                <a:path w="133761" h="73460" extrusionOk="0">
                  <a:moveTo>
                    <a:pt x="19299" y="0"/>
                  </a:moveTo>
                  <a:cubicBezTo>
                    <a:pt x="8547" y="0"/>
                    <a:pt x="0" y="8572"/>
                    <a:pt x="627" y="18747"/>
                  </a:cubicBezTo>
                  <a:lnTo>
                    <a:pt x="2958" y="56793"/>
                  </a:lnTo>
                  <a:cubicBezTo>
                    <a:pt x="3534" y="66141"/>
                    <a:pt x="11705" y="73459"/>
                    <a:pt x="21630" y="73459"/>
                  </a:cubicBezTo>
                  <a:lnTo>
                    <a:pt x="112131" y="73459"/>
                  </a:lnTo>
                  <a:cubicBezTo>
                    <a:pt x="122056" y="73459"/>
                    <a:pt x="130227" y="66141"/>
                    <a:pt x="130803" y="56793"/>
                  </a:cubicBezTo>
                  <a:lnTo>
                    <a:pt x="133134" y="18747"/>
                  </a:lnTo>
                  <a:cubicBezTo>
                    <a:pt x="133761" y="8572"/>
                    <a:pt x="125214" y="0"/>
                    <a:pt x="114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12"/>
            <p:cNvSpPr/>
            <p:nvPr/>
          </p:nvSpPr>
          <p:spPr>
            <a:xfrm>
              <a:off x="866727" y="2547888"/>
              <a:ext cx="2777466" cy="1526119"/>
            </a:xfrm>
            <a:custGeom>
              <a:avLst/>
              <a:gdLst/>
              <a:ahLst/>
              <a:cxnLst/>
              <a:rect l="l" t="t" r="r" b="b"/>
              <a:pathLst>
                <a:path w="147170" h="80854" extrusionOk="0">
                  <a:moveTo>
                    <a:pt x="21229" y="1"/>
                  </a:moveTo>
                  <a:cubicBezTo>
                    <a:pt x="9374" y="1"/>
                    <a:pt x="1" y="9450"/>
                    <a:pt x="677" y="20628"/>
                  </a:cubicBezTo>
                  <a:lnTo>
                    <a:pt x="3234" y="62482"/>
                  </a:lnTo>
                  <a:cubicBezTo>
                    <a:pt x="3860" y="72783"/>
                    <a:pt x="12883" y="80853"/>
                    <a:pt x="23785" y="80853"/>
                  </a:cubicBezTo>
                  <a:lnTo>
                    <a:pt x="123385" y="80853"/>
                  </a:lnTo>
                  <a:cubicBezTo>
                    <a:pt x="134287" y="80853"/>
                    <a:pt x="143284" y="72783"/>
                    <a:pt x="143911" y="62482"/>
                  </a:cubicBezTo>
                  <a:lnTo>
                    <a:pt x="146467" y="20628"/>
                  </a:lnTo>
                  <a:cubicBezTo>
                    <a:pt x="147169" y="9450"/>
                    <a:pt x="137771" y="1"/>
                    <a:pt x="125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12"/>
            <p:cNvSpPr/>
            <p:nvPr/>
          </p:nvSpPr>
          <p:spPr>
            <a:xfrm>
              <a:off x="1623086" y="2547888"/>
              <a:ext cx="1304562" cy="1169438"/>
            </a:xfrm>
            <a:custGeom>
              <a:avLst/>
              <a:gdLst/>
              <a:ahLst/>
              <a:cxnLst/>
              <a:rect l="l" t="t" r="r" b="b"/>
              <a:pathLst>
                <a:path w="69125" h="61957" extrusionOk="0">
                  <a:moveTo>
                    <a:pt x="10352" y="1"/>
                  </a:moveTo>
                  <a:lnTo>
                    <a:pt x="14337" y="3259"/>
                  </a:lnTo>
                  <a:cubicBezTo>
                    <a:pt x="15966" y="4612"/>
                    <a:pt x="16618" y="6818"/>
                    <a:pt x="15966" y="8823"/>
                  </a:cubicBezTo>
                  <a:lnTo>
                    <a:pt x="1079" y="55239"/>
                  </a:lnTo>
                  <a:cubicBezTo>
                    <a:pt x="1" y="58548"/>
                    <a:pt x="2482" y="61956"/>
                    <a:pt x="5991" y="61956"/>
                  </a:cubicBezTo>
                  <a:lnTo>
                    <a:pt x="62959" y="61956"/>
                  </a:lnTo>
                  <a:cubicBezTo>
                    <a:pt x="66618" y="61956"/>
                    <a:pt x="69124" y="58247"/>
                    <a:pt x="67721" y="54863"/>
                  </a:cubicBezTo>
                  <a:lnTo>
                    <a:pt x="48949" y="9099"/>
                  </a:lnTo>
                  <a:cubicBezTo>
                    <a:pt x="48222" y="7319"/>
                    <a:pt x="48548" y="5289"/>
                    <a:pt x="49776" y="3810"/>
                  </a:cubicBezTo>
                  <a:lnTo>
                    <a:pt x="53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12"/>
            <p:cNvSpPr/>
            <p:nvPr/>
          </p:nvSpPr>
          <p:spPr>
            <a:xfrm>
              <a:off x="1760278" y="2649126"/>
              <a:ext cx="1054331" cy="153756"/>
            </a:xfrm>
            <a:custGeom>
              <a:avLst/>
              <a:gdLst/>
              <a:ahLst/>
              <a:cxnLst/>
              <a:rect l="l" t="t" r="r" b="b"/>
              <a:pathLst>
                <a:path w="55866" h="8146" extrusionOk="0">
                  <a:moveTo>
                    <a:pt x="54888" y="0"/>
                  </a:moveTo>
                  <a:cubicBezTo>
                    <a:pt x="45815" y="3710"/>
                    <a:pt x="36015" y="5589"/>
                    <a:pt x="26216" y="5589"/>
                  </a:cubicBezTo>
                  <a:cubicBezTo>
                    <a:pt x="17594" y="5589"/>
                    <a:pt x="8973" y="4136"/>
                    <a:pt x="852" y="1253"/>
                  </a:cubicBezTo>
                  <a:lnTo>
                    <a:pt x="0" y="3659"/>
                  </a:lnTo>
                  <a:cubicBezTo>
                    <a:pt x="8396" y="6667"/>
                    <a:pt x="17319" y="8146"/>
                    <a:pt x="26216" y="8146"/>
                  </a:cubicBezTo>
                  <a:cubicBezTo>
                    <a:pt x="36341" y="8146"/>
                    <a:pt x="46467" y="6216"/>
                    <a:pt x="55865" y="2381"/>
                  </a:cubicBezTo>
                  <a:lnTo>
                    <a:pt x="548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12"/>
            <p:cNvSpPr/>
            <p:nvPr/>
          </p:nvSpPr>
          <p:spPr>
            <a:xfrm>
              <a:off x="1753181" y="2788187"/>
              <a:ext cx="1054331" cy="154247"/>
            </a:xfrm>
            <a:custGeom>
              <a:avLst/>
              <a:gdLst/>
              <a:ahLst/>
              <a:cxnLst/>
              <a:rect l="l" t="t" r="r" b="b"/>
              <a:pathLst>
                <a:path w="55866" h="8172" extrusionOk="0">
                  <a:moveTo>
                    <a:pt x="54888" y="1"/>
                  </a:moveTo>
                  <a:cubicBezTo>
                    <a:pt x="45815" y="3735"/>
                    <a:pt x="36015" y="5590"/>
                    <a:pt x="26216" y="5590"/>
                  </a:cubicBezTo>
                  <a:cubicBezTo>
                    <a:pt x="17594" y="5590"/>
                    <a:pt x="8973" y="4161"/>
                    <a:pt x="877" y="1254"/>
                  </a:cubicBezTo>
                  <a:lnTo>
                    <a:pt x="0" y="3660"/>
                  </a:lnTo>
                  <a:cubicBezTo>
                    <a:pt x="8396" y="6667"/>
                    <a:pt x="17319" y="8171"/>
                    <a:pt x="26216" y="8171"/>
                  </a:cubicBezTo>
                  <a:cubicBezTo>
                    <a:pt x="36341" y="8171"/>
                    <a:pt x="46467" y="6241"/>
                    <a:pt x="55865" y="2382"/>
                  </a:cubicBezTo>
                  <a:lnTo>
                    <a:pt x="54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12"/>
            <p:cNvSpPr/>
            <p:nvPr/>
          </p:nvSpPr>
          <p:spPr>
            <a:xfrm>
              <a:off x="1549309" y="3401714"/>
              <a:ext cx="1456844" cy="195866"/>
            </a:xfrm>
            <a:custGeom>
              <a:avLst/>
              <a:gdLst/>
              <a:ahLst/>
              <a:cxnLst/>
              <a:rect l="l" t="t" r="r" b="b"/>
              <a:pathLst>
                <a:path w="77194" h="10377" extrusionOk="0">
                  <a:moveTo>
                    <a:pt x="76241" y="0"/>
                  </a:moveTo>
                  <a:cubicBezTo>
                    <a:pt x="63183" y="5188"/>
                    <a:pt x="49098" y="7795"/>
                    <a:pt x="35038" y="7795"/>
                  </a:cubicBezTo>
                  <a:cubicBezTo>
                    <a:pt x="23434" y="7795"/>
                    <a:pt x="11830" y="6015"/>
                    <a:pt x="777" y="2456"/>
                  </a:cubicBezTo>
                  <a:lnTo>
                    <a:pt x="0" y="4913"/>
                  </a:lnTo>
                  <a:cubicBezTo>
                    <a:pt x="11303" y="8547"/>
                    <a:pt x="23158" y="10376"/>
                    <a:pt x="35038" y="10376"/>
                  </a:cubicBezTo>
                  <a:cubicBezTo>
                    <a:pt x="49424" y="10376"/>
                    <a:pt x="63810" y="7694"/>
                    <a:pt x="77194" y="2406"/>
                  </a:cubicBezTo>
                  <a:lnTo>
                    <a:pt x="76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12"/>
            <p:cNvSpPr/>
            <p:nvPr/>
          </p:nvSpPr>
          <p:spPr>
            <a:xfrm>
              <a:off x="1549309" y="3465091"/>
              <a:ext cx="1456844" cy="195394"/>
            </a:xfrm>
            <a:custGeom>
              <a:avLst/>
              <a:gdLst/>
              <a:ahLst/>
              <a:cxnLst/>
              <a:rect l="l" t="t" r="r" b="b"/>
              <a:pathLst>
                <a:path w="77194" h="10352" extrusionOk="0">
                  <a:moveTo>
                    <a:pt x="76241" y="1"/>
                  </a:moveTo>
                  <a:cubicBezTo>
                    <a:pt x="63183" y="5189"/>
                    <a:pt x="49098" y="7795"/>
                    <a:pt x="35038" y="7795"/>
                  </a:cubicBezTo>
                  <a:cubicBezTo>
                    <a:pt x="23434" y="7795"/>
                    <a:pt x="11830" y="6016"/>
                    <a:pt x="777" y="2457"/>
                  </a:cubicBezTo>
                  <a:lnTo>
                    <a:pt x="0" y="4888"/>
                  </a:lnTo>
                  <a:cubicBezTo>
                    <a:pt x="11303" y="8547"/>
                    <a:pt x="23158" y="10352"/>
                    <a:pt x="35038" y="10352"/>
                  </a:cubicBezTo>
                  <a:cubicBezTo>
                    <a:pt x="49424" y="10352"/>
                    <a:pt x="63810" y="7695"/>
                    <a:pt x="77194" y="2382"/>
                  </a:cubicBezTo>
                  <a:lnTo>
                    <a:pt x="76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12"/>
            <p:cNvSpPr/>
            <p:nvPr/>
          </p:nvSpPr>
          <p:spPr>
            <a:xfrm>
              <a:off x="1628767" y="2896522"/>
              <a:ext cx="1338608" cy="557492"/>
            </a:xfrm>
            <a:custGeom>
              <a:avLst/>
              <a:gdLst/>
              <a:ahLst/>
              <a:cxnLst/>
              <a:rect l="l" t="t" r="r" b="b"/>
              <a:pathLst>
                <a:path w="70929" h="29536" extrusionOk="0">
                  <a:moveTo>
                    <a:pt x="67094" y="0"/>
                  </a:moveTo>
                  <a:cubicBezTo>
                    <a:pt x="56699" y="3713"/>
                    <a:pt x="45659" y="5574"/>
                    <a:pt x="34620" y="5574"/>
                  </a:cubicBezTo>
                  <a:cubicBezTo>
                    <a:pt x="23673" y="5574"/>
                    <a:pt x="12726" y="3744"/>
                    <a:pt x="2407" y="75"/>
                  </a:cubicBezTo>
                  <a:lnTo>
                    <a:pt x="1" y="25464"/>
                  </a:lnTo>
                  <a:cubicBezTo>
                    <a:pt x="9442" y="28186"/>
                    <a:pt x="19266" y="29536"/>
                    <a:pt x="29092" y="29536"/>
                  </a:cubicBezTo>
                  <a:cubicBezTo>
                    <a:pt x="43421" y="29536"/>
                    <a:pt x="57757" y="26667"/>
                    <a:pt x="70928" y="21003"/>
                  </a:cubicBezTo>
                  <a:lnTo>
                    <a:pt x="67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12"/>
            <p:cNvSpPr/>
            <p:nvPr/>
          </p:nvSpPr>
          <p:spPr>
            <a:xfrm>
              <a:off x="1755541" y="2952332"/>
              <a:ext cx="145224" cy="516609"/>
            </a:xfrm>
            <a:custGeom>
              <a:avLst/>
              <a:gdLst/>
              <a:ahLst/>
              <a:cxnLst/>
              <a:rect l="l" t="t" r="r" b="b"/>
              <a:pathLst>
                <a:path w="7695" h="27370" extrusionOk="0">
                  <a:moveTo>
                    <a:pt x="7294" y="1"/>
                  </a:moveTo>
                  <a:cubicBezTo>
                    <a:pt x="4963" y="9123"/>
                    <a:pt x="2557" y="18196"/>
                    <a:pt x="0" y="27269"/>
                  </a:cubicBezTo>
                  <a:lnTo>
                    <a:pt x="427" y="27369"/>
                  </a:lnTo>
                  <a:cubicBezTo>
                    <a:pt x="2958" y="18321"/>
                    <a:pt x="5389" y="9224"/>
                    <a:pt x="7695" y="101"/>
                  </a:cubicBezTo>
                  <a:lnTo>
                    <a:pt x="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12"/>
            <p:cNvSpPr/>
            <p:nvPr/>
          </p:nvSpPr>
          <p:spPr>
            <a:xfrm>
              <a:off x="1816087" y="2968884"/>
              <a:ext cx="124426" cy="549715"/>
            </a:xfrm>
            <a:custGeom>
              <a:avLst/>
              <a:gdLst/>
              <a:ahLst/>
              <a:cxnLst/>
              <a:rect l="l" t="t" r="r" b="b"/>
              <a:pathLst>
                <a:path w="6593" h="29124" extrusionOk="0">
                  <a:moveTo>
                    <a:pt x="6166" y="1"/>
                  </a:moveTo>
                  <a:cubicBezTo>
                    <a:pt x="4111" y="9675"/>
                    <a:pt x="2056" y="19349"/>
                    <a:pt x="1" y="29023"/>
                  </a:cubicBezTo>
                  <a:lnTo>
                    <a:pt x="402" y="29124"/>
                  </a:lnTo>
                  <a:cubicBezTo>
                    <a:pt x="2482" y="19449"/>
                    <a:pt x="4537" y="9750"/>
                    <a:pt x="6592" y="76"/>
                  </a:cubicBezTo>
                  <a:lnTo>
                    <a:pt x="6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12"/>
            <p:cNvSpPr/>
            <p:nvPr/>
          </p:nvSpPr>
          <p:spPr>
            <a:xfrm>
              <a:off x="1876633" y="2983077"/>
              <a:ext cx="111178" cy="544506"/>
            </a:xfrm>
            <a:custGeom>
              <a:avLst/>
              <a:gdLst/>
              <a:ahLst/>
              <a:cxnLst/>
              <a:rect l="l" t="t" r="r" b="b"/>
              <a:pathLst>
                <a:path w="5891" h="28848" extrusionOk="0">
                  <a:moveTo>
                    <a:pt x="5464" y="1"/>
                  </a:moveTo>
                  <a:cubicBezTo>
                    <a:pt x="3635" y="9575"/>
                    <a:pt x="1830" y="19174"/>
                    <a:pt x="1" y="28773"/>
                  </a:cubicBezTo>
                  <a:lnTo>
                    <a:pt x="427" y="28848"/>
                  </a:lnTo>
                  <a:cubicBezTo>
                    <a:pt x="2231" y="19274"/>
                    <a:pt x="4061" y="9675"/>
                    <a:pt x="5890" y="76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12"/>
            <p:cNvSpPr/>
            <p:nvPr/>
          </p:nvSpPr>
          <p:spPr>
            <a:xfrm>
              <a:off x="1962716" y="2989702"/>
              <a:ext cx="93211" cy="539787"/>
            </a:xfrm>
            <a:custGeom>
              <a:avLst/>
              <a:gdLst/>
              <a:ahLst/>
              <a:cxnLst/>
              <a:rect l="l" t="t" r="r" b="b"/>
              <a:pathLst>
                <a:path w="4939" h="28598" extrusionOk="0">
                  <a:moveTo>
                    <a:pt x="4512" y="0"/>
                  </a:moveTo>
                  <a:cubicBezTo>
                    <a:pt x="3009" y="9499"/>
                    <a:pt x="1505" y="19023"/>
                    <a:pt x="1" y="28522"/>
                  </a:cubicBezTo>
                  <a:lnTo>
                    <a:pt x="427" y="28597"/>
                  </a:lnTo>
                  <a:cubicBezTo>
                    <a:pt x="1931" y="19098"/>
                    <a:pt x="3435" y="9574"/>
                    <a:pt x="4938" y="51"/>
                  </a:cubicBezTo>
                  <a:lnTo>
                    <a:pt x="4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12"/>
            <p:cNvSpPr/>
            <p:nvPr/>
          </p:nvSpPr>
          <p:spPr>
            <a:xfrm>
              <a:off x="2041721" y="2968412"/>
              <a:ext cx="78057" cy="528425"/>
            </a:xfrm>
            <a:custGeom>
              <a:avLst/>
              <a:gdLst/>
              <a:ahLst/>
              <a:cxnLst/>
              <a:rect l="l" t="t" r="r" b="b"/>
              <a:pathLst>
                <a:path w="4136" h="27996" extrusionOk="0">
                  <a:moveTo>
                    <a:pt x="3710" y="1"/>
                  </a:moveTo>
                  <a:cubicBezTo>
                    <a:pt x="2306" y="9299"/>
                    <a:pt x="1078" y="18622"/>
                    <a:pt x="0" y="27946"/>
                  </a:cubicBezTo>
                  <a:lnTo>
                    <a:pt x="427" y="27996"/>
                  </a:lnTo>
                  <a:cubicBezTo>
                    <a:pt x="1504" y="18672"/>
                    <a:pt x="2732" y="9349"/>
                    <a:pt x="4136" y="76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12"/>
            <p:cNvSpPr/>
            <p:nvPr/>
          </p:nvSpPr>
          <p:spPr>
            <a:xfrm>
              <a:off x="2114573" y="2968884"/>
              <a:ext cx="49672" cy="513759"/>
            </a:xfrm>
            <a:custGeom>
              <a:avLst/>
              <a:gdLst/>
              <a:ahLst/>
              <a:cxnLst/>
              <a:rect l="l" t="t" r="r" b="b"/>
              <a:pathLst>
                <a:path w="2632" h="27219" extrusionOk="0">
                  <a:moveTo>
                    <a:pt x="2206" y="1"/>
                  </a:moveTo>
                  <a:cubicBezTo>
                    <a:pt x="1679" y="9073"/>
                    <a:pt x="927" y="18146"/>
                    <a:pt x="0" y="27169"/>
                  </a:cubicBezTo>
                  <a:lnTo>
                    <a:pt x="426" y="27219"/>
                  </a:lnTo>
                  <a:cubicBezTo>
                    <a:pt x="1354" y="18171"/>
                    <a:pt x="2105" y="9099"/>
                    <a:pt x="2632" y="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12"/>
            <p:cNvSpPr/>
            <p:nvPr/>
          </p:nvSpPr>
          <p:spPr>
            <a:xfrm>
              <a:off x="2196880" y="2973621"/>
              <a:ext cx="21760" cy="536937"/>
            </a:xfrm>
            <a:custGeom>
              <a:avLst/>
              <a:gdLst/>
              <a:ahLst/>
              <a:cxnLst/>
              <a:rect l="l" t="t" r="r" b="b"/>
              <a:pathLst>
                <a:path w="1153" h="28447" extrusionOk="0">
                  <a:moveTo>
                    <a:pt x="727" y="0"/>
                  </a:moveTo>
                  <a:cubicBezTo>
                    <a:pt x="702" y="9499"/>
                    <a:pt x="451" y="18973"/>
                    <a:pt x="0" y="28447"/>
                  </a:cubicBezTo>
                  <a:lnTo>
                    <a:pt x="426" y="28447"/>
                  </a:lnTo>
                  <a:cubicBezTo>
                    <a:pt x="902" y="18973"/>
                    <a:pt x="1128" y="9499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12"/>
            <p:cNvSpPr/>
            <p:nvPr/>
          </p:nvSpPr>
          <p:spPr>
            <a:xfrm>
              <a:off x="2288644" y="2978340"/>
              <a:ext cx="17042" cy="501943"/>
            </a:xfrm>
            <a:custGeom>
              <a:avLst/>
              <a:gdLst/>
              <a:ahLst/>
              <a:cxnLst/>
              <a:rect l="l" t="t" r="r" b="b"/>
              <a:pathLst>
                <a:path w="903" h="26593" extrusionOk="0">
                  <a:moveTo>
                    <a:pt x="0" y="1"/>
                  </a:moveTo>
                  <a:cubicBezTo>
                    <a:pt x="301" y="8873"/>
                    <a:pt x="451" y="17720"/>
                    <a:pt x="476" y="26593"/>
                  </a:cubicBezTo>
                  <a:lnTo>
                    <a:pt x="903" y="26593"/>
                  </a:lnTo>
                  <a:cubicBezTo>
                    <a:pt x="877" y="17720"/>
                    <a:pt x="727" y="8848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12"/>
            <p:cNvSpPr/>
            <p:nvPr/>
          </p:nvSpPr>
          <p:spPr>
            <a:xfrm>
              <a:off x="2350134" y="2992061"/>
              <a:ext cx="50163" cy="530803"/>
            </a:xfrm>
            <a:custGeom>
              <a:avLst/>
              <a:gdLst/>
              <a:ahLst/>
              <a:cxnLst/>
              <a:rect l="l" t="t" r="r" b="b"/>
              <a:pathLst>
                <a:path w="2658" h="28122" extrusionOk="0">
                  <a:moveTo>
                    <a:pt x="426" y="1"/>
                  </a:moveTo>
                  <a:lnTo>
                    <a:pt x="0" y="26"/>
                  </a:lnTo>
                  <a:cubicBezTo>
                    <a:pt x="527" y="9399"/>
                    <a:pt x="1279" y="18773"/>
                    <a:pt x="2231" y="28121"/>
                  </a:cubicBezTo>
                  <a:lnTo>
                    <a:pt x="2657" y="28071"/>
                  </a:lnTo>
                  <a:cubicBezTo>
                    <a:pt x="1705" y="18723"/>
                    <a:pt x="953" y="9374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12"/>
            <p:cNvSpPr/>
            <p:nvPr/>
          </p:nvSpPr>
          <p:spPr>
            <a:xfrm>
              <a:off x="2417777" y="3010991"/>
              <a:ext cx="52050" cy="457945"/>
            </a:xfrm>
            <a:custGeom>
              <a:avLst/>
              <a:gdLst/>
              <a:ahLst/>
              <a:cxnLst/>
              <a:rect l="l" t="t" r="r" b="b"/>
              <a:pathLst>
                <a:path w="2758" h="24262" extrusionOk="0">
                  <a:moveTo>
                    <a:pt x="426" y="0"/>
                  </a:moveTo>
                  <a:lnTo>
                    <a:pt x="0" y="25"/>
                  </a:lnTo>
                  <a:cubicBezTo>
                    <a:pt x="777" y="8121"/>
                    <a:pt x="1554" y="16191"/>
                    <a:pt x="2331" y="24261"/>
                  </a:cubicBezTo>
                  <a:lnTo>
                    <a:pt x="2757" y="24211"/>
                  </a:lnTo>
                  <a:cubicBezTo>
                    <a:pt x="1980" y="16141"/>
                    <a:pt x="1203" y="8071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12"/>
            <p:cNvSpPr/>
            <p:nvPr/>
          </p:nvSpPr>
          <p:spPr>
            <a:xfrm>
              <a:off x="2460356" y="3005782"/>
              <a:ext cx="86568" cy="491524"/>
            </a:xfrm>
            <a:custGeom>
              <a:avLst/>
              <a:gdLst/>
              <a:ahLst/>
              <a:cxnLst/>
              <a:rect l="l" t="t" r="r" b="b"/>
              <a:pathLst>
                <a:path w="4587" h="26041" extrusionOk="0">
                  <a:moveTo>
                    <a:pt x="426" y="1"/>
                  </a:moveTo>
                  <a:lnTo>
                    <a:pt x="0" y="76"/>
                  </a:lnTo>
                  <a:cubicBezTo>
                    <a:pt x="1379" y="8722"/>
                    <a:pt x="2782" y="17394"/>
                    <a:pt x="4186" y="26041"/>
                  </a:cubicBezTo>
                  <a:lnTo>
                    <a:pt x="4587" y="25966"/>
                  </a:lnTo>
                  <a:cubicBezTo>
                    <a:pt x="3208" y="17319"/>
                    <a:pt x="1805" y="8647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12"/>
            <p:cNvSpPr/>
            <p:nvPr/>
          </p:nvSpPr>
          <p:spPr>
            <a:xfrm>
              <a:off x="2504331" y="3003423"/>
              <a:ext cx="129635" cy="483955"/>
            </a:xfrm>
            <a:custGeom>
              <a:avLst/>
              <a:gdLst/>
              <a:ahLst/>
              <a:cxnLst/>
              <a:rect l="l" t="t" r="r" b="b"/>
              <a:pathLst>
                <a:path w="6869" h="25640" extrusionOk="0">
                  <a:moveTo>
                    <a:pt x="402" y="0"/>
                  </a:moveTo>
                  <a:lnTo>
                    <a:pt x="1" y="101"/>
                  </a:lnTo>
                  <a:cubicBezTo>
                    <a:pt x="2332" y="8572"/>
                    <a:pt x="4487" y="17093"/>
                    <a:pt x="6467" y="25640"/>
                  </a:cubicBezTo>
                  <a:lnTo>
                    <a:pt x="6868" y="25564"/>
                  </a:lnTo>
                  <a:cubicBezTo>
                    <a:pt x="4888" y="16993"/>
                    <a:pt x="2733" y="8472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12"/>
            <p:cNvSpPr/>
            <p:nvPr/>
          </p:nvSpPr>
          <p:spPr>
            <a:xfrm>
              <a:off x="2554006" y="2988286"/>
              <a:ext cx="149961" cy="497677"/>
            </a:xfrm>
            <a:custGeom>
              <a:avLst/>
              <a:gdLst/>
              <a:ahLst/>
              <a:cxnLst/>
              <a:rect l="l" t="t" r="r" b="b"/>
              <a:pathLst>
                <a:path w="7946" h="26367" extrusionOk="0">
                  <a:moveTo>
                    <a:pt x="401" y="0"/>
                  </a:moveTo>
                  <a:lnTo>
                    <a:pt x="0" y="126"/>
                  </a:lnTo>
                  <a:cubicBezTo>
                    <a:pt x="2507" y="8873"/>
                    <a:pt x="5013" y="17619"/>
                    <a:pt x="7544" y="26366"/>
                  </a:cubicBezTo>
                  <a:lnTo>
                    <a:pt x="7945" y="26266"/>
                  </a:lnTo>
                  <a:cubicBezTo>
                    <a:pt x="5439" y="17494"/>
                    <a:pt x="2933" y="8747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12"/>
            <p:cNvSpPr/>
            <p:nvPr/>
          </p:nvSpPr>
          <p:spPr>
            <a:xfrm>
              <a:off x="2594679" y="2976452"/>
              <a:ext cx="191122" cy="502887"/>
            </a:xfrm>
            <a:custGeom>
              <a:avLst/>
              <a:gdLst/>
              <a:ahLst/>
              <a:cxnLst/>
              <a:rect l="l" t="t" r="r" b="b"/>
              <a:pathLst>
                <a:path w="10127" h="26643" extrusionOk="0">
                  <a:moveTo>
                    <a:pt x="402" y="1"/>
                  </a:moveTo>
                  <a:lnTo>
                    <a:pt x="1" y="151"/>
                  </a:lnTo>
                  <a:cubicBezTo>
                    <a:pt x="3409" y="8923"/>
                    <a:pt x="6643" y="17745"/>
                    <a:pt x="9725" y="26642"/>
                  </a:cubicBezTo>
                  <a:lnTo>
                    <a:pt x="10126" y="26517"/>
                  </a:lnTo>
                  <a:cubicBezTo>
                    <a:pt x="7044" y="17620"/>
                    <a:pt x="3810" y="8773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12"/>
            <p:cNvSpPr/>
            <p:nvPr/>
          </p:nvSpPr>
          <p:spPr>
            <a:xfrm>
              <a:off x="1348739" y="2551210"/>
              <a:ext cx="288070" cy="105511"/>
            </a:xfrm>
            <a:custGeom>
              <a:avLst/>
              <a:gdLst/>
              <a:ahLst/>
              <a:cxnLst/>
              <a:rect l="l" t="t" r="r" b="b"/>
              <a:pathLst>
                <a:path w="15264" h="5590" extrusionOk="0">
                  <a:moveTo>
                    <a:pt x="0" y="0"/>
                  </a:moveTo>
                  <a:lnTo>
                    <a:pt x="151" y="5589"/>
                  </a:lnTo>
                  <a:lnTo>
                    <a:pt x="15264" y="5289"/>
                  </a:lnTo>
                  <a:lnTo>
                    <a:pt x="14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12"/>
            <p:cNvSpPr/>
            <p:nvPr/>
          </p:nvSpPr>
          <p:spPr>
            <a:xfrm>
              <a:off x="2855323" y="2551210"/>
              <a:ext cx="288070" cy="105511"/>
            </a:xfrm>
            <a:custGeom>
              <a:avLst/>
              <a:gdLst/>
              <a:ahLst/>
              <a:cxnLst/>
              <a:rect l="l" t="t" r="r" b="b"/>
              <a:pathLst>
                <a:path w="15264" h="5590" extrusionOk="0">
                  <a:moveTo>
                    <a:pt x="452" y="0"/>
                  </a:moveTo>
                  <a:lnTo>
                    <a:pt x="0" y="5289"/>
                  </a:lnTo>
                  <a:lnTo>
                    <a:pt x="15113" y="5589"/>
                  </a:lnTo>
                  <a:lnTo>
                    <a:pt x="15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12"/>
            <p:cNvSpPr/>
            <p:nvPr/>
          </p:nvSpPr>
          <p:spPr>
            <a:xfrm>
              <a:off x="879504" y="2936723"/>
              <a:ext cx="2751441" cy="19"/>
            </a:xfrm>
            <a:custGeom>
              <a:avLst/>
              <a:gdLst/>
              <a:ahLst/>
              <a:cxnLst/>
              <a:rect l="l" t="t" r="r" b="b"/>
              <a:pathLst>
                <a:path w="145791" h="1" extrusionOk="0">
                  <a:moveTo>
                    <a:pt x="145790" y="0"/>
                  </a:moveTo>
                  <a:lnTo>
                    <a:pt x="145790" y="0"/>
                  </a:lnTo>
                  <a:lnTo>
                    <a:pt x="14579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12"/>
            <p:cNvSpPr/>
            <p:nvPr/>
          </p:nvSpPr>
          <p:spPr>
            <a:xfrm>
              <a:off x="877598" y="2837863"/>
              <a:ext cx="2755706" cy="1236124"/>
            </a:xfrm>
            <a:custGeom>
              <a:avLst/>
              <a:gdLst/>
              <a:ahLst/>
              <a:cxnLst/>
              <a:rect l="l" t="t" r="r" b="b"/>
              <a:pathLst>
                <a:path w="146017" h="65490" extrusionOk="0">
                  <a:moveTo>
                    <a:pt x="527" y="0"/>
                  </a:moveTo>
                  <a:cubicBezTo>
                    <a:pt x="151" y="1680"/>
                    <a:pt x="1" y="3434"/>
                    <a:pt x="101" y="5238"/>
                  </a:cubicBezTo>
                  <a:cubicBezTo>
                    <a:pt x="101" y="5264"/>
                    <a:pt x="101" y="5264"/>
                    <a:pt x="101" y="5264"/>
                  </a:cubicBezTo>
                  <a:lnTo>
                    <a:pt x="878" y="18146"/>
                  </a:lnTo>
                  <a:lnTo>
                    <a:pt x="1204" y="23108"/>
                  </a:lnTo>
                  <a:lnTo>
                    <a:pt x="1379" y="26216"/>
                  </a:lnTo>
                  <a:lnTo>
                    <a:pt x="1780" y="32632"/>
                  </a:lnTo>
                  <a:lnTo>
                    <a:pt x="2206" y="39574"/>
                  </a:lnTo>
                  <a:lnTo>
                    <a:pt x="2432" y="43309"/>
                  </a:lnTo>
                  <a:lnTo>
                    <a:pt x="2658" y="47118"/>
                  </a:lnTo>
                  <a:cubicBezTo>
                    <a:pt x="3284" y="57419"/>
                    <a:pt x="12307" y="65489"/>
                    <a:pt x="23209" y="65489"/>
                  </a:cubicBezTo>
                  <a:lnTo>
                    <a:pt x="122809" y="65489"/>
                  </a:lnTo>
                  <a:cubicBezTo>
                    <a:pt x="133711" y="65489"/>
                    <a:pt x="142708" y="57419"/>
                    <a:pt x="143335" y="47118"/>
                  </a:cubicBezTo>
                  <a:lnTo>
                    <a:pt x="144087" y="34863"/>
                  </a:lnTo>
                  <a:lnTo>
                    <a:pt x="144513" y="27945"/>
                  </a:lnTo>
                  <a:lnTo>
                    <a:pt x="144714" y="24562"/>
                  </a:lnTo>
                  <a:lnTo>
                    <a:pt x="144989" y="20076"/>
                  </a:lnTo>
                  <a:lnTo>
                    <a:pt x="145891" y="5264"/>
                  </a:lnTo>
                  <a:lnTo>
                    <a:pt x="145891" y="5238"/>
                  </a:lnTo>
                  <a:cubicBezTo>
                    <a:pt x="146017" y="3434"/>
                    <a:pt x="145866" y="1680"/>
                    <a:pt x="145465" y="0"/>
                  </a:cubicBezTo>
                  <a:lnTo>
                    <a:pt x="143335" y="34788"/>
                  </a:lnTo>
                  <a:cubicBezTo>
                    <a:pt x="142708" y="45088"/>
                    <a:pt x="133711" y="53133"/>
                    <a:pt x="122809" y="53133"/>
                  </a:cubicBezTo>
                  <a:lnTo>
                    <a:pt x="23209" y="53133"/>
                  </a:lnTo>
                  <a:cubicBezTo>
                    <a:pt x="12307" y="53133"/>
                    <a:pt x="3284" y="45088"/>
                    <a:pt x="2658" y="34788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12"/>
            <p:cNvSpPr/>
            <p:nvPr/>
          </p:nvSpPr>
          <p:spPr>
            <a:xfrm>
              <a:off x="1336906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12"/>
            <p:cNvSpPr/>
            <p:nvPr/>
          </p:nvSpPr>
          <p:spPr>
            <a:xfrm>
              <a:off x="1283456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12"/>
            <p:cNvSpPr/>
            <p:nvPr/>
          </p:nvSpPr>
          <p:spPr>
            <a:xfrm>
              <a:off x="1283456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12"/>
            <p:cNvSpPr/>
            <p:nvPr/>
          </p:nvSpPr>
          <p:spPr>
            <a:xfrm>
              <a:off x="1200204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12"/>
            <p:cNvSpPr/>
            <p:nvPr/>
          </p:nvSpPr>
          <p:spPr>
            <a:xfrm>
              <a:off x="1146754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12"/>
            <p:cNvSpPr/>
            <p:nvPr/>
          </p:nvSpPr>
          <p:spPr>
            <a:xfrm>
              <a:off x="1146754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12"/>
            <p:cNvSpPr/>
            <p:nvPr/>
          </p:nvSpPr>
          <p:spPr>
            <a:xfrm>
              <a:off x="1476929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12"/>
            <p:cNvSpPr/>
            <p:nvPr/>
          </p:nvSpPr>
          <p:spPr>
            <a:xfrm>
              <a:off x="1423479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04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12"/>
            <p:cNvSpPr/>
            <p:nvPr/>
          </p:nvSpPr>
          <p:spPr>
            <a:xfrm>
              <a:off x="1423479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12"/>
            <p:cNvSpPr/>
            <p:nvPr/>
          </p:nvSpPr>
          <p:spPr>
            <a:xfrm>
              <a:off x="1617424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12"/>
            <p:cNvSpPr/>
            <p:nvPr/>
          </p:nvSpPr>
          <p:spPr>
            <a:xfrm>
              <a:off x="1563974" y="42976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04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12"/>
            <p:cNvSpPr/>
            <p:nvPr/>
          </p:nvSpPr>
          <p:spPr>
            <a:xfrm>
              <a:off x="1563974" y="4282019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12"/>
            <p:cNvSpPr/>
            <p:nvPr/>
          </p:nvSpPr>
          <p:spPr>
            <a:xfrm>
              <a:off x="1757900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12"/>
            <p:cNvSpPr/>
            <p:nvPr/>
          </p:nvSpPr>
          <p:spPr>
            <a:xfrm>
              <a:off x="1704450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12"/>
            <p:cNvSpPr/>
            <p:nvPr/>
          </p:nvSpPr>
          <p:spPr>
            <a:xfrm>
              <a:off x="1704450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12"/>
            <p:cNvSpPr/>
            <p:nvPr/>
          </p:nvSpPr>
          <p:spPr>
            <a:xfrm>
              <a:off x="1897923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12"/>
            <p:cNvSpPr/>
            <p:nvPr/>
          </p:nvSpPr>
          <p:spPr>
            <a:xfrm>
              <a:off x="1844473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12"/>
            <p:cNvSpPr/>
            <p:nvPr/>
          </p:nvSpPr>
          <p:spPr>
            <a:xfrm>
              <a:off x="1844473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12"/>
            <p:cNvSpPr/>
            <p:nvPr/>
          </p:nvSpPr>
          <p:spPr>
            <a:xfrm>
              <a:off x="2038418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12"/>
            <p:cNvSpPr/>
            <p:nvPr/>
          </p:nvSpPr>
          <p:spPr>
            <a:xfrm>
              <a:off x="1984949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04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12"/>
            <p:cNvSpPr/>
            <p:nvPr/>
          </p:nvSpPr>
          <p:spPr>
            <a:xfrm>
              <a:off x="1984949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12"/>
            <p:cNvSpPr/>
            <p:nvPr/>
          </p:nvSpPr>
          <p:spPr>
            <a:xfrm>
              <a:off x="2178422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12"/>
            <p:cNvSpPr/>
            <p:nvPr/>
          </p:nvSpPr>
          <p:spPr>
            <a:xfrm>
              <a:off x="2124972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12"/>
            <p:cNvSpPr/>
            <p:nvPr/>
          </p:nvSpPr>
          <p:spPr>
            <a:xfrm>
              <a:off x="2124972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12"/>
            <p:cNvSpPr/>
            <p:nvPr/>
          </p:nvSpPr>
          <p:spPr>
            <a:xfrm>
              <a:off x="2318917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12"/>
            <p:cNvSpPr/>
            <p:nvPr/>
          </p:nvSpPr>
          <p:spPr>
            <a:xfrm>
              <a:off x="2265467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12"/>
            <p:cNvSpPr/>
            <p:nvPr/>
          </p:nvSpPr>
          <p:spPr>
            <a:xfrm>
              <a:off x="2265467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12"/>
            <p:cNvSpPr/>
            <p:nvPr/>
          </p:nvSpPr>
          <p:spPr>
            <a:xfrm>
              <a:off x="2458921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12"/>
            <p:cNvSpPr/>
            <p:nvPr/>
          </p:nvSpPr>
          <p:spPr>
            <a:xfrm>
              <a:off x="2405471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12"/>
            <p:cNvSpPr/>
            <p:nvPr/>
          </p:nvSpPr>
          <p:spPr>
            <a:xfrm>
              <a:off x="2405471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12"/>
            <p:cNvSpPr/>
            <p:nvPr/>
          </p:nvSpPr>
          <p:spPr>
            <a:xfrm>
              <a:off x="2599416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12"/>
            <p:cNvSpPr/>
            <p:nvPr/>
          </p:nvSpPr>
          <p:spPr>
            <a:xfrm>
              <a:off x="2545966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12"/>
            <p:cNvSpPr/>
            <p:nvPr/>
          </p:nvSpPr>
          <p:spPr>
            <a:xfrm>
              <a:off x="2545966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12"/>
            <p:cNvSpPr/>
            <p:nvPr/>
          </p:nvSpPr>
          <p:spPr>
            <a:xfrm>
              <a:off x="2739911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12"/>
            <p:cNvSpPr/>
            <p:nvPr/>
          </p:nvSpPr>
          <p:spPr>
            <a:xfrm>
              <a:off x="2686461" y="42976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04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12"/>
            <p:cNvSpPr/>
            <p:nvPr/>
          </p:nvSpPr>
          <p:spPr>
            <a:xfrm>
              <a:off x="2686461" y="4282019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12"/>
            <p:cNvSpPr/>
            <p:nvPr/>
          </p:nvSpPr>
          <p:spPr>
            <a:xfrm>
              <a:off x="2879915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12"/>
            <p:cNvSpPr/>
            <p:nvPr/>
          </p:nvSpPr>
          <p:spPr>
            <a:xfrm>
              <a:off x="2826465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12"/>
            <p:cNvSpPr/>
            <p:nvPr/>
          </p:nvSpPr>
          <p:spPr>
            <a:xfrm>
              <a:off x="2826465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12"/>
            <p:cNvSpPr/>
            <p:nvPr/>
          </p:nvSpPr>
          <p:spPr>
            <a:xfrm>
              <a:off x="3020410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12"/>
            <p:cNvSpPr/>
            <p:nvPr/>
          </p:nvSpPr>
          <p:spPr>
            <a:xfrm>
              <a:off x="2966960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12"/>
            <p:cNvSpPr/>
            <p:nvPr/>
          </p:nvSpPr>
          <p:spPr>
            <a:xfrm>
              <a:off x="2966960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12"/>
            <p:cNvSpPr/>
            <p:nvPr/>
          </p:nvSpPr>
          <p:spPr>
            <a:xfrm>
              <a:off x="3160414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12"/>
            <p:cNvSpPr/>
            <p:nvPr/>
          </p:nvSpPr>
          <p:spPr>
            <a:xfrm>
              <a:off x="3106964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12"/>
            <p:cNvSpPr/>
            <p:nvPr/>
          </p:nvSpPr>
          <p:spPr>
            <a:xfrm>
              <a:off x="3106964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12"/>
            <p:cNvSpPr/>
            <p:nvPr/>
          </p:nvSpPr>
          <p:spPr>
            <a:xfrm>
              <a:off x="3304231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12"/>
            <p:cNvSpPr/>
            <p:nvPr/>
          </p:nvSpPr>
          <p:spPr>
            <a:xfrm>
              <a:off x="3250762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04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12"/>
            <p:cNvSpPr/>
            <p:nvPr/>
          </p:nvSpPr>
          <p:spPr>
            <a:xfrm>
              <a:off x="3250762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12"/>
            <p:cNvSpPr/>
            <p:nvPr/>
          </p:nvSpPr>
          <p:spPr>
            <a:xfrm>
              <a:off x="1336906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12"/>
            <p:cNvSpPr/>
            <p:nvPr/>
          </p:nvSpPr>
          <p:spPr>
            <a:xfrm>
              <a:off x="1283456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12"/>
            <p:cNvSpPr/>
            <p:nvPr/>
          </p:nvSpPr>
          <p:spPr>
            <a:xfrm>
              <a:off x="1283456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12"/>
            <p:cNvSpPr/>
            <p:nvPr/>
          </p:nvSpPr>
          <p:spPr>
            <a:xfrm>
              <a:off x="1200204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12"/>
            <p:cNvSpPr/>
            <p:nvPr/>
          </p:nvSpPr>
          <p:spPr>
            <a:xfrm>
              <a:off x="1146754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12"/>
            <p:cNvSpPr/>
            <p:nvPr/>
          </p:nvSpPr>
          <p:spPr>
            <a:xfrm>
              <a:off x="1146754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12"/>
            <p:cNvSpPr/>
            <p:nvPr/>
          </p:nvSpPr>
          <p:spPr>
            <a:xfrm>
              <a:off x="1476929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12"/>
            <p:cNvSpPr/>
            <p:nvPr/>
          </p:nvSpPr>
          <p:spPr>
            <a:xfrm>
              <a:off x="1423479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208" y="6366"/>
                  </a:cubicBezTo>
                  <a:cubicBezTo>
                    <a:pt x="4963" y="6366"/>
                    <a:pt x="6391" y="4938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12"/>
            <p:cNvSpPr/>
            <p:nvPr/>
          </p:nvSpPr>
          <p:spPr>
            <a:xfrm>
              <a:off x="1423479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12"/>
            <p:cNvSpPr/>
            <p:nvPr/>
          </p:nvSpPr>
          <p:spPr>
            <a:xfrm>
              <a:off x="1617424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12"/>
            <p:cNvSpPr/>
            <p:nvPr/>
          </p:nvSpPr>
          <p:spPr>
            <a:xfrm>
              <a:off x="1563974" y="4139636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7" y="6366"/>
                    <a:pt x="6366" y="4938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12"/>
            <p:cNvSpPr/>
            <p:nvPr/>
          </p:nvSpPr>
          <p:spPr>
            <a:xfrm>
              <a:off x="1563974" y="41240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12"/>
            <p:cNvSpPr/>
            <p:nvPr/>
          </p:nvSpPr>
          <p:spPr>
            <a:xfrm>
              <a:off x="1757900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12"/>
            <p:cNvSpPr/>
            <p:nvPr/>
          </p:nvSpPr>
          <p:spPr>
            <a:xfrm>
              <a:off x="1704450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12"/>
            <p:cNvSpPr/>
            <p:nvPr/>
          </p:nvSpPr>
          <p:spPr>
            <a:xfrm>
              <a:off x="1704450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12"/>
            <p:cNvSpPr/>
            <p:nvPr/>
          </p:nvSpPr>
          <p:spPr>
            <a:xfrm>
              <a:off x="1897923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12"/>
            <p:cNvSpPr/>
            <p:nvPr/>
          </p:nvSpPr>
          <p:spPr>
            <a:xfrm>
              <a:off x="1844473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12"/>
            <p:cNvSpPr/>
            <p:nvPr/>
          </p:nvSpPr>
          <p:spPr>
            <a:xfrm>
              <a:off x="1844473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12"/>
            <p:cNvSpPr/>
            <p:nvPr/>
          </p:nvSpPr>
          <p:spPr>
            <a:xfrm>
              <a:off x="2038418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12"/>
            <p:cNvSpPr/>
            <p:nvPr/>
          </p:nvSpPr>
          <p:spPr>
            <a:xfrm>
              <a:off x="1984949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8"/>
                    <a:pt x="1430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12"/>
            <p:cNvSpPr/>
            <p:nvPr/>
          </p:nvSpPr>
          <p:spPr>
            <a:xfrm>
              <a:off x="1984949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12"/>
            <p:cNvSpPr/>
            <p:nvPr/>
          </p:nvSpPr>
          <p:spPr>
            <a:xfrm>
              <a:off x="2178422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12"/>
            <p:cNvSpPr/>
            <p:nvPr/>
          </p:nvSpPr>
          <p:spPr>
            <a:xfrm>
              <a:off x="2124972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12"/>
            <p:cNvSpPr/>
            <p:nvPr/>
          </p:nvSpPr>
          <p:spPr>
            <a:xfrm>
              <a:off x="2124972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12"/>
            <p:cNvSpPr/>
            <p:nvPr/>
          </p:nvSpPr>
          <p:spPr>
            <a:xfrm>
              <a:off x="2318917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12"/>
            <p:cNvSpPr/>
            <p:nvPr/>
          </p:nvSpPr>
          <p:spPr>
            <a:xfrm>
              <a:off x="2265467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12"/>
            <p:cNvSpPr/>
            <p:nvPr/>
          </p:nvSpPr>
          <p:spPr>
            <a:xfrm>
              <a:off x="2265467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12"/>
            <p:cNvSpPr/>
            <p:nvPr/>
          </p:nvSpPr>
          <p:spPr>
            <a:xfrm>
              <a:off x="2458921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12"/>
            <p:cNvSpPr/>
            <p:nvPr/>
          </p:nvSpPr>
          <p:spPr>
            <a:xfrm>
              <a:off x="2405471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209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12"/>
            <p:cNvSpPr/>
            <p:nvPr/>
          </p:nvSpPr>
          <p:spPr>
            <a:xfrm>
              <a:off x="2405471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12"/>
            <p:cNvSpPr/>
            <p:nvPr/>
          </p:nvSpPr>
          <p:spPr>
            <a:xfrm>
              <a:off x="2599416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12"/>
            <p:cNvSpPr/>
            <p:nvPr/>
          </p:nvSpPr>
          <p:spPr>
            <a:xfrm>
              <a:off x="2545966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12"/>
            <p:cNvSpPr/>
            <p:nvPr/>
          </p:nvSpPr>
          <p:spPr>
            <a:xfrm>
              <a:off x="2545966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12"/>
            <p:cNvSpPr/>
            <p:nvPr/>
          </p:nvSpPr>
          <p:spPr>
            <a:xfrm>
              <a:off x="2739911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12"/>
            <p:cNvSpPr/>
            <p:nvPr/>
          </p:nvSpPr>
          <p:spPr>
            <a:xfrm>
              <a:off x="2686461" y="4139636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7" y="6366"/>
                    <a:pt x="6366" y="4938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12"/>
            <p:cNvSpPr/>
            <p:nvPr/>
          </p:nvSpPr>
          <p:spPr>
            <a:xfrm>
              <a:off x="2686461" y="41240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12"/>
            <p:cNvSpPr/>
            <p:nvPr/>
          </p:nvSpPr>
          <p:spPr>
            <a:xfrm>
              <a:off x="2879915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12"/>
            <p:cNvSpPr/>
            <p:nvPr/>
          </p:nvSpPr>
          <p:spPr>
            <a:xfrm>
              <a:off x="2826465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12"/>
            <p:cNvSpPr/>
            <p:nvPr/>
          </p:nvSpPr>
          <p:spPr>
            <a:xfrm>
              <a:off x="2826465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12"/>
            <p:cNvSpPr/>
            <p:nvPr/>
          </p:nvSpPr>
          <p:spPr>
            <a:xfrm>
              <a:off x="3020410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12"/>
            <p:cNvSpPr/>
            <p:nvPr/>
          </p:nvSpPr>
          <p:spPr>
            <a:xfrm>
              <a:off x="2966960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12"/>
            <p:cNvSpPr/>
            <p:nvPr/>
          </p:nvSpPr>
          <p:spPr>
            <a:xfrm>
              <a:off x="2966960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12"/>
            <p:cNvSpPr/>
            <p:nvPr/>
          </p:nvSpPr>
          <p:spPr>
            <a:xfrm>
              <a:off x="3160414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12"/>
            <p:cNvSpPr/>
            <p:nvPr/>
          </p:nvSpPr>
          <p:spPr>
            <a:xfrm>
              <a:off x="3106964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12"/>
            <p:cNvSpPr/>
            <p:nvPr/>
          </p:nvSpPr>
          <p:spPr>
            <a:xfrm>
              <a:off x="3106964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12"/>
            <p:cNvSpPr/>
            <p:nvPr/>
          </p:nvSpPr>
          <p:spPr>
            <a:xfrm>
              <a:off x="3304231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12"/>
            <p:cNvSpPr/>
            <p:nvPr/>
          </p:nvSpPr>
          <p:spPr>
            <a:xfrm>
              <a:off x="3250762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8"/>
                    <a:pt x="1430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12"/>
            <p:cNvSpPr/>
            <p:nvPr/>
          </p:nvSpPr>
          <p:spPr>
            <a:xfrm>
              <a:off x="3250762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12"/>
            <p:cNvSpPr/>
            <p:nvPr/>
          </p:nvSpPr>
          <p:spPr>
            <a:xfrm>
              <a:off x="1336906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12"/>
            <p:cNvSpPr/>
            <p:nvPr/>
          </p:nvSpPr>
          <p:spPr>
            <a:xfrm>
              <a:off x="1283456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12"/>
            <p:cNvSpPr/>
            <p:nvPr/>
          </p:nvSpPr>
          <p:spPr>
            <a:xfrm>
              <a:off x="1283456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12"/>
            <p:cNvSpPr/>
            <p:nvPr/>
          </p:nvSpPr>
          <p:spPr>
            <a:xfrm>
              <a:off x="1476929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12"/>
            <p:cNvSpPr/>
            <p:nvPr/>
          </p:nvSpPr>
          <p:spPr>
            <a:xfrm>
              <a:off x="1423479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12"/>
            <p:cNvSpPr/>
            <p:nvPr/>
          </p:nvSpPr>
          <p:spPr>
            <a:xfrm>
              <a:off x="1423479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12"/>
            <p:cNvSpPr/>
            <p:nvPr/>
          </p:nvSpPr>
          <p:spPr>
            <a:xfrm>
              <a:off x="1617424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12"/>
            <p:cNvSpPr/>
            <p:nvPr/>
          </p:nvSpPr>
          <p:spPr>
            <a:xfrm>
              <a:off x="1563974" y="4448051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12"/>
            <p:cNvSpPr/>
            <p:nvPr/>
          </p:nvSpPr>
          <p:spPr>
            <a:xfrm>
              <a:off x="1563974" y="4432442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12"/>
            <p:cNvSpPr/>
            <p:nvPr/>
          </p:nvSpPr>
          <p:spPr>
            <a:xfrm>
              <a:off x="1757900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12"/>
            <p:cNvSpPr/>
            <p:nvPr/>
          </p:nvSpPr>
          <p:spPr>
            <a:xfrm>
              <a:off x="1704450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12"/>
            <p:cNvSpPr/>
            <p:nvPr/>
          </p:nvSpPr>
          <p:spPr>
            <a:xfrm>
              <a:off x="1704450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12"/>
            <p:cNvSpPr/>
            <p:nvPr/>
          </p:nvSpPr>
          <p:spPr>
            <a:xfrm>
              <a:off x="1897923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12"/>
            <p:cNvSpPr/>
            <p:nvPr/>
          </p:nvSpPr>
          <p:spPr>
            <a:xfrm>
              <a:off x="1844473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12"/>
            <p:cNvSpPr/>
            <p:nvPr/>
          </p:nvSpPr>
          <p:spPr>
            <a:xfrm>
              <a:off x="1844473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12"/>
            <p:cNvSpPr/>
            <p:nvPr/>
          </p:nvSpPr>
          <p:spPr>
            <a:xfrm>
              <a:off x="2038418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12"/>
            <p:cNvSpPr/>
            <p:nvPr/>
          </p:nvSpPr>
          <p:spPr>
            <a:xfrm>
              <a:off x="1984949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12"/>
            <p:cNvSpPr/>
            <p:nvPr/>
          </p:nvSpPr>
          <p:spPr>
            <a:xfrm>
              <a:off x="1984949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12"/>
            <p:cNvSpPr/>
            <p:nvPr/>
          </p:nvSpPr>
          <p:spPr>
            <a:xfrm>
              <a:off x="2178422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12"/>
            <p:cNvSpPr/>
            <p:nvPr/>
          </p:nvSpPr>
          <p:spPr>
            <a:xfrm>
              <a:off x="2124972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12"/>
            <p:cNvSpPr/>
            <p:nvPr/>
          </p:nvSpPr>
          <p:spPr>
            <a:xfrm>
              <a:off x="2124972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12"/>
            <p:cNvSpPr/>
            <p:nvPr/>
          </p:nvSpPr>
          <p:spPr>
            <a:xfrm>
              <a:off x="2318917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12"/>
            <p:cNvSpPr/>
            <p:nvPr/>
          </p:nvSpPr>
          <p:spPr>
            <a:xfrm>
              <a:off x="2265467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12"/>
            <p:cNvSpPr/>
            <p:nvPr/>
          </p:nvSpPr>
          <p:spPr>
            <a:xfrm>
              <a:off x="2265467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12"/>
            <p:cNvSpPr/>
            <p:nvPr/>
          </p:nvSpPr>
          <p:spPr>
            <a:xfrm>
              <a:off x="2458921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12"/>
            <p:cNvSpPr/>
            <p:nvPr/>
          </p:nvSpPr>
          <p:spPr>
            <a:xfrm>
              <a:off x="2405471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12"/>
            <p:cNvSpPr/>
            <p:nvPr/>
          </p:nvSpPr>
          <p:spPr>
            <a:xfrm>
              <a:off x="2405471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12"/>
            <p:cNvSpPr/>
            <p:nvPr/>
          </p:nvSpPr>
          <p:spPr>
            <a:xfrm>
              <a:off x="2599416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12"/>
            <p:cNvSpPr/>
            <p:nvPr/>
          </p:nvSpPr>
          <p:spPr>
            <a:xfrm>
              <a:off x="2545966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12"/>
            <p:cNvSpPr/>
            <p:nvPr/>
          </p:nvSpPr>
          <p:spPr>
            <a:xfrm>
              <a:off x="2545966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12"/>
            <p:cNvSpPr/>
            <p:nvPr/>
          </p:nvSpPr>
          <p:spPr>
            <a:xfrm>
              <a:off x="2739911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12"/>
            <p:cNvSpPr/>
            <p:nvPr/>
          </p:nvSpPr>
          <p:spPr>
            <a:xfrm>
              <a:off x="2686461" y="4448051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12"/>
            <p:cNvSpPr/>
            <p:nvPr/>
          </p:nvSpPr>
          <p:spPr>
            <a:xfrm>
              <a:off x="2686461" y="4432442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12"/>
            <p:cNvSpPr/>
            <p:nvPr/>
          </p:nvSpPr>
          <p:spPr>
            <a:xfrm>
              <a:off x="2879915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12"/>
            <p:cNvSpPr/>
            <p:nvPr/>
          </p:nvSpPr>
          <p:spPr>
            <a:xfrm>
              <a:off x="2826465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12"/>
            <p:cNvSpPr/>
            <p:nvPr/>
          </p:nvSpPr>
          <p:spPr>
            <a:xfrm>
              <a:off x="2826465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12"/>
            <p:cNvSpPr/>
            <p:nvPr/>
          </p:nvSpPr>
          <p:spPr>
            <a:xfrm>
              <a:off x="3020410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12"/>
            <p:cNvSpPr/>
            <p:nvPr/>
          </p:nvSpPr>
          <p:spPr>
            <a:xfrm>
              <a:off x="2966960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12"/>
            <p:cNvSpPr/>
            <p:nvPr/>
          </p:nvSpPr>
          <p:spPr>
            <a:xfrm>
              <a:off x="2966960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12"/>
            <p:cNvSpPr/>
            <p:nvPr/>
          </p:nvSpPr>
          <p:spPr>
            <a:xfrm>
              <a:off x="3160414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12"/>
            <p:cNvSpPr/>
            <p:nvPr/>
          </p:nvSpPr>
          <p:spPr>
            <a:xfrm>
              <a:off x="3106964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12"/>
            <p:cNvSpPr/>
            <p:nvPr/>
          </p:nvSpPr>
          <p:spPr>
            <a:xfrm>
              <a:off x="3106964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9" name="Google Shape;2689;p112"/>
          <p:cNvSpPr txBox="1">
            <a:spLocks noGrp="1"/>
          </p:cNvSpPr>
          <p:nvPr>
            <p:ph type="title" idx="2"/>
          </p:nvPr>
        </p:nvSpPr>
        <p:spPr>
          <a:xfrm flipH="1">
            <a:off x="5134634" y="940068"/>
            <a:ext cx="2682565" cy="1134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nullers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113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 </a:t>
            </a:r>
            <a:r>
              <a:rPr lang="en"/>
              <a:t>a</a:t>
            </a:r>
            <a:r>
              <a:rPr lang="en">
                <a:solidFill>
                  <a:schemeClr val="dk2"/>
                </a:solidFill>
              </a:rPr>
              <a:t>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95" name="Google Shape;2695;p113"/>
          <p:cNvSpPr txBox="1"/>
          <p:nvPr/>
        </p:nvSpPr>
        <p:spPr>
          <a:xfrm>
            <a:off x="2990850" y="4326100"/>
            <a:ext cx="3162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6" name="Google Shape;2696;p11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300" y="1023875"/>
            <a:ext cx="5303400" cy="328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114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 results</a:t>
            </a:r>
            <a:endParaRPr/>
          </a:p>
        </p:txBody>
      </p:sp>
      <p:sp>
        <p:nvSpPr>
          <p:cNvPr id="2702" name="Google Shape;2702;p114"/>
          <p:cNvSpPr txBox="1"/>
          <p:nvPr/>
        </p:nvSpPr>
        <p:spPr>
          <a:xfrm flipH="1">
            <a:off x="1403238" y="1471099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3" name="Google Shape;2703;p114"/>
          <p:cNvSpPr txBox="1"/>
          <p:nvPr/>
        </p:nvSpPr>
        <p:spPr>
          <a:xfrm flipH="1">
            <a:off x="1403225" y="1151253"/>
            <a:ext cx="23226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04" name="Google Shape;2704;p114"/>
          <p:cNvSpPr txBox="1"/>
          <p:nvPr/>
        </p:nvSpPr>
        <p:spPr>
          <a:xfrm flipH="1">
            <a:off x="1403138" y="2628168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5" name="Google Shape;2705;p114"/>
          <p:cNvSpPr txBox="1"/>
          <p:nvPr/>
        </p:nvSpPr>
        <p:spPr>
          <a:xfrm flipH="1">
            <a:off x="1403125" y="2308320"/>
            <a:ext cx="23226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06" name="Google Shape;2706;p114"/>
          <p:cNvSpPr txBox="1"/>
          <p:nvPr/>
        </p:nvSpPr>
        <p:spPr>
          <a:xfrm flipH="1">
            <a:off x="1403338" y="3785238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7" name="Google Shape;2707;p114"/>
          <p:cNvSpPr txBox="1"/>
          <p:nvPr/>
        </p:nvSpPr>
        <p:spPr>
          <a:xfrm flipH="1">
            <a:off x="1403325" y="3465387"/>
            <a:ext cx="23226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Jupiter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08" name="Google Shape;2708;p114"/>
          <p:cNvSpPr txBox="1"/>
          <p:nvPr/>
        </p:nvSpPr>
        <p:spPr>
          <a:xfrm>
            <a:off x="3825011" y="1817100"/>
            <a:ext cx="747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40%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9" name="Google Shape;2709;p114"/>
          <p:cNvSpPr txBox="1"/>
          <p:nvPr/>
        </p:nvSpPr>
        <p:spPr>
          <a:xfrm>
            <a:off x="3825011" y="2987304"/>
            <a:ext cx="747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0" name="Google Shape;2710;p114"/>
          <p:cNvSpPr txBox="1"/>
          <p:nvPr/>
        </p:nvSpPr>
        <p:spPr>
          <a:xfrm>
            <a:off x="3824052" y="4138700"/>
            <a:ext cx="747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11" name="Google Shape;2711;p114"/>
          <p:cNvGrpSpPr/>
          <p:nvPr/>
        </p:nvGrpSpPr>
        <p:grpSpPr>
          <a:xfrm>
            <a:off x="1502527" y="1997781"/>
            <a:ext cx="2321292" cy="198900"/>
            <a:chOff x="1502527" y="1997781"/>
            <a:chExt cx="2321292" cy="198900"/>
          </a:xfrm>
        </p:grpSpPr>
        <p:sp>
          <p:nvSpPr>
            <p:cNvPr id="2712" name="Google Shape;2712;p114"/>
            <p:cNvSpPr/>
            <p:nvPr/>
          </p:nvSpPr>
          <p:spPr>
            <a:xfrm>
              <a:off x="1502527" y="1997781"/>
              <a:ext cx="198900" cy="19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14"/>
            <p:cNvSpPr/>
            <p:nvPr/>
          </p:nvSpPr>
          <p:spPr>
            <a:xfrm>
              <a:off x="1738348" y="1997781"/>
              <a:ext cx="198900" cy="19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14"/>
            <p:cNvSpPr/>
            <p:nvPr/>
          </p:nvSpPr>
          <p:spPr>
            <a:xfrm>
              <a:off x="1974169" y="1997781"/>
              <a:ext cx="198900" cy="19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14"/>
            <p:cNvSpPr/>
            <p:nvPr/>
          </p:nvSpPr>
          <p:spPr>
            <a:xfrm>
              <a:off x="2209990" y="1997781"/>
              <a:ext cx="198900" cy="19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14"/>
            <p:cNvSpPr/>
            <p:nvPr/>
          </p:nvSpPr>
          <p:spPr>
            <a:xfrm>
              <a:off x="2445812" y="1997781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14"/>
            <p:cNvSpPr/>
            <p:nvPr/>
          </p:nvSpPr>
          <p:spPr>
            <a:xfrm>
              <a:off x="2681633" y="1997781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14"/>
            <p:cNvSpPr/>
            <p:nvPr/>
          </p:nvSpPr>
          <p:spPr>
            <a:xfrm>
              <a:off x="2917454" y="1997781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14"/>
            <p:cNvSpPr/>
            <p:nvPr/>
          </p:nvSpPr>
          <p:spPr>
            <a:xfrm>
              <a:off x="3153276" y="1997781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14"/>
            <p:cNvSpPr/>
            <p:nvPr/>
          </p:nvSpPr>
          <p:spPr>
            <a:xfrm>
              <a:off x="3389097" y="1997781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14"/>
            <p:cNvSpPr/>
            <p:nvPr/>
          </p:nvSpPr>
          <p:spPr>
            <a:xfrm>
              <a:off x="3624918" y="1997781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2" name="Google Shape;2722;p114"/>
          <p:cNvSpPr/>
          <p:nvPr/>
        </p:nvSpPr>
        <p:spPr>
          <a:xfrm>
            <a:off x="711308" y="1487819"/>
            <a:ext cx="530100" cy="5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grpSp>
        <p:nvGrpSpPr>
          <p:cNvPr id="2723" name="Google Shape;2723;p114"/>
          <p:cNvGrpSpPr/>
          <p:nvPr/>
        </p:nvGrpSpPr>
        <p:grpSpPr>
          <a:xfrm>
            <a:off x="1502527" y="3149406"/>
            <a:ext cx="2321292" cy="198900"/>
            <a:chOff x="1502527" y="3149406"/>
            <a:chExt cx="2321292" cy="198900"/>
          </a:xfrm>
        </p:grpSpPr>
        <p:sp>
          <p:nvSpPr>
            <p:cNvPr id="2724" name="Google Shape;2724;p114"/>
            <p:cNvSpPr/>
            <p:nvPr/>
          </p:nvSpPr>
          <p:spPr>
            <a:xfrm>
              <a:off x="1502527" y="3149406"/>
              <a:ext cx="198900" cy="19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14"/>
            <p:cNvSpPr/>
            <p:nvPr/>
          </p:nvSpPr>
          <p:spPr>
            <a:xfrm>
              <a:off x="1738348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14"/>
            <p:cNvSpPr/>
            <p:nvPr/>
          </p:nvSpPr>
          <p:spPr>
            <a:xfrm>
              <a:off x="1974169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14"/>
            <p:cNvSpPr/>
            <p:nvPr/>
          </p:nvSpPr>
          <p:spPr>
            <a:xfrm>
              <a:off x="2209990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14"/>
            <p:cNvSpPr/>
            <p:nvPr/>
          </p:nvSpPr>
          <p:spPr>
            <a:xfrm>
              <a:off x="2445812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14"/>
            <p:cNvSpPr/>
            <p:nvPr/>
          </p:nvSpPr>
          <p:spPr>
            <a:xfrm>
              <a:off x="2681633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14"/>
            <p:cNvSpPr/>
            <p:nvPr/>
          </p:nvSpPr>
          <p:spPr>
            <a:xfrm>
              <a:off x="2917454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14"/>
            <p:cNvSpPr/>
            <p:nvPr/>
          </p:nvSpPr>
          <p:spPr>
            <a:xfrm>
              <a:off x="3153276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14"/>
            <p:cNvSpPr/>
            <p:nvPr/>
          </p:nvSpPr>
          <p:spPr>
            <a:xfrm>
              <a:off x="3389097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14"/>
            <p:cNvSpPr/>
            <p:nvPr/>
          </p:nvSpPr>
          <p:spPr>
            <a:xfrm>
              <a:off x="3624918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114"/>
          <p:cNvGrpSpPr/>
          <p:nvPr/>
        </p:nvGrpSpPr>
        <p:grpSpPr>
          <a:xfrm>
            <a:off x="1501552" y="4323744"/>
            <a:ext cx="2322487" cy="198900"/>
            <a:chOff x="1501552" y="4323744"/>
            <a:chExt cx="2322487" cy="198900"/>
          </a:xfrm>
        </p:grpSpPr>
        <p:sp>
          <p:nvSpPr>
            <p:cNvPr id="2735" name="Google Shape;2735;p114"/>
            <p:cNvSpPr/>
            <p:nvPr/>
          </p:nvSpPr>
          <p:spPr>
            <a:xfrm>
              <a:off x="1501552" y="4323744"/>
              <a:ext cx="198900" cy="1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14"/>
            <p:cNvSpPr/>
            <p:nvPr/>
          </p:nvSpPr>
          <p:spPr>
            <a:xfrm>
              <a:off x="1737507" y="4323744"/>
              <a:ext cx="198900" cy="1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14"/>
            <p:cNvSpPr/>
            <p:nvPr/>
          </p:nvSpPr>
          <p:spPr>
            <a:xfrm>
              <a:off x="1973461" y="4323744"/>
              <a:ext cx="198900" cy="1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14"/>
            <p:cNvSpPr/>
            <p:nvPr/>
          </p:nvSpPr>
          <p:spPr>
            <a:xfrm>
              <a:off x="2209415" y="4323744"/>
              <a:ext cx="198900" cy="1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14"/>
            <p:cNvSpPr/>
            <p:nvPr/>
          </p:nvSpPr>
          <p:spPr>
            <a:xfrm>
              <a:off x="2445369" y="4323744"/>
              <a:ext cx="198900" cy="1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14"/>
            <p:cNvSpPr/>
            <p:nvPr/>
          </p:nvSpPr>
          <p:spPr>
            <a:xfrm>
              <a:off x="2681323" y="4323744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14"/>
            <p:cNvSpPr/>
            <p:nvPr/>
          </p:nvSpPr>
          <p:spPr>
            <a:xfrm>
              <a:off x="2917277" y="4323744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14"/>
            <p:cNvSpPr/>
            <p:nvPr/>
          </p:nvSpPr>
          <p:spPr>
            <a:xfrm>
              <a:off x="3153231" y="4323744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14"/>
            <p:cNvSpPr/>
            <p:nvPr/>
          </p:nvSpPr>
          <p:spPr>
            <a:xfrm>
              <a:off x="3389185" y="4323744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14"/>
            <p:cNvSpPr/>
            <p:nvPr/>
          </p:nvSpPr>
          <p:spPr>
            <a:xfrm>
              <a:off x="3625139" y="4323744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5" name="Google Shape;2745;p114"/>
          <p:cNvSpPr/>
          <p:nvPr/>
        </p:nvSpPr>
        <p:spPr>
          <a:xfrm>
            <a:off x="711308" y="3810110"/>
            <a:ext cx="530100" cy="53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grpSp>
        <p:nvGrpSpPr>
          <p:cNvPr id="2746" name="Google Shape;2746;p114"/>
          <p:cNvGrpSpPr/>
          <p:nvPr/>
        </p:nvGrpSpPr>
        <p:grpSpPr>
          <a:xfrm>
            <a:off x="800531" y="2678565"/>
            <a:ext cx="351663" cy="333831"/>
            <a:chOff x="6222125" y="2025975"/>
            <a:chExt cx="499450" cy="474125"/>
          </a:xfrm>
        </p:grpSpPr>
        <p:sp>
          <p:nvSpPr>
            <p:cNvPr id="2747" name="Google Shape;2747;p114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rgbClr val="FFF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8" name="Google Shape;2748;p114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rgbClr val="FFF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9" name="Google Shape;2749;p114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rgbClr val="FFF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50" name="Google Shape;2750;p114"/>
          <p:cNvSpPr txBox="1"/>
          <p:nvPr/>
        </p:nvSpPr>
        <p:spPr>
          <a:xfrm>
            <a:off x="5418162" y="1471099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1" name="Google Shape;2751;p114"/>
          <p:cNvSpPr txBox="1"/>
          <p:nvPr/>
        </p:nvSpPr>
        <p:spPr>
          <a:xfrm>
            <a:off x="5418175" y="1151249"/>
            <a:ext cx="23226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52" name="Google Shape;2752;p114"/>
          <p:cNvSpPr txBox="1"/>
          <p:nvPr/>
        </p:nvSpPr>
        <p:spPr>
          <a:xfrm>
            <a:off x="5418262" y="2628168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3" name="Google Shape;2753;p114"/>
          <p:cNvSpPr txBox="1"/>
          <p:nvPr/>
        </p:nvSpPr>
        <p:spPr>
          <a:xfrm>
            <a:off x="5418275" y="2308319"/>
            <a:ext cx="23226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Neptune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54" name="Google Shape;2754;p114"/>
          <p:cNvSpPr txBox="1"/>
          <p:nvPr/>
        </p:nvSpPr>
        <p:spPr>
          <a:xfrm>
            <a:off x="5418062" y="3785238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5" name="Google Shape;2755;p114"/>
          <p:cNvSpPr txBox="1"/>
          <p:nvPr/>
        </p:nvSpPr>
        <p:spPr>
          <a:xfrm>
            <a:off x="5418075" y="3465388"/>
            <a:ext cx="23226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Saturn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56" name="Google Shape;2756;p114"/>
          <p:cNvSpPr txBox="1"/>
          <p:nvPr/>
        </p:nvSpPr>
        <p:spPr>
          <a:xfrm flipH="1">
            <a:off x="4571989" y="1817100"/>
            <a:ext cx="747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70%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7" name="Google Shape;2757;p114"/>
          <p:cNvSpPr txBox="1"/>
          <p:nvPr/>
        </p:nvSpPr>
        <p:spPr>
          <a:xfrm flipH="1">
            <a:off x="4571989" y="2987304"/>
            <a:ext cx="747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30%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8" name="Google Shape;2758;p114"/>
          <p:cNvSpPr txBox="1"/>
          <p:nvPr/>
        </p:nvSpPr>
        <p:spPr>
          <a:xfrm flipH="1">
            <a:off x="4572948" y="4138700"/>
            <a:ext cx="747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59" name="Google Shape;2759;p114"/>
          <p:cNvGrpSpPr/>
          <p:nvPr/>
        </p:nvGrpSpPr>
        <p:grpSpPr>
          <a:xfrm>
            <a:off x="5320182" y="1997781"/>
            <a:ext cx="2321292" cy="198900"/>
            <a:chOff x="5320182" y="1997781"/>
            <a:chExt cx="2321292" cy="198900"/>
          </a:xfrm>
        </p:grpSpPr>
        <p:sp>
          <p:nvSpPr>
            <p:cNvPr id="2760" name="Google Shape;2760;p114"/>
            <p:cNvSpPr/>
            <p:nvPr/>
          </p:nvSpPr>
          <p:spPr>
            <a:xfrm flipH="1">
              <a:off x="7442573" y="1997781"/>
              <a:ext cx="198900" cy="19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14"/>
            <p:cNvSpPr/>
            <p:nvPr/>
          </p:nvSpPr>
          <p:spPr>
            <a:xfrm flipH="1">
              <a:off x="7206752" y="1997781"/>
              <a:ext cx="198900" cy="19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14"/>
            <p:cNvSpPr/>
            <p:nvPr/>
          </p:nvSpPr>
          <p:spPr>
            <a:xfrm flipH="1">
              <a:off x="6970931" y="1997781"/>
              <a:ext cx="198900" cy="19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14"/>
            <p:cNvSpPr/>
            <p:nvPr/>
          </p:nvSpPr>
          <p:spPr>
            <a:xfrm flipH="1">
              <a:off x="6735110" y="1997781"/>
              <a:ext cx="198900" cy="19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14"/>
            <p:cNvSpPr/>
            <p:nvPr/>
          </p:nvSpPr>
          <p:spPr>
            <a:xfrm flipH="1">
              <a:off x="6499288" y="1997781"/>
              <a:ext cx="198900" cy="19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14"/>
            <p:cNvSpPr/>
            <p:nvPr/>
          </p:nvSpPr>
          <p:spPr>
            <a:xfrm flipH="1">
              <a:off x="6263467" y="1997781"/>
              <a:ext cx="198900" cy="19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14"/>
            <p:cNvSpPr/>
            <p:nvPr/>
          </p:nvSpPr>
          <p:spPr>
            <a:xfrm flipH="1">
              <a:off x="6027646" y="1997781"/>
              <a:ext cx="198900" cy="19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14"/>
            <p:cNvSpPr/>
            <p:nvPr/>
          </p:nvSpPr>
          <p:spPr>
            <a:xfrm flipH="1">
              <a:off x="5791824" y="1997781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14"/>
            <p:cNvSpPr/>
            <p:nvPr/>
          </p:nvSpPr>
          <p:spPr>
            <a:xfrm flipH="1">
              <a:off x="5556003" y="1997781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14"/>
            <p:cNvSpPr/>
            <p:nvPr/>
          </p:nvSpPr>
          <p:spPr>
            <a:xfrm flipH="1">
              <a:off x="5320182" y="1997781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0" name="Google Shape;2770;p114"/>
          <p:cNvSpPr/>
          <p:nvPr/>
        </p:nvSpPr>
        <p:spPr>
          <a:xfrm flipH="1">
            <a:off x="7902592" y="1487819"/>
            <a:ext cx="530100" cy="5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grpSp>
        <p:nvGrpSpPr>
          <p:cNvPr id="2771" name="Google Shape;2771;p114"/>
          <p:cNvGrpSpPr/>
          <p:nvPr/>
        </p:nvGrpSpPr>
        <p:grpSpPr>
          <a:xfrm>
            <a:off x="5320182" y="3149406"/>
            <a:ext cx="2321292" cy="198900"/>
            <a:chOff x="5320182" y="3149406"/>
            <a:chExt cx="2321292" cy="198900"/>
          </a:xfrm>
        </p:grpSpPr>
        <p:sp>
          <p:nvSpPr>
            <p:cNvPr id="2772" name="Google Shape;2772;p114"/>
            <p:cNvSpPr/>
            <p:nvPr/>
          </p:nvSpPr>
          <p:spPr>
            <a:xfrm flipH="1">
              <a:off x="7442573" y="3149406"/>
              <a:ext cx="198900" cy="19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14"/>
            <p:cNvSpPr/>
            <p:nvPr/>
          </p:nvSpPr>
          <p:spPr>
            <a:xfrm flipH="1">
              <a:off x="7206752" y="3149406"/>
              <a:ext cx="198900" cy="19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14"/>
            <p:cNvSpPr/>
            <p:nvPr/>
          </p:nvSpPr>
          <p:spPr>
            <a:xfrm flipH="1">
              <a:off x="6970931" y="3149406"/>
              <a:ext cx="198900" cy="19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14"/>
            <p:cNvSpPr/>
            <p:nvPr/>
          </p:nvSpPr>
          <p:spPr>
            <a:xfrm flipH="1">
              <a:off x="6735110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14"/>
            <p:cNvSpPr/>
            <p:nvPr/>
          </p:nvSpPr>
          <p:spPr>
            <a:xfrm flipH="1">
              <a:off x="6499288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14"/>
            <p:cNvSpPr/>
            <p:nvPr/>
          </p:nvSpPr>
          <p:spPr>
            <a:xfrm flipH="1">
              <a:off x="6263467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14"/>
            <p:cNvSpPr/>
            <p:nvPr/>
          </p:nvSpPr>
          <p:spPr>
            <a:xfrm flipH="1">
              <a:off x="6027646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14"/>
            <p:cNvSpPr/>
            <p:nvPr/>
          </p:nvSpPr>
          <p:spPr>
            <a:xfrm flipH="1">
              <a:off x="5791824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14"/>
            <p:cNvSpPr/>
            <p:nvPr/>
          </p:nvSpPr>
          <p:spPr>
            <a:xfrm flipH="1">
              <a:off x="5556003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14"/>
            <p:cNvSpPr/>
            <p:nvPr/>
          </p:nvSpPr>
          <p:spPr>
            <a:xfrm flipH="1">
              <a:off x="5320182" y="3149406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114"/>
          <p:cNvGrpSpPr/>
          <p:nvPr/>
        </p:nvGrpSpPr>
        <p:grpSpPr>
          <a:xfrm>
            <a:off x="5319961" y="4323744"/>
            <a:ext cx="2322487" cy="198900"/>
            <a:chOff x="5319961" y="4323744"/>
            <a:chExt cx="2322487" cy="198900"/>
          </a:xfrm>
        </p:grpSpPr>
        <p:sp>
          <p:nvSpPr>
            <p:cNvPr id="2783" name="Google Shape;2783;p114"/>
            <p:cNvSpPr/>
            <p:nvPr/>
          </p:nvSpPr>
          <p:spPr>
            <a:xfrm flipH="1">
              <a:off x="7443548" y="4323744"/>
              <a:ext cx="198900" cy="1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14"/>
            <p:cNvSpPr/>
            <p:nvPr/>
          </p:nvSpPr>
          <p:spPr>
            <a:xfrm flipH="1">
              <a:off x="7207593" y="4323744"/>
              <a:ext cx="198900" cy="1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14"/>
            <p:cNvSpPr/>
            <p:nvPr/>
          </p:nvSpPr>
          <p:spPr>
            <a:xfrm flipH="1">
              <a:off x="6971639" y="4323744"/>
              <a:ext cx="198900" cy="1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14"/>
            <p:cNvSpPr/>
            <p:nvPr/>
          </p:nvSpPr>
          <p:spPr>
            <a:xfrm flipH="1">
              <a:off x="6735685" y="4323744"/>
              <a:ext cx="198900" cy="1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14"/>
            <p:cNvSpPr/>
            <p:nvPr/>
          </p:nvSpPr>
          <p:spPr>
            <a:xfrm flipH="1">
              <a:off x="6499731" y="4323744"/>
              <a:ext cx="198900" cy="1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14"/>
            <p:cNvSpPr/>
            <p:nvPr/>
          </p:nvSpPr>
          <p:spPr>
            <a:xfrm flipH="1">
              <a:off x="6263777" y="4323744"/>
              <a:ext cx="198900" cy="1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14"/>
            <p:cNvSpPr/>
            <p:nvPr/>
          </p:nvSpPr>
          <p:spPr>
            <a:xfrm flipH="1">
              <a:off x="6027823" y="4323744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14"/>
            <p:cNvSpPr/>
            <p:nvPr/>
          </p:nvSpPr>
          <p:spPr>
            <a:xfrm flipH="1">
              <a:off x="5791869" y="4323744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14"/>
            <p:cNvSpPr/>
            <p:nvPr/>
          </p:nvSpPr>
          <p:spPr>
            <a:xfrm flipH="1">
              <a:off x="5555915" y="4323744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14"/>
            <p:cNvSpPr/>
            <p:nvPr/>
          </p:nvSpPr>
          <p:spPr>
            <a:xfrm flipH="1">
              <a:off x="5319961" y="4323744"/>
              <a:ext cx="198900" cy="19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3" name="Google Shape;2793;p114"/>
          <p:cNvSpPr/>
          <p:nvPr/>
        </p:nvSpPr>
        <p:spPr>
          <a:xfrm flipH="1">
            <a:off x="7902592" y="3810110"/>
            <a:ext cx="530100" cy="53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794" name="Google Shape;2794;p114"/>
          <p:cNvSpPr/>
          <p:nvPr/>
        </p:nvSpPr>
        <p:spPr>
          <a:xfrm>
            <a:off x="711308" y="2605635"/>
            <a:ext cx="530100" cy="53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795" name="Google Shape;2795;p114"/>
          <p:cNvSpPr/>
          <p:nvPr/>
        </p:nvSpPr>
        <p:spPr>
          <a:xfrm flipH="1">
            <a:off x="7902592" y="2605635"/>
            <a:ext cx="530100" cy="53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796" name="Google Shape;2796;p114"/>
          <p:cNvSpPr/>
          <p:nvPr/>
        </p:nvSpPr>
        <p:spPr>
          <a:xfrm>
            <a:off x="747045" y="159528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797" name="Google Shape;2797;p114"/>
          <p:cNvSpPr/>
          <p:nvPr/>
        </p:nvSpPr>
        <p:spPr>
          <a:xfrm>
            <a:off x="7938332" y="159528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798" name="Google Shape;2798;p114"/>
          <p:cNvSpPr/>
          <p:nvPr/>
        </p:nvSpPr>
        <p:spPr>
          <a:xfrm>
            <a:off x="7938332" y="2702699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799" name="Google Shape;2799;p114"/>
          <p:cNvSpPr/>
          <p:nvPr/>
        </p:nvSpPr>
        <p:spPr>
          <a:xfrm>
            <a:off x="747057" y="2702699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800" name="Google Shape;2800;p114"/>
          <p:cNvSpPr/>
          <p:nvPr/>
        </p:nvSpPr>
        <p:spPr>
          <a:xfrm>
            <a:off x="747057" y="391273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801" name="Google Shape;2801;p114"/>
          <p:cNvSpPr/>
          <p:nvPr/>
        </p:nvSpPr>
        <p:spPr>
          <a:xfrm>
            <a:off x="7938345" y="3912736"/>
            <a:ext cx="458623" cy="324830"/>
          </a:xfrm>
          <a:custGeom>
            <a:avLst/>
            <a:gdLst/>
            <a:ahLst/>
            <a:cxnLst/>
            <a:rect l="l" t="t" r="r" b="b"/>
            <a:pathLst>
              <a:path w="33312" h="23594" extrusionOk="0">
                <a:moveTo>
                  <a:pt x="0" y="6763"/>
                </a:moveTo>
                <a:lnTo>
                  <a:pt x="9718" y="23594"/>
                </a:lnTo>
                <a:lnTo>
                  <a:pt x="33312" y="0"/>
                </a:lnTo>
                <a:lnTo>
                  <a:pt x="24836" y="0"/>
                </a:lnTo>
                <a:lnTo>
                  <a:pt x="11294" y="13542"/>
                </a:lnTo>
                <a:lnTo>
                  <a:pt x="7299" y="662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115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results</a:t>
            </a:r>
            <a:endParaRPr dirty="0"/>
          </a:p>
        </p:txBody>
      </p:sp>
      <p:pic>
        <p:nvPicPr>
          <p:cNvPr id="2807" name="Google Shape;2807;p11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213" y="1179275"/>
            <a:ext cx="2642525" cy="25664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8" name="Google Shape;2808;p115"/>
          <p:cNvSpPr/>
          <p:nvPr/>
        </p:nvSpPr>
        <p:spPr>
          <a:xfrm>
            <a:off x="4396125" y="1579726"/>
            <a:ext cx="173700" cy="9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115"/>
          <p:cNvSpPr/>
          <p:nvPr/>
        </p:nvSpPr>
        <p:spPr>
          <a:xfrm>
            <a:off x="6445900" y="1582186"/>
            <a:ext cx="173700" cy="93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2810;p115"/>
          <p:cNvSpPr/>
          <p:nvPr/>
        </p:nvSpPr>
        <p:spPr>
          <a:xfrm>
            <a:off x="6445900" y="3542576"/>
            <a:ext cx="173700" cy="94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115"/>
          <p:cNvSpPr/>
          <p:nvPr/>
        </p:nvSpPr>
        <p:spPr>
          <a:xfrm>
            <a:off x="4396125" y="3542598"/>
            <a:ext cx="173700" cy="94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115"/>
          <p:cNvSpPr txBox="1"/>
          <p:nvPr/>
        </p:nvSpPr>
        <p:spPr>
          <a:xfrm>
            <a:off x="4569825" y="1905417"/>
            <a:ext cx="18111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3" name="Google Shape;2813;p115"/>
          <p:cNvSpPr txBox="1"/>
          <p:nvPr/>
        </p:nvSpPr>
        <p:spPr>
          <a:xfrm>
            <a:off x="4569825" y="150726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Jupiter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14" name="Google Shape;2814;p115"/>
          <p:cNvSpPr txBox="1"/>
          <p:nvPr/>
        </p:nvSpPr>
        <p:spPr>
          <a:xfrm>
            <a:off x="4569825" y="1146063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380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15" name="Google Shape;2815;p115"/>
          <p:cNvSpPr txBox="1"/>
          <p:nvPr/>
        </p:nvSpPr>
        <p:spPr>
          <a:xfrm>
            <a:off x="6619346" y="1913861"/>
            <a:ext cx="18111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6" name="Google Shape;2816;p115"/>
          <p:cNvSpPr txBox="1"/>
          <p:nvPr/>
        </p:nvSpPr>
        <p:spPr>
          <a:xfrm>
            <a:off x="6619346" y="1515711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17" name="Google Shape;2817;p115"/>
          <p:cNvSpPr txBox="1"/>
          <p:nvPr/>
        </p:nvSpPr>
        <p:spPr>
          <a:xfrm>
            <a:off x="6619346" y="1154508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290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18" name="Google Shape;2818;p115"/>
          <p:cNvSpPr txBox="1"/>
          <p:nvPr/>
        </p:nvSpPr>
        <p:spPr>
          <a:xfrm>
            <a:off x="4569825" y="3876551"/>
            <a:ext cx="18111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9" name="Google Shape;2819;p115"/>
          <p:cNvSpPr txBox="1"/>
          <p:nvPr/>
        </p:nvSpPr>
        <p:spPr>
          <a:xfrm>
            <a:off x="4569825" y="3478394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20" name="Google Shape;2820;p115"/>
          <p:cNvSpPr txBox="1"/>
          <p:nvPr/>
        </p:nvSpPr>
        <p:spPr>
          <a:xfrm>
            <a:off x="4569825" y="3122408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21" name="Google Shape;2821;p115"/>
          <p:cNvSpPr txBox="1"/>
          <p:nvPr/>
        </p:nvSpPr>
        <p:spPr>
          <a:xfrm>
            <a:off x="6619346" y="3880050"/>
            <a:ext cx="18111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hot there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2" name="Google Shape;2822;p115"/>
          <p:cNvSpPr txBox="1"/>
          <p:nvPr/>
        </p:nvSpPr>
        <p:spPr>
          <a:xfrm>
            <a:off x="6619346" y="3479848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23" name="Google Shape;2823;p115"/>
          <p:cNvSpPr txBox="1"/>
          <p:nvPr/>
        </p:nvSpPr>
        <p:spPr>
          <a:xfrm>
            <a:off x="6619346" y="3113963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140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24" name="Google Shape;2824;p115"/>
          <p:cNvSpPr txBox="1"/>
          <p:nvPr/>
        </p:nvSpPr>
        <p:spPr>
          <a:xfrm>
            <a:off x="956163" y="3879175"/>
            <a:ext cx="28086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p116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/>
          </a:p>
        </p:txBody>
      </p:sp>
      <p:sp>
        <p:nvSpPr>
          <p:cNvPr id="2830" name="Google Shape;2830;p116"/>
          <p:cNvSpPr/>
          <p:nvPr/>
        </p:nvSpPr>
        <p:spPr>
          <a:xfrm>
            <a:off x="713225" y="1411750"/>
            <a:ext cx="2445300" cy="300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p116"/>
          <p:cNvSpPr txBox="1"/>
          <p:nvPr/>
        </p:nvSpPr>
        <p:spPr>
          <a:xfrm>
            <a:off x="824575" y="1773700"/>
            <a:ext cx="22233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2" name="Google Shape;2832;p116"/>
          <p:cNvSpPr txBox="1"/>
          <p:nvPr/>
        </p:nvSpPr>
        <p:spPr>
          <a:xfrm>
            <a:off x="824578" y="1451746"/>
            <a:ext cx="222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33" name="Google Shape;2833;p116"/>
          <p:cNvSpPr/>
          <p:nvPr/>
        </p:nvSpPr>
        <p:spPr>
          <a:xfrm>
            <a:off x="3349350" y="1415887"/>
            <a:ext cx="2445300" cy="300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116"/>
          <p:cNvSpPr txBox="1"/>
          <p:nvPr/>
        </p:nvSpPr>
        <p:spPr>
          <a:xfrm>
            <a:off x="3460419" y="1800729"/>
            <a:ext cx="2223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the biggest planet in the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5" name="Google Shape;2835;p116"/>
          <p:cNvSpPr txBox="1"/>
          <p:nvPr/>
        </p:nvSpPr>
        <p:spPr>
          <a:xfrm>
            <a:off x="3460433" y="1455293"/>
            <a:ext cx="22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Jupiter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36" name="Google Shape;2836;p116"/>
          <p:cNvSpPr/>
          <p:nvPr/>
        </p:nvSpPr>
        <p:spPr>
          <a:xfrm>
            <a:off x="5985475" y="1411750"/>
            <a:ext cx="2445300" cy="300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2837;p116"/>
          <p:cNvSpPr txBox="1"/>
          <p:nvPr/>
        </p:nvSpPr>
        <p:spPr>
          <a:xfrm>
            <a:off x="6096125" y="1776572"/>
            <a:ext cx="222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8" name="Google Shape;2838;p116"/>
          <p:cNvSpPr txBox="1"/>
          <p:nvPr/>
        </p:nvSpPr>
        <p:spPr>
          <a:xfrm>
            <a:off x="6096136" y="1455308"/>
            <a:ext cx="22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39" name="Google Shape;2839;p116"/>
          <p:cNvSpPr/>
          <p:nvPr/>
        </p:nvSpPr>
        <p:spPr>
          <a:xfrm>
            <a:off x="866233" y="3531725"/>
            <a:ext cx="21393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116"/>
          <p:cNvSpPr/>
          <p:nvPr/>
        </p:nvSpPr>
        <p:spPr>
          <a:xfrm>
            <a:off x="866230" y="3531725"/>
            <a:ext cx="413100" cy="21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116"/>
          <p:cNvSpPr txBox="1"/>
          <p:nvPr/>
        </p:nvSpPr>
        <p:spPr>
          <a:xfrm>
            <a:off x="866225" y="3747125"/>
            <a:ext cx="2139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2" name="Google Shape;2842;p116"/>
          <p:cNvSpPr/>
          <p:nvPr/>
        </p:nvSpPr>
        <p:spPr>
          <a:xfrm>
            <a:off x="1538475" y="2519725"/>
            <a:ext cx="795300" cy="7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20%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43" name="Google Shape;2843;p116"/>
          <p:cNvSpPr/>
          <p:nvPr/>
        </p:nvSpPr>
        <p:spPr>
          <a:xfrm>
            <a:off x="3502358" y="3531725"/>
            <a:ext cx="21393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116"/>
          <p:cNvSpPr/>
          <p:nvPr/>
        </p:nvSpPr>
        <p:spPr>
          <a:xfrm>
            <a:off x="3502349" y="3531725"/>
            <a:ext cx="1082700" cy="2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116"/>
          <p:cNvSpPr txBox="1"/>
          <p:nvPr/>
        </p:nvSpPr>
        <p:spPr>
          <a:xfrm>
            <a:off x="3502350" y="3747125"/>
            <a:ext cx="2139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6" name="Google Shape;2846;p116"/>
          <p:cNvSpPr/>
          <p:nvPr/>
        </p:nvSpPr>
        <p:spPr>
          <a:xfrm>
            <a:off x="4174600" y="2515600"/>
            <a:ext cx="795300" cy="79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50%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47" name="Google Shape;2847;p116"/>
          <p:cNvSpPr/>
          <p:nvPr/>
        </p:nvSpPr>
        <p:spPr>
          <a:xfrm>
            <a:off x="6138483" y="3531725"/>
            <a:ext cx="21393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116"/>
          <p:cNvSpPr txBox="1"/>
          <p:nvPr/>
        </p:nvSpPr>
        <p:spPr>
          <a:xfrm>
            <a:off x="6138475" y="3747125"/>
            <a:ext cx="2139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9" name="Google Shape;2849;p116"/>
          <p:cNvSpPr/>
          <p:nvPr/>
        </p:nvSpPr>
        <p:spPr>
          <a:xfrm>
            <a:off x="6810725" y="2515600"/>
            <a:ext cx="795300" cy="79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75%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50" name="Google Shape;2850;p116"/>
          <p:cNvSpPr/>
          <p:nvPr/>
        </p:nvSpPr>
        <p:spPr>
          <a:xfrm>
            <a:off x="6138469" y="3531725"/>
            <a:ext cx="1588200" cy="21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0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generation of ‘27</a:t>
            </a:r>
            <a:endParaRPr/>
          </a:p>
        </p:txBody>
      </p:sp>
      <p:sp>
        <p:nvSpPr>
          <p:cNvPr id="807" name="Google Shape;807;p70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8" name="Google Shape;808;p70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809" name="Google Shape;809;p70"/>
          <p:cNvSpPr/>
          <p:nvPr/>
        </p:nvSpPr>
        <p:spPr>
          <a:xfrm>
            <a:off x="4203669" y="29608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70"/>
          <p:cNvSpPr/>
          <p:nvPr/>
        </p:nvSpPr>
        <p:spPr>
          <a:xfrm>
            <a:off x="5826493" y="705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0"/>
          <p:cNvSpPr/>
          <p:nvPr/>
        </p:nvSpPr>
        <p:spPr>
          <a:xfrm>
            <a:off x="7456117" y="15723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70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813" name="Google Shape;813;p70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0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0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0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0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0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0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0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0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0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0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0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0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0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0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0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0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0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0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0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0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0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0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0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0"/>
            <p:cNvSpPr/>
            <p:nvPr/>
          </p:nvSpPr>
          <p:spPr>
            <a:xfrm>
              <a:off x="4916850" y="3048800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0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0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0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0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117"/>
          <p:cNvGrpSpPr/>
          <p:nvPr/>
        </p:nvGrpSpPr>
        <p:grpSpPr>
          <a:xfrm flipH="1">
            <a:off x="4355039" y="871034"/>
            <a:ext cx="3703477" cy="3661228"/>
            <a:chOff x="5953300" y="2654859"/>
            <a:chExt cx="2040821" cy="2017539"/>
          </a:xfrm>
        </p:grpSpPr>
        <p:sp>
          <p:nvSpPr>
            <p:cNvPr id="2856" name="Google Shape;2856;p117"/>
            <p:cNvSpPr/>
            <p:nvPr/>
          </p:nvSpPr>
          <p:spPr>
            <a:xfrm>
              <a:off x="7741193" y="4247753"/>
              <a:ext cx="45485" cy="35346"/>
            </a:xfrm>
            <a:custGeom>
              <a:avLst/>
              <a:gdLst/>
              <a:ahLst/>
              <a:cxnLst/>
              <a:rect l="l" t="t" r="r" b="b"/>
              <a:pathLst>
                <a:path w="3710" h="2883" extrusionOk="0">
                  <a:moveTo>
                    <a:pt x="1855" y="0"/>
                  </a:moveTo>
                  <a:cubicBezTo>
                    <a:pt x="0" y="0"/>
                    <a:pt x="0" y="2883"/>
                    <a:pt x="1855" y="2883"/>
                  </a:cubicBezTo>
                  <a:cubicBezTo>
                    <a:pt x="3709" y="2883"/>
                    <a:pt x="3709" y="0"/>
                    <a:pt x="1855" y="0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17"/>
            <p:cNvSpPr/>
            <p:nvPr/>
          </p:nvSpPr>
          <p:spPr>
            <a:xfrm>
              <a:off x="7678205" y="4306744"/>
              <a:ext cx="39955" cy="42407"/>
            </a:xfrm>
            <a:custGeom>
              <a:avLst/>
              <a:gdLst/>
              <a:ahLst/>
              <a:cxnLst/>
              <a:rect l="l" t="t" r="r" b="b"/>
              <a:pathLst>
                <a:path w="3259" h="3459" extrusionOk="0">
                  <a:moveTo>
                    <a:pt x="852" y="0"/>
                  </a:moveTo>
                  <a:cubicBezTo>
                    <a:pt x="677" y="577"/>
                    <a:pt x="501" y="1128"/>
                    <a:pt x="351" y="1680"/>
                  </a:cubicBezTo>
                  <a:cubicBezTo>
                    <a:pt x="0" y="2757"/>
                    <a:pt x="902" y="3459"/>
                    <a:pt x="1755" y="3459"/>
                  </a:cubicBezTo>
                  <a:cubicBezTo>
                    <a:pt x="2331" y="3459"/>
                    <a:pt x="2907" y="3158"/>
                    <a:pt x="3133" y="2456"/>
                  </a:cubicBezTo>
                  <a:cubicBezTo>
                    <a:pt x="3183" y="2306"/>
                    <a:pt x="3208" y="2156"/>
                    <a:pt x="3258" y="2005"/>
                  </a:cubicBezTo>
                  <a:cubicBezTo>
                    <a:pt x="2456" y="1354"/>
                    <a:pt x="1654" y="702"/>
                    <a:pt x="852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17"/>
            <p:cNvSpPr/>
            <p:nvPr/>
          </p:nvSpPr>
          <p:spPr>
            <a:xfrm>
              <a:off x="5997543" y="4186604"/>
              <a:ext cx="49788" cy="57781"/>
            </a:xfrm>
            <a:custGeom>
              <a:avLst/>
              <a:gdLst/>
              <a:ahLst/>
              <a:cxnLst/>
              <a:rect l="l" t="t" r="r" b="b"/>
              <a:pathLst>
                <a:path w="4061" h="4713" extrusionOk="0">
                  <a:moveTo>
                    <a:pt x="1705" y="1"/>
                  </a:moveTo>
                  <a:cubicBezTo>
                    <a:pt x="1555" y="1"/>
                    <a:pt x="1429" y="26"/>
                    <a:pt x="1304" y="76"/>
                  </a:cubicBezTo>
                  <a:cubicBezTo>
                    <a:pt x="627" y="302"/>
                    <a:pt x="1" y="1078"/>
                    <a:pt x="301" y="1830"/>
                  </a:cubicBezTo>
                  <a:cubicBezTo>
                    <a:pt x="527" y="2432"/>
                    <a:pt x="778" y="3058"/>
                    <a:pt x="1003" y="3660"/>
                  </a:cubicBezTo>
                  <a:cubicBezTo>
                    <a:pt x="1229" y="4236"/>
                    <a:pt x="1755" y="4713"/>
                    <a:pt x="2382" y="4713"/>
                  </a:cubicBezTo>
                  <a:cubicBezTo>
                    <a:pt x="2507" y="4713"/>
                    <a:pt x="2632" y="4688"/>
                    <a:pt x="2758" y="4662"/>
                  </a:cubicBezTo>
                  <a:cubicBezTo>
                    <a:pt x="3434" y="4437"/>
                    <a:pt x="4061" y="3635"/>
                    <a:pt x="3760" y="2883"/>
                  </a:cubicBezTo>
                  <a:cubicBezTo>
                    <a:pt x="3535" y="2281"/>
                    <a:pt x="3309" y="1680"/>
                    <a:pt x="3058" y="1078"/>
                  </a:cubicBezTo>
                  <a:cubicBezTo>
                    <a:pt x="2858" y="502"/>
                    <a:pt x="2307" y="1"/>
                    <a:pt x="170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17"/>
            <p:cNvSpPr/>
            <p:nvPr/>
          </p:nvSpPr>
          <p:spPr>
            <a:xfrm>
              <a:off x="6030116" y="4284309"/>
              <a:ext cx="47949" cy="45497"/>
            </a:xfrm>
            <a:custGeom>
              <a:avLst/>
              <a:gdLst/>
              <a:ahLst/>
              <a:cxnLst/>
              <a:rect l="l" t="t" r="r" b="b"/>
              <a:pathLst>
                <a:path w="3911" h="3711" extrusionOk="0">
                  <a:moveTo>
                    <a:pt x="1680" y="1"/>
                  </a:moveTo>
                  <a:cubicBezTo>
                    <a:pt x="1429" y="1"/>
                    <a:pt x="1153" y="51"/>
                    <a:pt x="953" y="201"/>
                  </a:cubicBezTo>
                  <a:cubicBezTo>
                    <a:pt x="326" y="602"/>
                    <a:pt x="0" y="1479"/>
                    <a:pt x="426" y="2156"/>
                  </a:cubicBezTo>
                  <a:cubicBezTo>
                    <a:pt x="627" y="2432"/>
                    <a:pt x="802" y="2708"/>
                    <a:pt x="1003" y="2983"/>
                  </a:cubicBezTo>
                  <a:cubicBezTo>
                    <a:pt x="1203" y="3309"/>
                    <a:pt x="1479" y="3560"/>
                    <a:pt x="1855" y="3660"/>
                  </a:cubicBezTo>
                  <a:cubicBezTo>
                    <a:pt x="1955" y="3685"/>
                    <a:pt x="2106" y="3710"/>
                    <a:pt x="2231" y="3710"/>
                  </a:cubicBezTo>
                  <a:cubicBezTo>
                    <a:pt x="2482" y="3710"/>
                    <a:pt x="2757" y="3635"/>
                    <a:pt x="2958" y="3510"/>
                  </a:cubicBezTo>
                  <a:cubicBezTo>
                    <a:pt x="3584" y="3109"/>
                    <a:pt x="3910" y="2206"/>
                    <a:pt x="3484" y="1530"/>
                  </a:cubicBezTo>
                  <a:cubicBezTo>
                    <a:pt x="3284" y="1254"/>
                    <a:pt x="3108" y="978"/>
                    <a:pt x="2908" y="703"/>
                  </a:cubicBezTo>
                  <a:cubicBezTo>
                    <a:pt x="2707" y="402"/>
                    <a:pt x="2431" y="151"/>
                    <a:pt x="2056" y="51"/>
                  </a:cubicBezTo>
                  <a:cubicBezTo>
                    <a:pt x="1930" y="26"/>
                    <a:pt x="1805" y="1"/>
                    <a:pt x="1680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17"/>
            <p:cNvSpPr/>
            <p:nvPr/>
          </p:nvSpPr>
          <p:spPr>
            <a:xfrm>
              <a:off x="5986179" y="4335320"/>
              <a:ext cx="43646" cy="45485"/>
            </a:xfrm>
            <a:custGeom>
              <a:avLst/>
              <a:gdLst/>
              <a:ahLst/>
              <a:cxnLst/>
              <a:rect l="l" t="t" r="r" b="b"/>
              <a:pathLst>
                <a:path w="3560" h="3710" extrusionOk="0">
                  <a:moveTo>
                    <a:pt x="1604" y="0"/>
                  </a:moveTo>
                  <a:cubicBezTo>
                    <a:pt x="1479" y="0"/>
                    <a:pt x="1354" y="25"/>
                    <a:pt x="1254" y="75"/>
                  </a:cubicBezTo>
                  <a:cubicBezTo>
                    <a:pt x="552" y="301"/>
                    <a:pt x="0" y="1078"/>
                    <a:pt x="251" y="1830"/>
                  </a:cubicBezTo>
                  <a:cubicBezTo>
                    <a:pt x="351" y="2105"/>
                    <a:pt x="426" y="2381"/>
                    <a:pt x="527" y="2657"/>
                  </a:cubicBezTo>
                  <a:cubicBezTo>
                    <a:pt x="652" y="3033"/>
                    <a:pt x="853" y="3334"/>
                    <a:pt x="1203" y="3534"/>
                  </a:cubicBezTo>
                  <a:cubicBezTo>
                    <a:pt x="1404" y="3634"/>
                    <a:pt x="1680" y="3709"/>
                    <a:pt x="1930" y="3709"/>
                  </a:cubicBezTo>
                  <a:cubicBezTo>
                    <a:pt x="2056" y="3709"/>
                    <a:pt x="2181" y="3709"/>
                    <a:pt x="2306" y="3659"/>
                  </a:cubicBezTo>
                  <a:cubicBezTo>
                    <a:pt x="3008" y="3434"/>
                    <a:pt x="3559" y="2657"/>
                    <a:pt x="3309" y="1905"/>
                  </a:cubicBezTo>
                  <a:cubicBezTo>
                    <a:pt x="3208" y="1629"/>
                    <a:pt x="3108" y="1354"/>
                    <a:pt x="3033" y="1078"/>
                  </a:cubicBezTo>
                  <a:cubicBezTo>
                    <a:pt x="2908" y="702"/>
                    <a:pt x="2682" y="401"/>
                    <a:pt x="2356" y="201"/>
                  </a:cubicBezTo>
                  <a:cubicBezTo>
                    <a:pt x="2156" y="75"/>
                    <a:pt x="1880" y="0"/>
                    <a:pt x="1604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17"/>
            <p:cNvSpPr/>
            <p:nvPr/>
          </p:nvSpPr>
          <p:spPr>
            <a:xfrm>
              <a:off x="6065753" y="4221628"/>
              <a:ext cx="46416" cy="53785"/>
            </a:xfrm>
            <a:custGeom>
              <a:avLst/>
              <a:gdLst/>
              <a:ahLst/>
              <a:cxnLst/>
              <a:rect l="l" t="t" r="r" b="b"/>
              <a:pathLst>
                <a:path w="3786" h="4387" extrusionOk="0">
                  <a:moveTo>
                    <a:pt x="1555" y="1"/>
                  </a:moveTo>
                  <a:cubicBezTo>
                    <a:pt x="1279" y="1"/>
                    <a:pt x="1028" y="51"/>
                    <a:pt x="828" y="176"/>
                  </a:cubicBezTo>
                  <a:cubicBezTo>
                    <a:pt x="126" y="653"/>
                    <a:pt x="1" y="1404"/>
                    <a:pt x="326" y="2156"/>
                  </a:cubicBezTo>
                  <a:cubicBezTo>
                    <a:pt x="552" y="2658"/>
                    <a:pt x="778" y="3159"/>
                    <a:pt x="1003" y="3685"/>
                  </a:cubicBezTo>
                  <a:cubicBezTo>
                    <a:pt x="1204" y="4136"/>
                    <a:pt x="1730" y="4387"/>
                    <a:pt x="2256" y="4387"/>
                  </a:cubicBezTo>
                  <a:cubicBezTo>
                    <a:pt x="2507" y="4387"/>
                    <a:pt x="2758" y="4337"/>
                    <a:pt x="2958" y="4186"/>
                  </a:cubicBezTo>
                  <a:cubicBezTo>
                    <a:pt x="3660" y="3735"/>
                    <a:pt x="3785" y="2958"/>
                    <a:pt x="3459" y="2232"/>
                  </a:cubicBezTo>
                  <a:cubicBezTo>
                    <a:pt x="3259" y="1730"/>
                    <a:pt x="3033" y="1204"/>
                    <a:pt x="2808" y="703"/>
                  </a:cubicBezTo>
                  <a:cubicBezTo>
                    <a:pt x="2607" y="252"/>
                    <a:pt x="2056" y="1"/>
                    <a:pt x="155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17"/>
            <p:cNvSpPr/>
            <p:nvPr/>
          </p:nvSpPr>
          <p:spPr>
            <a:xfrm>
              <a:off x="6025200" y="4115942"/>
              <a:ext cx="39649" cy="41181"/>
            </a:xfrm>
            <a:custGeom>
              <a:avLst/>
              <a:gdLst/>
              <a:ahLst/>
              <a:cxnLst/>
              <a:rect l="l" t="t" r="r" b="b"/>
              <a:pathLst>
                <a:path w="3234" h="3359" extrusionOk="0">
                  <a:moveTo>
                    <a:pt x="1504" y="0"/>
                  </a:moveTo>
                  <a:cubicBezTo>
                    <a:pt x="1379" y="0"/>
                    <a:pt x="1254" y="25"/>
                    <a:pt x="1128" y="50"/>
                  </a:cubicBezTo>
                  <a:cubicBezTo>
                    <a:pt x="802" y="151"/>
                    <a:pt x="452" y="376"/>
                    <a:pt x="276" y="702"/>
                  </a:cubicBezTo>
                  <a:cubicBezTo>
                    <a:pt x="101" y="1028"/>
                    <a:pt x="0" y="1454"/>
                    <a:pt x="126" y="1805"/>
                  </a:cubicBezTo>
                  <a:cubicBezTo>
                    <a:pt x="201" y="1980"/>
                    <a:pt x="276" y="2131"/>
                    <a:pt x="326" y="2281"/>
                  </a:cubicBezTo>
                  <a:cubicBezTo>
                    <a:pt x="477" y="2657"/>
                    <a:pt x="652" y="2958"/>
                    <a:pt x="978" y="3158"/>
                  </a:cubicBezTo>
                  <a:cubicBezTo>
                    <a:pt x="1203" y="3284"/>
                    <a:pt x="1479" y="3359"/>
                    <a:pt x="1730" y="3359"/>
                  </a:cubicBezTo>
                  <a:cubicBezTo>
                    <a:pt x="1855" y="3359"/>
                    <a:pt x="1980" y="3334"/>
                    <a:pt x="2106" y="3309"/>
                  </a:cubicBezTo>
                  <a:cubicBezTo>
                    <a:pt x="2431" y="3183"/>
                    <a:pt x="2782" y="2958"/>
                    <a:pt x="2958" y="2632"/>
                  </a:cubicBezTo>
                  <a:cubicBezTo>
                    <a:pt x="3108" y="2306"/>
                    <a:pt x="3233" y="1880"/>
                    <a:pt x="3108" y="1529"/>
                  </a:cubicBezTo>
                  <a:cubicBezTo>
                    <a:pt x="3033" y="1379"/>
                    <a:pt x="2958" y="1203"/>
                    <a:pt x="2908" y="1053"/>
                  </a:cubicBezTo>
                  <a:cubicBezTo>
                    <a:pt x="2757" y="702"/>
                    <a:pt x="2582" y="401"/>
                    <a:pt x="2256" y="201"/>
                  </a:cubicBezTo>
                  <a:cubicBezTo>
                    <a:pt x="2030" y="76"/>
                    <a:pt x="1755" y="0"/>
                    <a:pt x="1504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17"/>
            <p:cNvSpPr/>
            <p:nvPr/>
          </p:nvSpPr>
          <p:spPr>
            <a:xfrm>
              <a:off x="6394508" y="2732398"/>
              <a:ext cx="50413" cy="45791"/>
            </a:xfrm>
            <a:custGeom>
              <a:avLst/>
              <a:gdLst/>
              <a:ahLst/>
              <a:cxnLst/>
              <a:rect l="l" t="t" r="r" b="b"/>
              <a:pathLst>
                <a:path w="4112" h="3735" extrusionOk="0">
                  <a:moveTo>
                    <a:pt x="2607" y="1"/>
                  </a:moveTo>
                  <a:cubicBezTo>
                    <a:pt x="2257" y="1"/>
                    <a:pt x="1906" y="126"/>
                    <a:pt x="1630" y="402"/>
                  </a:cubicBezTo>
                  <a:cubicBezTo>
                    <a:pt x="1279" y="727"/>
                    <a:pt x="903" y="1078"/>
                    <a:pt x="552" y="1404"/>
                  </a:cubicBezTo>
                  <a:cubicBezTo>
                    <a:pt x="26" y="1905"/>
                    <a:pt x="1" y="2858"/>
                    <a:pt x="552" y="3334"/>
                  </a:cubicBezTo>
                  <a:cubicBezTo>
                    <a:pt x="828" y="3610"/>
                    <a:pt x="1179" y="3735"/>
                    <a:pt x="1530" y="3735"/>
                  </a:cubicBezTo>
                  <a:cubicBezTo>
                    <a:pt x="1855" y="3735"/>
                    <a:pt x="2206" y="3610"/>
                    <a:pt x="2482" y="3334"/>
                  </a:cubicBezTo>
                  <a:cubicBezTo>
                    <a:pt x="2858" y="3008"/>
                    <a:pt x="3209" y="2657"/>
                    <a:pt x="3560" y="2331"/>
                  </a:cubicBezTo>
                  <a:cubicBezTo>
                    <a:pt x="4086" y="1830"/>
                    <a:pt x="4111" y="878"/>
                    <a:pt x="3560" y="402"/>
                  </a:cubicBezTo>
                  <a:cubicBezTo>
                    <a:pt x="3284" y="126"/>
                    <a:pt x="2933" y="1"/>
                    <a:pt x="2607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17"/>
            <p:cNvSpPr/>
            <p:nvPr/>
          </p:nvSpPr>
          <p:spPr>
            <a:xfrm>
              <a:off x="6459347" y="2738846"/>
              <a:ext cx="52853" cy="47949"/>
            </a:xfrm>
            <a:custGeom>
              <a:avLst/>
              <a:gdLst/>
              <a:ahLst/>
              <a:cxnLst/>
              <a:rect l="l" t="t" r="r" b="b"/>
              <a:pathLst>
                <a:path w="4311" h="3911" extrusionOk="0">
                  <a:moveTo>
                    <a:pt x="2832" y="1"/>
                  </a:moveTo>
                  <a:cubicBezTo>
                    <a:pt x="2607" y="1"/>
                    <a:pt x="2381" y="76"/>
                    <a:pt x="2206" y="226"/>
                  </a:cubicBezTo>
                  <a:cubicBezTo>
                    <a:pt x="1704" y="602"/>
                    <a:pt x="1228" y="978"/>
                    <a:pt x="727" y="1354"/>
                  </a:cubicBezTo>
                  <a:cubicBezTo>
                    <a:pt x="426" y="1580"/>
                    <a:pt x="201" y="1780"/>
                    <a:pt x="100" y="2156"/>
                  </a:cubicBezTo>
                  <a:cubicBezTo>
                    <a:pt x="0" y="2482"/>
                    <a:pt x="50" y="2933"/>
                    <a:pt x="251" y="3234"/>
                  </a:cubicBezTo>
                  <a:cubicBezTo>
                    <a:pt x="501" y="3610"/>
                    <a:pt x="1003" y="3911"/>
                    <a:pt x="1504" y="3911"/>
                  </a:cubicBezTo>
                  <a:cubicBezTo>
                    <a:pt x="1704" y="3911"/>
                    <a:pt x="1930" y="3861"/>
                    <a:pt x="2105" y="3710"/>
                  </a:cubicBezTo>
                  <a:cubicBezTo>
                    <a:pt x="2607" y="3334"/>
                    <a:pt x="3083" y="2958"/>
                    <a:pt x="3584" y="2582"/>
                  </a:cubicBezTo>
                  <a:cubicBezTo>
                    <a:pt x="3885" y="2357"/>
                    <a:pt x="4110" y="2131"/>
                    <a:pt x="4211" y="1755"/>
                  </a:cubicBezTo>
                  <a:cubicBezTo>
                    <a:pt x="4311" y="1429"/>
                    <a:pt x="4261" y="1003"/>
                    <a:pt x="4085" y="703"/>
                  </a:cubicBezTo>
                  <a:cubicBezTo>
                    <a:pt x="3835" y="327"/>
                    <a:pt x="3308" y="1"/>
                    <a:pt x="2832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17"/>
            <p:cNvSpPr/>
            <p:nvPr/>
          </p:nvSpPr>
          <p:spPr>
            <a:xfrm>
              <a:off x="6398198" y="2831329"/>
              <a:ext cx="22142" cy="6473"/>
            </a:xfrm>
            <a:custGeom>
              <a:avLst/>
              <a:gdLst/>
              <a:ahLst/>
              <a:cxnLst/>
              <a:rect l="l" t="t" r="r" b="b"/>
              <a:pathLst>
                <a:path w="1806" h="528" extrusionOk="0">
                  <a:moveTo>
                    <a:pt x="1805" y="1"/>
                  </a:moveTo>
                  <a:cubicBezTo>
                    <a:pt x="1204" y="101"/>
                    <a:pt x="602" y="201"/>
                    <a:pt x="1" y="327"/>
                  </a:cubicBezTo>
                  <a:cubicBezTo>
                    <a:pt x="226" y="452"/>
                    <a:pt x="502" y="527"/>
                    <a:pt x="778" y="527"/>
                  </a:cubicBezTo>
                  <a:cubicBezTo>
                    <a:pt x="1128" y="527"/>
                    <a:pt x="1454" y="427"/>
                    <a:pt x="1680" y="151"/>
                  </a:cubicBezTo>
                  <a:cubicBezTo>
                    <a:pt x="1730" y="101"/>
                    <a:pt x="1755" y="51"/>
                    <a:pt x="1805" y="1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17"/>
            <p:cNvSpPr/>
            <p:nvPr/>
          </p:nvSpPr>
          <p:spPr>
            <a:xfrm>
              <a:off x="6390205" y="2795385"/>
              <a:ext cx="41194" cy="39955"/>
            </a:xfrm>
            <a:custGeom>
              <a:avLst/>
              <a:gdLst/>
              <a:ahLst/>
              <a:cxnLst/>
              <a:rect l="l" t="t" r="r" b="b"/>
              <a:pathLst>
                <a:path w="3360" h="3259" extrusionOk="0">
                  <a:moveTo>
                    <a:pt x="1906" y="0"/>
                  </a:moveTo>
                  <a:cubicBezTo>
                    <a:pt x="1580" y="0"/>
                    <a:pt x="1229" y="126"/>
                    <a:pt x="1003" y="401"/>
                  </a:cubicBezTo>
                  <a:cubicBezTo>
                    <a:pt x="803" y="652"/>
                    <a:pt x="602" y="878"/>
                    <a:pt x="402" y="1128"/>
                  </a:cubicBezTo>
                  <a:cubicBezTo>
                    <a:pt x="151" y="1429"/>
                    <a:pt x="1" y="1730"/>
                    <a:pt x="1" y="2106"/>
                  </a:cubicBezTo>
                  <a:cubicBezTo>
                    <a:pt x="1" y="2432"/>
                    <a:pt x="151" y="2833"/>
                    <a:pt x="402" y="3083"/>
                  </a:cubicBezTo>
                  <a:cubicBezTo>
                    <a:pt x="477" y="3133"/>
                    <a:pt x="552" y="3208"/>
                    <a:pt x="653" y="3259"/>
                  </a:cubicBezTo>
                  <a:cubicBezTo>
                    <a:pt x="1254" y="3133"/>
                    <a:pt x="1856" y="3033"/>
                    <a:pt x="2457" y="2933"/>
                  </a:cubicBezTo>
                  <a:lnTo>
                    <a:pt x="2958" y="2331"/>
                  </a:lnTo>
                  <a:cubicBezTo>
                    <a:pt x="3184" y="2056"/>
                    <a:pt x="3359" y="1755"/>
                    <a:pt x="3359" y="1379"/>
                  </a:cubicBezTo>
                  <a:cubicBezTo>
                    <a:pt x="3359" y="1028"/>
                    <a:pt x="3209" y="627"/>
                    <a:pt x="2958" y="401"/>
                  </a:cubicBezTo>
                  <a:cubicBezTo>
                    <a:pt x="2683" y="151"/>
                    <a:pt x="2282" y="0"/>
                    <a:pt x="1906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17"/>
            <p:cNvSpPr/>
            <p:nvPr/>
          </p:nvSpPr>
          <p:spPr>
            <a:xfrm>
              <a:off x="6329681" y="2768342"/>
              <a:ext cx="43033" cy="39968"/>
            </a:xfrm>
            <a:custGeom>
              <a:avLst/>
              <a:gdLst/>
              <a:ahLst/>
              <a:cxnLst/>
              <a:rect l="l" t="t" r="r" b="b"/>
              <a:pathLst>
                <a:path w="3510" h="3260" extrusionOk="0">
                  <a:moveTo>
                    <a:pt x="2056" y="1"/>
                  </a:moveTo>
                  <a:cubicBezTo>
                    <a:pt x="1830" y="1"/>
                    <a:pt x="1605" y="76"/>
                    <a:pt x="1404" y="201"/>
                  </a:cubicBezTo>
                  <a:cubicBezTo>
                    <a:pt x="1179" y="377"/>
                    <a:pt x="953" y="527"/>
                    <a:pt x="727" y="678"/>
                  </a:cubicBezTo>
                  <a:cubicBezTo>
                    <a:pt x="427" y="903"/>
                    <a:pt x="201" y="1154"/>
                    <a:pt x="101" y="1505"/>
                  </a:cubicBezTo>
                  <a:cubicBezTo>
                    <a:pt x="1" y="1831"/>
                    <a:pt x="51" y="2282"/>
                    <a:pt x="226" y="2557"/>
                  </a:cubicBezTo>
                  <a:cubicBezTo>
                    <a:pt x="502" y="2958"/>
                    <a:pt x="978" y="3259"/>
                    <a:pt x="1479" y="3259"/>
                  </a:cubicBezTo>
                  <a:cubicBezTo>
                    <a:pt x="1680" y="3259"/>
                    <a:pt x="1905" y="3184"/>
                    <a:pt x="2106" y="3059"/>
                  </a:cubicBezTo>
                  <a:cubicBezTo>
                    <a:pt x="2331" y="2883"/>
                    <a:pt x="2557" y="2733"/>
                    <a:pt x="2808" y="2582"/>
                  </a:cubicBezTo>
                  <a:cubicBezTo>
                    <a:pt x="3083" y="2357"/>
                    <a:pt x="3334" y="2106"/>
                    <a:pt x="3434" y="1755"/>
                  </a:cubicBezTo>
                  <a:cubicBezTo>
                    <a:pt x="3509" y="1430"/>
                    <a:pt x="3484" y="978"/>
                    <a:pt x="3284" y="703"/>
                  </a:cubicBezTo>
                  <a:cubicBezTo>
                    <a:pt x="3033" y="302"/>
                    <a:pt x="2532" y="1"/>
                    <a:pt x="2056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17"/>
            <p:cNvSpPr/>
            <p:nvPr/>
          </p:nvSpPr>
          <p:spPr>
            <a:xfrm>
              <a:off x="6449515" y="2825494"/>
              <a:ext cx="48562" cy="13229"/>
            </a:xfrm>
            <a:custGeom>
              <a:avLst/>
              <a:gdLst/>
              <a:ahLst/>
              <a:cxnLst/>
              <a:rect l="l" t="t" r="r" b="b"/>
              <a:pathLst>
                <a:path w="3961" h="1079" extrusionOk="0">
                  <a:moveTo>
                    <a:pt x="3960" y="1"/>
                  </a:moveTo>
                  <a:cubicBezTo>
                    <a:pt x="2757" y="26"/>
                    <a:pt x="1554" y="76"/>
                    <a:pt x="376" y="176"/>
                  </a:cubicBezTo>
                  <a:cubicBezTo>
                    <a:pt x="125" y="402"/>
                    <a:pt x="0" y="727"/>
                    <a:pt x="0" y="1078"/>
                  </a:cubicBezTo>
                  <a:lnTo>
                    <a:pt x="3860" y="652"/>
                  </a:lnTo>
                  <a:cubicBezTo>
                    <a:pt x="3935" y="452"/>
                    <a:pt x="3960" y="226"/>
                    <a:pt x="3960" y="1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17"/>
            <p:cNvSpPr/>
            <p:nvPr/>
          </p:nvSpPr>
          <p:spPr>
            <a:xfrm>
              <a:off x="6454124" y="2809827"/>
              <a:ext cx="43952" cy="17838"/>
            </a:xfrm>
            <a:custGeom>
              <a:avLst/>
              <a:gdLst/>
              <a:ahLst/>
              <a:cxnLst/>
              <a:rect l="l" t="t" r="r" b="b"/>
              <a:pathLst>
                <a:path w="3585" h="1455" extrusionOk="0">
                  <a:moveTo>
                    <a:pt x="2231" y="0"/>
                  </a:moveTo>
                  <a:cubicBezTo>
                    <a:pt x="1880" y="0"/>
                    <a:pt x="1529" y="126"/>
                    <a:pt x="1228" y="401"/>
                  </a:cubicBezTo>
                  <a:cubicBezTo>
                    <a:pt x="827" y="727"/>
                    <a:pt x="426" y="1078"/>
                    <a:pt x="25" y="1429"/>
                  </a:cubicBezTo>
                  <a:cubicBezTo>
                    <a:pt x="0" y="1429"/>
                    <a:pt x="0" y="1429"/>
                    <a:pt x="0" y="1454"/>
                  </a:cubicBezTo>
                  <a:cubicBezTo>
                    <a:pt x="1178" y="1354"/>
                    <a:pt x="2381" y="1304"/>
                    <a:pt x="3584" y="1279"/>
                  </a:cubicBezTo>
                  <a:cubicBezTo>
                    <a:pt x="3559" y="928"/>
                    <a:pt x="3409" y="602"/>
                    <a:pt x="3183" y="401"/>
                  </a:cubicBezTo>
                  <a:cubicBezTo>
                    <a:pt x="2882" y="126"/>
                    <a:pt x="2556" y="0"/>
                    <a:pt x="2231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17"/>
            <p:cNvSpPr/>
            <p:nvPr/>
          </p:nvSpPr>
          <p:spPr>
            <a:xfrm>
              <a:off x="6545063" y="2743456"/>
              <a:ext cx="38423" cy="37503"/>
            </a:xfrm>
            <a:custGeom>
              <a:avLst/>
              <a:gdLst/>
              <a:ahLst/>
              <a:cxnLst/>
              <a:rect l="l" t="t" r="r" b="b"/>
              <a:pathLst>
                <a:path w="3134" h="3059" extrusionOk="0">
                  <a:moveTo>
                    <a:pt x="1780" y="1"/>
                  </a:moveTo>
                  <a:cubicBezTo>
                    <a:pt x="1379" y="26"/>
                    <a:pt x="1103" y="151"/>
                    <a:pt x="803" y="402"/>
                  </a:cubicBezTo>
                  <a:cubicBezTo>
                    <a:pt x="677" y="502"/>
                    <a:pt x="552" y="602"/>
                    <a:pt x="402" y="703"/>
                  </a:cubicBezTo>
                  <a:cubicBezTo>
                    <a:pt x="151" y="903"/>
                    <a:pt x="1" y="1354"/>
                    <a:pt x="1" y="1680"/>
                  </a:cubicBezTo>
                  <a:cubicBezTo>
                    <a:pt x="1" y="2006"/>
                    <a:pt x="151" y="2407"/>
                    <a:pt x="402" y="2658"/>
                  </a:cubicBezTo>
                  <a:cubicBezTo>
                    <a:pt x="652" y="2883"/>
                    <a:pt x="978" y="3059"/>
                    <a:pt x="1329" y="3059"/>
                  </a:cubicBezTo>
                  <a:lnTo>
                    <a:pt x="1379" y="3059"/>
                  </a:lnTo>
                  <a:cubicBezTo>
                    <a:pt x="1780" y="3033"/>
                    <a:pt x="2056" y="2883"/>
                    <a:pt x="2357" y="2658"/>
                  </a:cubicBezTo>
                  <a:cubicBezTo>
                    <a:pt x="2482" y="2532"/>
                    <a:pt x="2607" y="2432"/>
                    <a:pt x="2732" y="2332"/>
                  </a:cubicBezTo>
                  <a:cubicBezTo>
                    <a:pt x="2983" y="2131"/>
                    <a:pt x="3133" y="1680"/>
                    <a:pt x="3133" y="1379"/>
                  </a:cubicBezTo>
                  <a:cubicBezTo>
                    <a:pt x="3133" y="1028"/>
                    <a:pt x="2983" y="627"/>
                    <a:pt x="2732" y="402"/>
                  </a:cubicBezTo>
                  <a:cubicBezTo>
                    <a:pt x="2482" y="176"/>
                    <a:pt x="2156" y="1"/>
                    <a:pt x="180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17"/>
            <p:cNvSpPr/>
            <p:nvPr/>
          </p:nvSpPr>
          <p:spPr>
            <a:xfrm>
              <a:off x="7434995" y="4046433"/>
              <a:ext cx="89290" cy="162935"/>
            </a:xfrm>
            <a:custGeom>
              <a:avLst/>
              <a:gdLst/>
              <a:ahLst/>
              <a:cxnLst/>
              <a:rect l="l" t="t" r="r" b="b"/>
              <a:pathLst>
                <a:path w="7283" h="13290" extrusionOk="0">
                  <a:moveTo>
                    <a:pt x="3263" y="0"/>
                  </a:moveTo>
                  <a:cubicBezTo>
                    <a:pt x="0" y="0"/>
                    <a:pt x="2872" y="13289"/>
                    <a:pt x="2872" y="13289"/>
                  </a:cubicBezTo>
                  <a:cubicBezTo>
                    <a:pt x="2872" y="13289"/>
                    <a:pt x="7283" y="833"/>
                    <a:pt x="3548" y="31"/>
                  </a:cubicBezTo>
                  <a:cubicBezTo>
                    <a:pt x="3448" y="10"/>
                    <a:pt x="3353" y="0"/>
                    <a:pt x="3263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17"/>
            <p:cNvSpPr/>
            <p:nvPr/>
          </p:nvSpPr>
          <p:spPr>
            <a:xfrm>
              <a:off x="5977573" y="3574565"/>
              <a:ext cx="107250" cy="152723"/>
            </a:xfrm>
            <a:custGeom>
              <a:avLst/>
              <a:gdLst/>
              <a:ahLst/>
              <a:cxnLst/>
              <a:rect l="l" t="t" r="r" b="b"/>
              <a:pathLst>
                <a:path w="8748" h="12457" extrusionOk="0">
                  <a:moveTo>
                    <a:pt x="4736" y="0"/>
                  </a:moveTo>
                  <a:cubicBezTo>
                    <a:pt x="1215" y="0"/>
                    <a:pt x="1" y="12457"/>
                    <a:pt x="1" y="12457"/>
                  </a:cubicBezTo>
                  <a:cubicBezTo>
                    <a:pt x="1" y="12457"/>
                    <a:pt x="8748" y="702"/>
                    <a:pt x="5013" y="26"/>
                  </a:cubicBezTo>
                  <a:cubicBezTo>
                    <a:pt x="4919" y="9"/>
                    <a:pt x="4827" y="0"/>
                    <a:pt x="4736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17"/>
            <p:cNvSpPr/>
            <p:nvPr/>
          </p:nvSpPr>
          <p:spPr>
            <a:xfrm>
              <a:off x="6017820" y="3650940"/>
              <a:ext cx="113405" cy="150712"/>
            </a:xfrm>
            <a:custGeom>
              <a:avLst/>
              <a:gdLst/>
              <a:ahLst/>
              <a:cxnLst/>
              <a:rect l="l" t="t" r="r" b="b"/>
              <a:pathLst>
                <a:path w="9250" h="12293" extrusionOk="0">
                  <a:moveTo>
                    <a:pt x="5238" y="1"/>
                  </a:moveTo>
                  <a:cubicBezTo>
                    <a:pt x="1747" y="1"/>
                    <a:pt x="1" y="12292"/>
                    <a:pt x="1" y="12292"/>
                  </a:cubicBezTo>
                  <a:cubicBezTo>
                    <a:pt x="1" y="12292"/>
                    <a:pt x="9249" y="838"/>
                    <a:pt x="5565" y="36"/>
                  </a:cubicBezTo>
                  <a:cubicBezTo>
                    <a:pt x="5454" y="13"/>
                    <a:pt x="5345" y="1"/>
                    <a:pt x="523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17"/>
            <p:cNvSpPr/>
            <p:nvPr/>
          </p:nvSpPr>
          <p:spPr>
            <a:xfrm>
              <a:off x="6065447" y="3723465"/>
              <a:ext cx="94647" cy="156536"/>
            </a:xfrm>
            <a:custGeom>
              <a:avLst/>
              <a:gdLst/>
              <a:ahLst/>
              <a:cxnLst/>
              <a:rect l="l" t="t" r="r" b="b"/>
              <a:pathLst>
                <a:path w="7720" h="12768" extrusionOk="0">
                  <a:moveTo>
                    <a:pt x="3759" y="0"/>
                  </a:moveTo>
                  <a:cubicBezTo>
                    <a:pt x="171" y="0"/>
                    <a:pt x="1" y="12767"/>
                    <a:pt x="1" y="12767"/>
                  </a:cubicBezTo>
                  <a:cubicBezTo>
                    <a:pt x="1" y="12767"/>
                    <a:pt x="7720" y="436"/>
                    <a:pt x="3935" y="10"/>
                  </a:cubicBezTo>
                  <a:cubicBezTo>
                    <a:pt x="3876" y="3"/>
                    <a:pt x="3817" y="0"/>
                    <a:pt x="375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17"/>
            <p:cNvSpPr/>
            <p:nvPr/>
          </p:nvSpPr>
          <p:spPr>
            <a:xfrm>
              <a:off x="6121986" y="3801458"/>
              <a:ext cx="98337" cy="155653"/>
            </a:xfrm>
            <a:custGeom>
              <a:avLst/>
              <a:gdLst/>
              <a:ahLst/>
              <a:cxnLst/>
              <a:rect l="l" t="t" r="r" b="b"/>
              <a:pathLst>
                <a:path w="8021" h="12696" extrusionOk="0">
                  <a:moveTo>
                    <a:pt x="4052" y="0"/>
                  </a:moveTo>
                  <a:cubicBezTo>
                    <a:pt x="459" y="0"/>
                    <a:pt x="0" y="12696"/>
                    <a:pt x="0" y="12696"/>
                  </a:cubicBezTo>
                  <a:cubicBezTo>
                    <a:pt x="0" y="12696"/>
                    <a:pt x="8020" y="515"/>
                    <a:pt x="4261" y="14"/>
                  </a:cubicBezTo>
                  <a:cubicBezTo>
                    <a:pt x="4190" y="5"/>
                    <a:pt x="4121" y="0"/>
                    <a:pt x="405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17"/>
            <p:cNvSpPr/>
            <p:nvPr/>
          </p:nvSpPr>
          <p:spPr>
            <a:xfrm>
              <a:off x="5999394" y="3973993"/>
              <a:ext cx="180369" cy="65150"/>
            </a:xfrm>
            <a:custGeom>
              <a:avLst/>
              <a:gdLst/>
              <a:ahLst/>
              <a:cxnLst/>
              <a:rect l="l" t="t" r="r" b="b"/>
              <a:pathLst>
                <a:path w="14712" h="5314" extrusionOk="0">
                  <a:moveTo>
                    <a:pt x="2172" y="0"/>
                  </a:moveTo>
                  <a:cubicBezTo>
                    <a:pt x="1408" y="0"/>
                    <a:pt x="888" y="242"/>
                    <a:pt x="752" y="827"/>
                  </a:cubicBezTo>
                  <a:cubicBezTo>
                    <a:pt x="0" y="4161"/>
                    <a:pt x="14712" y="5314"/>
                    <a:pt x="14712" y="5314"/>
                  </a:cubicBezTo>
                  <a:cubicBezTo>
                    <a:pt x="14712" y="5314"/>
                    <a:pt x="5754" y="0"/>
                    <a:pt x="217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17"/>
            <p:cNvSpPr/>
            <p:nvPr/>
          </p:nvSpPr>
          <p:spPr>
            <a:xfrm>
              <a:off x="6162650" y="3871053"/>
              <a:ext cx="93311" cy="159797"/>
            </a:xfrm>
            <a:custGeom>
              <a:avLst/>
              <a:gdLst/>
              <a:ahLst/>
              <a:cxnLst/>
              <a:rect l="l" t="t" r="r" b="b"/>
              <a:pathLst>
                <a:path w="7611" h="13034" extrusionOk="0">
                  <a:moveTo>
                    <a:pt x="3758" y="1"/>
                  </a:moveTo>
                  <a:cubicBezTo>
                    <a:pt x="1" y="1"/>
                    <a:pt x="1220" y="13034"/>
                    <a:pt x="1220" y="13034"/>
                  </a:cubicBezTo>
                  <a:cubicBezTo>
                    <a:pt x="1220" y="13034"/>
                    <a:pt x="7611" y="127"/>
                    <a:pt x="3801" y="1"/>
                  </a:cubicBezTo>
                  <a:cubicBezTo>
                    <a:pt x="3787" y="1"/>
                    <a:pt x="3772" y="1"/>
                    <a:pt x="375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17"/>
            <p:cNvSpPr/>
            <p:nvPr/>
          </p:nvSpPr>
          <p:spPr>
            <a:xfrm>
              <a:off x="7348825" y="2840131"/>
              <a:ext cx="125383" cy="152527"/>
            </a:xfrm>
            <a:custGeom>
              <a:avLst/>
              <a:gdLst/>
              <a:ahLst/>
              <a:cxnLst/>
              <a:rect l="l" t="t" r="r" b="b"/>
              <a:pathLst>
                <a:path w="10227" h="12441" extrusionOk="0">
                  <a:moveTo>
                    <a:pt x="6741" y="0"/>
                  </a:moveTo>
                  <a:cubicBezTo>
                    <a:pt x="3862" y="0"/>
                    <a:pt x="1" y="12441"/>
                    <a:pt x="1" y="12441"/>
                  </a:cubicBezTo>
                  <a:cubicBezTo>
                    <a:pt x="1" y="12441"/>
                    <a:pt x="10227" y="2140"/>
                    <a:pt x="7319" y="185"/>
                  </a:cubicBezTo>
                  <a:cubicBezTo>
                    <a:pt x="7132" y="59"/>
                    <a:pt x="6939" y="0"/>
                    <a:pt x="674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17"/>
            <p:cNvSpPr/>
            <p:nvPr/>
          </p:nvSpPr>
          <p:spPr>
            <a:xfrm>
              <a:off x="7355592" y="2921213"/>
              <a:ext cx="120454" cy="155015"/>
            </a:xfrm>
            <a:custGeom>
              <a:avLst/>
              <a:gdLst/>
              <a:ahLst/>
              <a:cxnLst/>
              <a:rect l="l" t="t" r="r" b="b"/>
              <a:pathLst>
                <a:path w="9825" h="12644" extrusionOk="0">
                  <a:moveTo>
                    <a:pt x="6292" y="1"/>
                  </a:moveTo>
                  <a:cubicBezTo>
                    <a:pt x="3388" y="1"/>
                    <a:pt x="0" y="12644"/>
                    <a:pt x="0" y="12644"/>
                  </a:cubicBezTo>
                  <a:cubicBezTo>
                    <a:pt x="0" y="12644"/>
                    <a:pt x="9825" y="2017"/>
                    <a:pt x="6842" y="163"/>
                  </a:cubicBezTo>
                  <a:cubicBezTo>
                    <a:pt x="6662" y="53"/>
                    <a:pt x="6478" y="1"/>
                    <a:pt x="6292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17"/>
            <p:cNvSpPr/>
            <p:nvPr/>
          </p:nvSpPr>
          <p:spPr>
            <a:xfrm>
              <a:off x="7178312" y="2972297"/>
              <a:ext cx="172694" cy="96866"/>
            </a:xfrm>
            <a:custGeom>
              <a:avLst/>
              <a:gdLst/>
              <a:ahLst/>
              <a:cxnLst/>
              <a:rect l="l" t="t" r="r" b="b"/>
              <a:pathLst>
                <a:path w="14086" h="7901" extrusionOk="0">
                  <a:moveTo>
                    <a:pt x="3826" y="1"/>
                  </a:moveTo>
                  <a:cubicBezTo>
                    <a:pt x="3380" y="1"/>
                    <a:pt x="2992" y="133"/>
                    <a:pt x="2682" y="432"/>
                  </a:cubicBezTo>
                  <a:cubicBezTo>
                    <a:pt x="0" y="3038"/>
                    <a:pt x="14085" y="7900"/>
                    <a:pt x="14085" y="7900"/>
                  </a:cubicBezTo>
                  <a:cubicBezTo>
                    <a:pt x="14085" y="7900"/>
                    <a:pt x="7267" y="1"/>
                    <a:pt x="3826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17"/>
            <p:cNvSpPr/>
            <p:nvPr/>
          </p:nvSpPr>
          <p:spPr>
            <a:xfrm>
              <a:off x="7357124" y="3020831"/>
              <a:ext cx="134603" cy="147267"/>
            </a:xfrm>
            <a:custGeom>
              <a:avLst/>
              <a:gdLst/>
              <a:ahLst/>
              <a:cxnLst/>
              <a:rect l="l" t="t" r="r" b="b"/>
              <a:pathLst>
                <a:path w="10979" h="12012" extrusionOk="0">
                  <a:moveTo>
                    <a:pt x="7617" y="1"/>
                  </a:moveTo>
                  <a:cubicBezTo>
                    <a:pt x="4766" y="1"/>
                    <a:pt x="1" y="12012"/>
                    <a:pt x="1" y="12012"/>
                  </a:cubicBezTo>
                  <a:cubicBezTo>
                    <a:pt x="1" y="12012"/>
                    <a:pt x="10978" y="2388"/>
                    <a:pt x="8246" y="232"/>
                  </a:cubicBezTo>
                  <a:cubicBezTo>
                    <a:pt x="8050" y="74"/>
                    <a:pt x="7839" y="1"/>
                    <a:pt x="7617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17"/>
            <p:cNvSpPr/>
            <p:nvPr/>
          </p:nvSpPr>
          <p:spPr>
            <a:xfrm>
              <a:off x="7190902" y="3049211"/>
              <a:ext cx="162555" cy="111210"/>
            </a:xfrm>
            <a:custGeom>
              <a:avLst/>
              <a:gdLst/>
              <a:ahLst/>
              <a:cxnLst/>
              <a:rect l="l" t="t" r="r" b="b"/>
              <a:pathLst>
                <a:path w="13259" h="9071" extrusionOk="0">
                  <a:moveTo>
                    <a:pt x="3918" y="1"/>
                  </a:moveTo>
                  <a:cubicBezTo>
                    <a:pt x="3565" y="1"/>
                    <a:pt x="3242" y="101"/>
                    <a:pt x="2958" y="323"/>
                  </a:cubicBezTo>
                  <a:cubicBezTo>
                    <a:pt x="1" y="2654"/>
                    <a:pt x="13259" y="9070"/>
                    <a:pt x="13259" y="9070"/>
                  </a:cubicBezTo>
                  <a:cubicBezTo>
                    <a:pt x="13259" y="9070"/>
                    <a:pt x="7267" y="1"/>
                    <a:pt x="391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17"/>
            <p:cNvSpPr/>
            <p:nvPr/>
          </p:nvSpPr>
          <p:spPr>
            <a:xfrm>
              <a:off x="7351595" y="3113817"/>
              <a:ext cx="131832" cy="148603"/>
            </a:xfrm>
            <a:custGeom>
              <a:avLst/>
              <a:gdLst/>
              <a:ahLst/>
              <a:cxnLst/>
              <a:rect l="l" t="t" r="r" b="b"/>
              <a:pathLst>
                <a:path w="10753" h="12121" extrusionOk="0">
                  <a:moveTo>
                    <a:pt x="7379" y="1"/>
                  </a:moveTo>
                  <a:cubicBezTo>
                    <a:pt x="4510" y="1"/>
                    <a:pt x="0" y="12121"/>
                    <a:pt x="0" y="12121"/>
                  </a:cubicBezTo>
                  <a:cubicBezTo>
                    <a:pt x="0" y="12121"/>
                    <a:pt x="10752" y="2321"/>
                    <a:pt x="7995" y="216"/>
                  </a:cubicBezTo>
                  <a:cubicBezTo>
                    <a:pt x="7801" y="69"/>
                    <a:pt x="7595" y="1"/>
                    <a:pt x="7379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17"/>
            <p:cNvSpPr/>
            <p:nvPr/>
          </p:nvSpPr>
          <p:spPr>
            <a:xfrm>
              <a:off x="7182909" y="3146390"/>
              <a:ext cx="164713" cy="108354"/>
            </a:xfrm>
            <a:custGeom>
              <a:avLst/>
              <a:gdLst/>
              <a:ahLst/>
              <a:cxnLst/>
              <a:rect l="l" t="t" r="r" b="b"/>
              <a:pathLst>
                <a:path w="13435" h="8838" extrusionOk="0">
                  <a:moveTo>
                    <a:pt x="3919" y="0"/>
                  </a:moveTo>
                  <a:cubicBezTo>
                    <a:pt x="3553" y="0"/>
                    <a:pt x="3220" y="106"/>
                    <a:pt x="2933" y="341"/>
                  </a:cubicBezTo>
                  <a:cubicBezTo>
                    <a:pt x="1" y="2722"/>
                    <a:pt x="13435" y="8837"/>
                    <a:pt x="13435" y="8837"/>
                  </a:cubicBezTo>
                  <a:cubicBezTo>
                    <a:pt x="13435" y="8837"/>
                    <a:pt x="7265" y="0"/>
                    <a:pt x="391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17"/>
            <p:cNvSpPr/>
            <p:nvPr/>
          </p:nvSpPr>
          <p:spPr>
            <a:xfrm>
              <a:off x="7343909" y="3215188"/>
              <a:ext cx="144435" cy="139408"/>
            </a:xfrm>
            <a:custGeom>
              <a:avLst/>
              <a:gdLst/>
              <a:ahLst/>
              <a:cxnLst/>
              <a:rect l="l" t="t" r="r" b="b"/>
              <a:pathLst>
                <a:path w="11781" h="11371" extrusionOk="0">
                  <a:moveTo>
                    <a:pt x="8627" y="0"/>
                  </a:moveTo>
                  <a:cubicBezTo>
                    <a:pt x="5760" y="0"/>
                    <a:pt x="1" y="11371"/>
                    <a:pt x="1" y="11371"/>
                  </a:cubicBezTo>
                  <a:cubicBezTo>
                    <a:pt x="1" y="11371"/>
                    <a:pt x="11780" y="2699"/>
                    <a:pt x="9324" y="293"/>
                  </a:cubicBezTo>
                  <a:cubicBezTo>
                    <a:pt x="9119" y="92"/>
                    <a:pt x="8885" y="0"/>
                    <a:pt x="8627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17"/>
            <p:cNvSpPr/>
            <p:nvPr/>
          </p:nvSpPr>
          <p:spPr>
            <a:xfrm>
              <a:off x="7188144" y="3224971"/>
              <a:ext cx="152723" cy="121644"/>
            </a:xfrm>
            <a:custGeom>
              <a:avLst/>
              <a:gdLst/>
              <a:ahLst/>
              <a:cxnLst/>
              <a:rect l="l" t="t" r="r" b="b"/>
              <a:pathLst>
                <a:path w="12457" h="9922" extrusionOk="0">
                  <a:moveTo>
                    <a:pt x="3982" y="0"/>
                  </a:moveTo>
                  <a:cubicBezTo>
                    <a:pt x="3691" y="0"/>
                    <a:pt x="3415" y="78"/>
                    <a:pt x="3158" y="247"/>
                  </a:cubicBezTo>
                  <a:cubicBezTo>
                    <a:pt x="0" y="2327"/>
                    <a:pt x="12456" y="9921"/>
                    <a:pt x="12456" y="9921"/>
                  </a:cubicBezTo>
                  <a:cubicBezTo>
                    <a:pt x="12456" y="9921"/>
                    <a:pt x="7274" y="0"/>
                    <a:pt x="398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17"/>
            <p:cNvSpPr/>
            <p:nvPr/>
          </p:nvSpPr>
          <p:spPr>
            <a:xfrm>
              <a:off x="6743282" y="4472794"/>
              <a:ext cx="170819" cy="40151"/>
            </a:xfrm>
            <a:custGeom>
              <a:avLst/>
              <a:gdLst/>
              <a:ahLst/>
              <a:cxnLst/>
              <a:rect l="l" t="t" r="r" b="b"/>
              <a:pathLst>
                <a:path w="13933" h="3275" extrusionOk="0">
                  <a:moveTo>
                    <a:pt x="2873" y="1"/>
                  </a:moveTo>
                  <a:cubicBezTo>
                    <a:pt x="1161" y="1"/>
                    <a:pt x="0" y="381"/>
                    <a:pt x="173" y="1468"/>
                  </a:cubicBezTo>
                  <a:cubicBezTo>
                    <a:pt x="389" y="2845"/>
                    <a:pt x="2391" y="3274"/>
                    <a:pt x="4804" y="3274"/>
                  </a:cubicBezTo>
                  <a:cubicBezTo>
                    <a:pt x="8804" y="3274"/>
                    <a:pt x="13932" y="2095"/>
                    <a:pt x="13932" y="2095"/>
                  </a:cubicBezTo>
                  <a:cubicBezTo>
                    <a:pt x="13932" y="2095"/>
                    <a:pt x="6887" y="1"/>
                    <a:pt x="2873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17"/>
            <p:cNvSpPr/>
            <p:nvPr/>
          </p:nvSpPr>
          <p:spPr>
            <a:xfrm>
              <a:off x="6805399" y="4398148"/>
              <a:ext cx="170451" cy="40752"/>
            </a:xfrm>
            <a:custGeom>
              <a:avLst/>
              <a:gdLst/>
              <a:ahLst/>
              <a:cxnLst/>
              <a:rect l="l" t="t" r="r" b="b"/>
              <a:pathLst>
                <a:path w="13903" h="3324" extrusionOk="0">
                  <a:moveTo>
                    <a:pt x="2642" y="0"/>
                  </a:moveTo>
                  <a:cubicBezTo>
                    <a:pt x="1058" y="0"/>
                    <a:pt x="0" y="373"/>
                    <a:pt x="143" y="1417"/>
                  </a:cubicBezTo>
                  <a:cubicBezTo>
                    <a:pt x="344" y="2884"/>
                    <a:pt x="2598" y="3324"/>
                    <a:pt x="5225" y="3324"/>
                  </a:cubicBezTo>
                  <a:cubicBezTo>
                    <a:pt x="9147" y="3324"/>
                    <a:pt x="13903" y="2344"/>
                    <a:pt x="13903" y="2344"/>
                  </a:cubicBezTo>
                  <a:cubicBezTo>
                    <a:pt x="13903" y="2344"/>
                    <a:pt x="6615" y="0"/>
                    <a:pt x="264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17"/>
            <p:cNvSpPr/>
            <p:nvPr/>
          </p:nvSpPr>
          <p:spPr>
            <a:xfrm>
              <a:off x="6863116" y="4343153"/>
              <a:ext cx="171726" cy="39882"/>
            </a:xfrm>
            <a:custGeom>
              <a:avLst/>
              <a:gdLst/>
              <a:ahLst/>
              <a:cxnLst/>
              <a:rect l="l" t="t" r="r" b="b"/>
              <a:pathLst>
                <a:path w="14007" h="3253" extrusionOk="0">
                  <a:moveTo>
                    <a:pt x="4469" y="0"/>
                  </a:moveTo>
                  <a:cubicBezTo>
                    <a:pt x="1945" y="0"/>
                    <a:pt x="0" y="428"/>
                    <a:pt x="347" y="1817"/>
                  </a:cubicBezTo>
                  <a:cubicBezTo>
                    <a:pt x="613" y="2878"/>
                    <a:pt x="1902" y="3252"/>
                    <a:pt x="3590" y="3252"/>
                  </a:cubicBezTo>
                  <a:cubicBezTo>
                    <a:pt x="7646" y="3252"/>
                    <a:pt x="14007" y="1091"/>
                    <a:pt x="14007" y="1091"/>
                  </a:cubicBezTo>
                  <a:cubicBezTo>
                    <a:pt x="14007" y="1091"/>
                    <a:pt x="8500" y="0"/>
                    <a:pt x="446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17"/>
            <p:cNvSpPr/>
            <p:nvPr/>
          </p:nvSpPr>
          <p:spPr>
            <a:xfrm>
              <a:off x="7035750" y="4286160"/>
              <a:ext cx="86556" cy="173001"/>
            </a:xfrm>
            <a:custGeom>
              <a:avLst/>
              <a:gdLst/>
              <a:ahLst/>
              <a:cxnLst/>
              <a:rect l="l" t="t" r="r" b="b"/>
              <a:pathLst>
                <a:path w="7060" h="14111" extrusionOk="0">
                  <a:moveTo>
                    <a:pt x="4862" y="0"/>
                  </a:moveTo>
                  <a:cubicBezTo>
                    <a:pt x="4862" y="1"/>
                    <a:pt x="0" y="14060"/>
                    <a:pt x="3534" y="14110"/>
                  </a:cubicBezTo>
                  <a:cubicBezTo>
                    <a:pt x="3540" y="14111"/>
                    <a:pt x="3546" y="14111"/>
                    <a:pt x="3552" y="14111"/>
                  </a:cubicBezTo>
                  <a:cubicBezTo>
                    <a:pt x="7060" y="14111"/>
                    <a:pt x="4862" y="1"/>
                    <a:pt x="486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17"/>
            <p:cNvSpPr/>
            <p:nvPr/>
          </p:nvSpPr>
          <p:spPr>
            <a:xfrm>
              <a:off x="6916137" y="4271535"/>
              <a:ext cx="171554" cy="39502"/>
            </a:xfrm>
            <a:custGeom>
              <a:avLst/>
              <a:gdLst/>
              <a:ahLst/>
              <a:cxnLst/>
              <a:rect l="l" t="t" r="r" b="b"/>
              <a:pathLst>
                <a:path w="13993" h="3222" extrusionOk="0">
                  <a:moveTo>
                    <a:pt x="3661" y="0"/>
                  </a:moveTo>
                  <a:cubicBezTo>
                    <a:pt x="1534" y="0"/>
                    <a:pt x="0" y="407"/>
                    <a:pt x="258" y="1644"/>
                  </a:cubicBezTo>
                  <a:cubicBezTo>
                    <a:pt x="510" y="2823"/>
                    <a:pt x="2044" y="3221"/>
                    <a:pt x="4001" y="3221"/>
                  </a:cubicBezTo>
                  <a:cubicBezTo>
                    <a:pt x="8078" y="3221"/>
                    <a:pt x="13993" y="1494"/>
                    <a:pt x="13993" y="1494"/>
                  </a:cubicBezTo>
                  <a:cubicBezTo>
                    <a:pt x="13993" y="1494"/>
                    <a:pt x="7737" y="0"/>
                    <a:pt x="366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17"/>
            <p:cNvSpPr/>
            <p:nvPr/>
          </p:nvSpPr>
          <p:spPr>
            <a:xfrm>
              <a:off x="7109562" y="4210264"/>
              <a:ext cx="84435" cy="174938"/>
            </a:xfrm>
            <a:custGeom>
              <a:avLst/>
              <a:gdLst/>
              <a:ahLst/>
              <a:cxnLst/>
              <a:rect l="l" t="t" r="r" b="b"/>
              <a:pathLst>
                <a:path w="6887" h="14269" extrusionOk="0">
                  <a:moveTo>
                    <a:pt x="3152" y="1"/>
                  </a:moveTo>
                  <a:cubicBezTo>
                    <a:pt x="3152" y="1"/>
                    <a:pt x="0" y="14268"/>
                    <a:pt x="3273" y="14268"/>
                  </a:cubicBezTo>
                  <a:cubicBezTo>
                    <a:pt x="3315" y="14268"/>
                    <a:pt x="3358" y="14266"/>
                    <a:pt x="3403" y="14261"/>
                  </a:cubicBezTo>
                  <a:cubicBezTo>
                    <a:pt x="6886" y="13910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17"/>
            <p:cNvSpPr/>
            <p:nvPr/>
          </p:nvSpPr>
          <p:spPr>
            <a:xfrm>
              <a:off x="6968018" y="4209528"/>
              <a:ext cx="172829" cy="42260"/>
            </a:xfrm>
            <a:custGeom>
              <a:avLst/>
              <a:gdLst/>
              <a:ahLst/>
              <a:cxnLst/>
              <a:rect l="l" t="t" r="r" b="b"/>
              <a:pathLst>
                <a:path w="14097" h="3447" extrusionOk="0">
                  <a:moveTo>
                    <a:pt x="7100" y="1"/>
                  </a:moveTo>
                  <a:cubicBezTo>
                    <a:pt x="3512" y="1"/>
                    <a:pt x="1" y="442"/>
                    <a:pt x="588" y="2241"/>
                  </a:cubicBezTo>
                  <a:cubicBezTo>
                    <a:pt x="879" y="3117"/>
                    <a:pt x="1856" y="3446"/>
                    <a:pt x="3160" y="3446"/>
                  </a:cubicBezTo>
                  <a:cubicBezTo>
                    <a:pt x="7120" y="3446"/>
                    <a:pt x="14096" y="411"/>
                    <a:pt x="14096" y="411"/>
                  </a:cubicBezTo>
                  <a:cubicBezTo>
                    <a:pt x="14096" y="411"/>
                    <a:pt x="10562" y="1"/>
                    <a:pt x="7100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17"/>
            <p:cNvSpPr/>
            <p:nvPr/>
          </p:nvSpPr>
          <p:spPr>
            <a:xfrm>
              <a:off x="7154308" y="4127919"/>
              <a:ext cx="84851" cy="174913"/>
            </a:xfrm>
            <a:custGeom>
              <a:avLst/>
              <a:gdLst/>
              <a:ahLst/>
              <a:cxnLst/>
              <a:rect l="l" t="t" r="r" b="b"/>
              <a:pathLst>
                <a:path w="6921" h="14267" extrusionOk="0">
                  <a:moveTo>
                    <a:pt x="3487" y="1"/>
                  </a:moveTo>
                  <a:lnTo>
                    <a:pt x="3487" y="1"/>
                  </a:lnTo>
                  <a:cubicBezTo>
                    <a:pt x="3487" y="2"/>
                    <a:pt x="0" y="14266"/>
                    <a:pt x="3307" y="14266"/>
                  </a:cubicBezTo>
                  <a:cubicBezTo>
                    <a:pt x="3341" y="14266"/>
                    <a:pt x="3376" y="14265"/>
                    <a:pt x="3412" y="14262"/>
                  </a:cubicBezTo>
                  <a:cubicBezTo>
                    <a:pt x="6920" y="13986"/>
                    <a:pt x="3487" y="2"/>
                    <a:pt x="3487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17"/>
            <p:cNvSpPr/>
            <p:nvPr/>
          </p:nvSpPr>
          <p:spPr>
            <a:xfrm>
              <a:off x="7016870" y="4124989"/>
              <a:ext cx="172523" cy="41230"/>
            </a:xfrm>
            <a:custGeom>
              <a:avLst/>
              <a:gdLst/>
              <a:ahLst/>
              <a:cxnLst/>
              <a:rect l="l" t="t" r="r" b="b"/>
              <a:pathLst>
                <a:path w="14072" h="3363" extrusionOk="0">
                  <a:moveTo>
                    <a:pt x="6121" y="0"/>
                  </a:moveTo>
                  <a:cubicBezTo>
                    <a:pt x="2884" y="0"/>
                    <a:pt x="1" y="443"/>
                    <a:pt x="512" y="2094"/>
                  </a:cubicBezTo>
                  <a:cubicBezTo>
                    <a:pt x="793" y="3020"/>
                    <a:pt x="1844" y="3362"/>
                    <a:pt x="3247" y="3362"/>
                  </a:cubicBezTo>
                  <a:cubicBezTo>
                    <a:pt x="7238" y="3362"/>
                    <a:pt x="14071" y="591"/>
                    <a:pt x="14071" y="591"/>
                  </a:cubicBezTo>
                  <a:cubicBezTo>
                    <a:pt x="14071" y="591"/>
                    <a:pt x="9860" y="0"/>
                    <a:pt x="612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17"/>
            <p:cNvSpPr/>
            <p:nvPr/>
          </p:nvSpPr>
          <p:spPr>
            <a:xfrm>
              <a:off x="7220214" y="4046813"/>
              <a:ext cx="82853" cy="175134"/>
            </a:xfrm>
            <a:custGeom>
              <a:avLst/>
              <a:gdLst/>
              <a:ahLst/>
              <a:cxnLst/>
              <a:rect l="l" t="t" r="r" b="b"/>
              <a:pathLst>
                <a:path w="6758" h="14285" extrusionOk="0">
                  <a:moveTo>
                    <a:pt x="1795" y="0"/>
                  </a:moveTo>
                  <a:lnTo>
                    <a:pt x="1795" y="0"/>
                  </a:lnTo>
                  <a:cubicBezTo>
                    <a:pt x="1795" y="1"/>
                    <a:pt x="1" y="14285"/>
                    <a:pt x="3098" y="14285"/>
                  </a:cubicBezTo>
                  <a:cubicBezTo>
                    <a:pt x="3171" y="14285"/>
                    <a:pt x="3246" y="14277"/>
                    <a:pt x="3324" y="14261"/>
                  </a:cubicBezTo>
                  <a:cubicBezTo>
                    <a:pt x="6757" y="13559"/>
                    <a:pt x="1795" y="1"/>
                    <a:pt x="1795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17"/>
            <p:cNvSpPr/>
            <p:nvPr/>
          </p:nvSpPr>
          <p:spPr>
            <a:xfrm>
              <a:off x="7058110" y="4051949"/>
              <a:ext cx="177059" cy="50683"/>
            </a:xfrm>
            <a:custGeom>
              <a:avLst/>
              <a:gdLst/>
              <a:ahLst/>
              <a:cxnLst/>
              <a:rect l="l" t="t" r="r" b="b"/>
              <a:pathLst>
                <a:path w="14442" h="4134" extrusionOk="0">
                  <a:moveTo>
                    <a:pt x="13566" y="1"/>
                  </a:moveTo>
                  <a:cubicBezTo>
                    <a:pt x="10429" y="1"/>
                    <a:pt x="0" y="218"/>
                    <a:pt x="1259" y="3140"/>
                  </a:cubicBezTo>
                  <a:cubicBezTo>
                    <a:pt x="1560" y="3852"/>
                    <a:pt x="2303" y="4134"/>
                    <a:pt x="3291" y="4134"/>
                  </a:cubicBezTo>
                  <a:cubicBezTo>
                    <a:pt x="7071" y="4134"/>
                    <a:pt x="14442" y="7"/>
                    <a:pt x="14442" y="7"/>
                  </a:cubicBezTo>
                  <a:cubicBezTo>
                    <a:pt x="14442" y="7"/>
                    <a:pt x="14116" y="1"/>
                    <a:pt x="13566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17"/>
            <p:cNvSpPr/>
            <p:nvPr/>
          </p:nvSpPr>
          <p:spPr>
            <a:xfrm>
              <a:off x="5953300" y="2782783"/>
              <a:ext cx="285781" cy="1819972"/>
            </a:xfrm>
            <a:custGeom>
              <a:avLst/>
              <a:gdLst/>
              <a:ahLst/>
              <a:cxnLst/>
              <a:rect l="l" t="t" r="r" b="b"/>
              <a:pathLst>
                <a:path w="23310" h="148448" extrusionOk="0">
                  <a:moveTo>
                    <a:pt x="1" y="1"/>
                  </a:moveTo>
                  <a:lnTo>
                    <a:pt x="3008" y="141681"/>
                  </a:lnTo>
                  <a:lnTo>
                    <a:pt x="23309" y="148448"/>
                  </a:lnTo>
                  <a:lnTo>
                    <a:pt x="23309" y="148448"/>
                  </a:lnTo>
                  <a:lnTo>
                    <a:pt x="20302" y="6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17"/>
            <p:cNvSpPr/>
            <p:nvPr/>
          </p:nvSpPr>
          <p:spPr>
            <a:xfrm>
              <a:off x="5957296" y="2972972"/>
              <a:ext cx="251355" cy="188068"/>
            </a:xfrm>
            <a:custGeom>
              <a:avLst/>
              <a:gdLst/>
              <a:ahLst/>
              <a:cxnLst/>
              <a:rect l="l" t="t" r="r" b="b"/>
              <a:pathLst>
                <a:path w="20502" h="15340" extrusionOk="0">
                  <a:moveTo>
                    <a:pt x="1" y="1"/>
                  </a:moveTo>
                  <a:lnTo>
                    <a:pt x="201" y="8672"/>
                  </a:lnTo>
                  <a:lnTo>
                    <a:pt x="20502" y="15339"/>
                  </a:lnTo>
                  <a:lnTo>
                    <a:pt x="20402" y="6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17"/>
            <p:cNvSpPr/>
            <p:nvPr/>
          </p:nvSpPr>
          <p:spPr>
            <a:xfrm>
              <a:off x="5986179" y="4325488"/>
              <a:ext cx="251048" cy="188363"/>
            </a:xfrm>
            <a:custGeom>
              <a:avLst/>
              <a:gdLst/>
              <a:ahLst/>
              <a:cxnLst/>
              <a:rect l="l" t="t" r="r" b="b"/>
              <a:pathLst>
                <a:path w="20477" h="15364" extrusionOk="0">
                  <a:moveTo>
                    <a:pt x="0" y="0"/>
                  </a:moveTo>
                  <a:lnTo>
                    <a:pt x="176" y="8697"/>
                  </a:lnTo>
                  <a:lnTo>
                    <a:pt x="20477" y="15364"/>
                  </a:lnTo>
                  <a:lnTo>
                    <a:pt x="20276" y="6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17"/>
            <p:cNvSpPr/>
            <p:nvPr/>
          </p:nvSpPr>
          <p:spPr>
            <a:xfrm>
              <a:off x="6202173" y="2752111"/>
              <a:ext cx="1135374" cy="1850647"/>
            </a:xfrm>
            <a:custGeom>
              <a:avLst/>
              <a:gdLst/>
              <a:ahLst/>
              <a:cxnLst/>
              <a:rect l="l" t="t" r="r" b="b"/>
              <a:pathLst>
                <a:path w="92608" h="150950" extrusionOk="0">
                  <a:moveTo>
                    <a:pt x="84441" y="0"/>
                  </a:moveTo>
                  <a:cubicBezTo>
                    <a:pt x="84308" y="0"/>
                    <a:pt x="84172" y="7"/>
                    <a:pt x="84036" y="22"/>
                  </a:cubicBezTo>
                  <a:lnTo>
                    <a:pt x="1" y="9270"/>
                  </a:lnTo>
                  <a:lnTo>
                    <a:pt x="3008" y="150950"/>
                  </a:lnTo>
                  <a:lnTo>
                    <a:pt x="88171" y="139571"/>
                  </a:lnTo>
                  <a:cubicBezTo>
                    <a:pt x="90728" y="139220"/>
                    <a:pt x="92608" y="137040"/>
                    <a:pt x="92532" y="134534"/>
                  </a:cubicBezTo>
                  <a:lnTo>
                    <a:pt x="88096" y="3455"/>
                  </a:lnTo>
                  <a:cubicBezTo>
                    <a:pt x="88026" y="1508"/>
                    <a:pt x="86396" y="0"/>
                    <a:pt x="84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17"/>
            <p:cNvSpPr/>
            <p:nvPr/>
          </p:nvSpPr>
          <p:spPr>
            <a:xfrm>
              <a:off x="5953300" y="2667571"/>
              <a:ext cx="1272723" cy="198195"/>
            </a:xfrm>
            <a:custGeom>
              <a:avLst/>
              <a:gdLst/>
              <a:ahLst/>
              <a:cxnLst/>
              <a:rect l="l" t="t" r="r" b="b"/>
              <a:pathLst>
                <a:path w="103811" h="16166" extrusionOk="0">
                  <a:moveTo>
                    <a:pt x="86793" y="0"/>
                  </a:moveTo>
                  <a:lnTo>
                    <a:pt x="1" y="9399"/>
                  </a:lnTo>
                  <a:lnTo>
                    <a:pt x="20302" y="16166"/>
                  </a:lnTo>
                  <a:lnTo>
                    <a:pt x="103811" y="6968"/>
                  </a:lnTo>
                  <a:lnTo>
                    <a:pt x="86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17"/>
            <p:cNvSpPr/>
            <p:nvPr/>
          </p:nvSpPr>
          <p:spPr>
            <a:xfrm>
              <a:off x="6162233" y="2727788"/>
              <a:ext cx="1002022" cy="119241"/>
            </a:xfrm>
            <a:custGeom>
              <a:avLst/>
              <a:gdLst/>
              <a:ahLst/>
              <a:cxnLst/>
              <a:rect l="l" t="t" r="r" b="b"/>
              <a:pathLst>
                <a:path w="81731" h="9726" extrusionOk="0">
                  <a:moveTo>
                    <a:pt x="81730" y="1"/>
                  </a:moveTo>
                  <a:cubicBezTo>
                    <a:pt x="78297" y="301"/>
                    <a:pt x="74888" y="677"/>
                    <a:pt x="71479" y="1003"/>
                  </a:cubicBezTo>
                  <a:lnTo>
                    <a:pt x="61254" y="2106"/>
                  </a:lnTo>
                  <a:cubicBezTo>
                    <a:pt x="54437" y="2858"/>
                    <a:pt x="47620" y="3660"/>
                    <a:pt x="40803" y="4437"/>
                  </a:cubicBezTo>
                  <a:cubicBezTo>
                    <a:pt x="34011" y="5289"/>
                    <a:pt x="27194" y="6091"/>
                    <a:pt x="20401" y="6968"/>
                  </a:cubicBezTo>
                  <a:lnTo>
                    <a:pt x="10201" y="8321"/>
                  </a:lnTo>
                  <a:cubicBezTo>
                    <a:pt x="6792" y="8798"/>
                    <a:pt x="3409" y="9224"/>
                    <a:pt x="0" y="9725"/>
                  </a:cubicBezTo>
                  <a:cubicBezTo>
                    <a:pt x="3409" y="9424"/>
                    <a:pt x="6843" y="9048"/>
                    <a:pt x="10251" y="8722"/>
                  </a:cubicBezTo>
                  <a:lnTo>
                    <a:pt x="20477" y="7620"/>
                  </a:lnTo>
                  <a:cubicBezTo>
                    <a:pt x="27294" y="6868"/>
                    <a:pt x="34086" y="6066"/>
                    <a:pt x="40903" y="5289"/>
                  </a:cubicBezTo>
                  <a:cubicBezTo>
                    <a:pt x="47720" y="4437"/>
                    <a:pt x="54537" y="3635"/>
                    <a:pt x="61329" y="2758"/>
                  </a:cubicBezTo>
                  <a:lnTo>
                    <a:pt x="71530" y="1429"/>
                  </a:lnTo>
                  <a:cubicBezTo>
                    <a:pt x="74938" y="953"/>
                    <a:pt x="78322" y="502"/>
                    <a:pt x="81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17"/>
            <p:cNvSpPr/>
            <p:nvPr/>
          </p:nvSpPr>
          <p:spPr>
            <a:xfrm>
              <a:off x="6090026" y="2705048"/>
              <a:ext cx="1018916" cy="123238"/>
            </a:xfrm>
            <a:custGeom>
              <a:avLst/>
              <a:gdLst/>
              <a:ahLst/>
              <a:cxnLst/>
              <a:rect l="l" t="t" r="r" b="b"/>
              <a:pathLst>
                <a:path w="83109" h="10052" extrusionOk="0">
                  <a:moveTo>
                    <a:pt x="83109" y="1"/>
                  </a:moveTo>
                  <a:lnTo>
                    <a:pt x="83109" y="1"/>
                  </a:lnTo>
                  <a:cubicBezTo>
                    <a:pt x="79625" y="327"/>
                    <a:pt x="76166" y="703"/>
                    <a:pt x="72683" y="1054"/>
                  </a:cubicBezTo>
                  <a:lnTo>
                    <a:pt x="62282" y="2207"/>
                  </a:lnTo>
                  <a:cubicBezTo>
                    <a:pt x="55364" y="2958"/>
                    <a:pt x="48422" y="3811"/>
                    <a:pt x="41505" y="4613"/>
                  </a:cubicBezTo>
                  <a:cubicBezTo>
                    <a:pt x="34587" y="5490"/>
                    <a:pt x="27645" y="6317"/>
                    <a:pt x="20728" y="7219"/>
                  </a:cubicBezTo>
                  <a:lnTo>
                    <a:pt x="10352" y="8598"/>
                  </a:lnTo>
                  <a:cubicBezTo>
                    <a:pt x="6918" y="9099"/>
                    <a:pt x="3459" y="9550"/>
                    <a:pt x="1" y="10051"/>
                  </a:cubicBezTo>
                  <a:cubicBezTo>
                    <a:pt x="3484" y="9725"/>
                    <a:pt x="6943" y="9349"/>
                    <a:pt x="10402" y="8999"/>
                  </a:cubicBezTo>
                  <a:lnTo>
                    <a:pt x="20828" y="7871"/>
                  </a:lnTo>
                  <a:cubicBezTo>
                    <a:pt x="27745" y="7094"/>
                    <a:pt x="34662" y="6267"/>
                    <a:pt x="41605" y="5440"/>
                  </a:cubicBezTo>
                  <a:cubicBezTo>
                    <a:pt x="48522" y="4587"/>
                    <a:pt x="55440" y="3735"/>
                    <a:pt x="62357" y="2833"/>
                  </a:cubicBezTo>
                  <a:lnTo>
                    <a:pt x="72733" y="1455"/>
                  </a:lnTo>
                  <a:cubicBezTo>
                    <a:pt x="76192" y="978"/>
                    <a:pt x="79650" y="527"/>
                    <a:pt x="8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17"/>
            <p:cNvSpPr/>
            <p:nvPr/>
          </p:nvSpPr>
          <p:spPr>
            <a:xfrm>
              <a:off x="6011984" y="2683852"/>
              <a:ext cx="1045349" cy="118615"/>
            </a:xfrm>
            <a:custGeom>
              <a:avLst/>
              <a:gdLst/>
              <a:ahLst/>
              <a:cxnLst/>
              <a:rect l="l" t="t" r="r" b="b"/>
              <a:pathLst>
                <a:path w="85265" h="9675" extrusionOk="0">
                  <a:moveTo>
                    <a:pt x="85264" y="1"/>
                  </a:moveTo>
                  <a:lnTo>
                    <a:pt x="85264" y="1"/>
                  </a:lnTo>
                  <a:cubicBezTo>
                    <a:pt x="81705" y="326"/>
                    <a:pt x="78146" y="677"/>
                    <a:pt x="74588" y="1003"/>
                  </a:cubicBezTo>
                  <a:lnTo>
                    <a:pt x="63911" y="2106"/>
                  </a:lnTo>
                  <a:cubicBezTo>
                    <a:pt x="56793" y="2833"/>
                    <a:pt x="49700" y="3660"/>
                    <a:pt x="42582" y="4412"/>
                  </a:cubicBezTo>
                  <a:cubicBezTo>
                    <a:pt x="35490" y="5264"/>
                    <a:pt x="28397" y="6066"/>
                    <a:pt x="21279" y="6943"/>
                  </a:cubicBezTo>
                  <a:lnTo>
                    <a:pt x="10652" y="8271"/>
                  </a:lnTo>
                  <a:cubicBezTo>
                    <a:pt x="7093" y="8723"/>
                    <a:pt x="3560" y="9174"/>
                    <a:pt x="1" y="9675"/>
                  </a:cubicBezTo>
                  <a:cubicBezTo>
                    <a:pt x="3585" y="9374"/>
                    <a:pt x="7144" y="8998"/>
                    <a:pt x="10702" y="8672"/>
                  </a:cubicBezTo>
                  <a:lnTo>
                    <a:pt x="21354" y="7570"/>
                  </a:lnTo>
                  <a:cubicBezTo>
                    <a:pt x="28472" y="6843"/>
                    <a:pt x="35590" y="6041"/>
                    <a:pt x="42683" y="5264"/>
                  </a:cubicBezTo>
                  <a:cubicBezTo>
                    <a:pt x="49775" y="4412"/>
                    <a:pt x="56893" y="3610"/>
                    <a:pt x="63986" y="2733"/>
                  </a:cubicBezTo>
                  <a:lnTo>
                    <a:pt x="74638" y="1429"/>
                  </a:lnTo>
                  <a:cubicBezTo>
                    <a:pt x="78172" y="953"/>
                    <a:pt x="81730" y="502"/>
                    <a:pt x="85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17"/>
            <p:cNvSpPr/>
            <p:nvPr/>
          </p:nvSpPr>
          <p:spPr>
            <a:xfrm>
              <a:off x="6285131" y="2890627"/>
              <a:ext cx="970367" cy="1566791"/>
            </a:xfrm>
            <a:custGeom>
              <a:avLst/>
              <a:gdLst/>
              <a:ahLst/>
              <a:cxnLst/>
              <a:rect l="l" t="t" r="r" b="b"/>
              <a:pathLst>
                <a:path w="79149" h="127797" extrusionOk="0">
                  <a:moveTo>
                    <a:pt x="75866" y="65189"/>
                  </a:moveTo>
                  <a:cubicBezTo>
                    <a:pt x="75590" y="67069"/>
                    <a:pt x="75214" y="68899"/>
                    <a:pt x="74738" y="70703"/>
                  </a:cubicBezTo>
                  <a:cubicBezTo>
                    <a:pt x="75640" y="73660"/>
                    <a:pt x="76517" y="76618"/>
                    <a:pt x="77394" y="79575"/>
                  </a:cubicBezTo>
                  <a:cubicBezTo>
                    <a:pt x="76718" y="74663"/>
                    <a:pt x="76216" y="69926"/>
                    <a:pt x="75866" y="65189"/>
                  </a:cubicBezTo>
                  <a:close/>
                  <a:moveTo>
                    <a:pt x="73735" y="74087"/>
                  </a:moveTo>
                  <a:cubicBezTo>
                    <a:pt x="72908" y="76668"/>
                    <a:pt x="71856" y="79124"/>
                    <a:pt x="70678" y="81430"/>
                  </a:cubicBezTo>
                  <a:cubicBezTo>
                    <a:pt x="73033" y="87370"/>
                    <a:pt x="75715" y="93184"/>
                    <a:pt x="78723" y="98849"/>
                  </a:cubicBezTo>
                  <a:lnTo>
                    <a:pt x="78698" y="98172"/>
                  </a:lnTo>
                  <a:cubicBezTo>
                    <a:pt x="76216" y="90352"/>
                    <a:pt x="74537" y="82257"/>
                    <a:pt x="73735" y="74087"/>
                  </a:cubicBezTo>
                  <a:close/>
                  <a:moveTo>
                    <a:pt x="66868" y="1"/>
                  </a:moveTo>
                  <a:lnTo>
                    <a:pt x="6993" y="6567"/>
                  </a:lnTo>
                  <a:cubicBezTo>
                    <a:pt x="7068" y="10552"/>
                    <a:pt x="4036" y="13961"/>
                    <a:pt x="0" y="14412"/>
                  </a:cubicBezTo>
                  <a:lnTo>
                    <a:pt x="2231" y="120327"/>
                  </a:lnTo>
                  <a:cubicBezTo>
                    <a:pt x="2607" y="120277"/>
                    <a:pt x="2958" y="120252"/>
                    <a:pt x="3309" y="120252"/>
                  </a:cubicBezTo>
                  <a:cubicBezTo>
                    <a:pt x="7544" y="120252"/>
                    <a:pt x="11103" y="123535"/>
                    <a:pt x="11179" y="127796"/>
                  </a:cubicBezTo>
                  <a:lnTo>
                    <a:pt x="72332" y="119626"/>
                  </a:lnTo>
                  <a:cubicBezTo>
                    <a:pt x="72206" y="115666"/>
                    <a:pt x="75139" y="112257"/>
                    <a:pt x="79149" y="111731"/>
                  </a:cubicBezTo>
                  <a:lnTo>
                    <a:pt x="79074" y="109751"/>
                  </a:lnTo>
                  <a:cubicBezTo>
                    <a:pt x="75690" y="101706"/>
                    <a:pt x="72582" y="93535"/>
                    <a:pt x="70427" y="85139"/>
                  </a:cubicBezTo>
                  <a:cubicBezTo>
                    <a:pt x="70427" y="85114"/>
                    <a:pt x="70427" y="85114"/>
                    <a:pt x="70427" y="85089"/>
                  </a:cubicBezTo>
                  <a:cubicBezTo>
                    <a:pt x="70427" y="85089"/>
                    <a:pt x="70427" y="85089"/>
                    <a:pt x="70427" y="85064"/>
                  </a:cubicBezTo>
                  <a:cubicBezTo>
                    <a:pt x="70427" y="85064"/>
                    <a:pt x="70402" y="85039"/>
                    <a:pt x="70402" y="85014"/>
                  </a:cubicBezTo>
                  <a:cubicBezTo>
                    <a:pt x="70402" y="85014"/>
                    <a:pt x="70402" y="84989"/>
                    <a:pt x="70402" y="84989"/>
                  </a:cubicBezTo>
                  <a:cubicBezTo>
                    <a:pt x="70402" y="84989"/>
                    <a:pt x="70402" y="84964"/>
                    <a:pt x="70402" y="84964"/>
                  </a:cubicBezTo>
                  <a:cubicBezTo>
                    <a:pt x="70377" y="84914"/>
                    <a:pt x="70377" y="84889"/>
                    <a:pt x="70352" y="84838"/>
                  </a:cubicBezTo>
                  <a:cubicBezTo>
                    <a:pt x="70201" y="84187"/>
                    <a:pt x="70051" y="83535"/>
                    <a:pt x="69876" y="82909"/>
                  </a:cubicBezTo>
                  <a:cubicBezTo>
                    <a:pt x="63459" y="94337"/>
                    <a:pt x="52958" y="101806"/>
                    <a:pt x="41103" y="101806"/>
                  </a:cubicBezTo>
                  <a:cubicBezTo>
                    <a:pt x="21529" y="101806"/>
                    <a:pt x="5665" y="81530"/>
                    <a:pt x="5665" y="56518"/>
                  </a:cubicBezTo>
                  <a:cubicBezTo>
                    <a:pt x="5665" y="31505"/>
                    <a:pt x="21529" y="11229"/>
                    <a:pt x="41103" y="11229"/>
                  </a:cubicBezTo>
                  <a:cubicBezTo>
                    <a:pt x="57294" y="11229"/>
                    <a:pt x="70928" y="25114"/>
                    <a:pt x="75164" y="44086"/>
                  </a:cubicBezTo>
                  <a:cubicBezTo>
                    <a:pt x="75214" y="38598"/>
                    <a:pt x="75540" y="33059"/>
                    <a:pt x="76317" y="27645"/>
                  </a:cubicBezTo>
                  <a:lnTo>
                    <a:pt x="75615" y="7394"/>
                  </a:lnTo>
                  <a:cubicBezTo>
                    <a:pt x="75314" y="7445"/>
                    <a:pt x="75013" y="7445"/>
                    <a:pt x="74738" y="7445"/>
                  </a:cubicBezTo>
                  <a:cubicBezTo>
                    <a:pt x="70527" y="7445"/>
                    <a:pt x="66993" y="4186"/>
                    <a:pt x="66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17"/>
            <p:cNvSpPr/>
            <p:nvPr/>
          </p:nvSpPr>
          <p:spPr>
            <a:xfrm>
              <a:off x="6354567" y="3028285"/>
              <a:ext cx="868670" cy="1110474"/>
            </a:xfrm>
            <a:custGeom>
              <a:avLst/>
              <a:gdLst/>
              <a:ahLst/>
              <a:cxnLst/>
              <a:rect l="l" t="t" r="r" b="b"/>
              <a:pathLst>
                <a:path w="70854" h="90577" extrusionOk="0">
                  <a:moveTo>
                    <a:pt x="35439" y="0"/>
                  </a:moveTo>
                  <a:cubicBezTo>
                    <a:pt x="15865" y="0"/>
                    <a:pt x="1" y="20276"/>
                    <a:pt x="1" y="45289"/>
                  </a:cubicBezTo>
                  <a:cubicBezTo>
                    <a:pt x="1" y="70301"/>
                    <a:pt x="15865" y="90577"/>
                    <a:pt x="35439" y="90577"/>
                  </a:cubicBezTo>
                  <a:cubicBezTo>
                    <a:pt x="54988" y="90577"/>
                    <a:pt x="70853" y="70301"/>
                    <a:pt x="70853" y="45289"/>
                  </a:cubicBezTo>
                  <a:cubicBezTo>
                    <a:pt x="70853" y="20276"/>
                    <a:pt x="54988" y="0"/>
                    <a:pt x="35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17"/>
            <p:cNvSpPr/>
            <p:nvPr/>
          </p:nvSpPr>
          <p:spPr>
            <a:xfrm>
              <a:off x="6436606" y="4138364"/>
              <a:ext cx="753132" cy="112167"/>
            </a:xfrm>
            <a:custGeom>
              <a:avLst/>
              <a:gdLst/>
              <a:ahLst/>
              <a:cxnLst/>
              <a:rect l="l" t="t" r="r" b="b"/>
              <a:pathLst>
                <a:path w="61430" h="9149" extrusionOk="0">
                  <a:moveTo>
                    <a:pt x="60853" y="1"/>
                  </a:moveTo>
                  <a:cubicBezTo>
                    <a:pt x="55865" y="753"/>
                    <a:pt x="49550" y="1455"/>
                    <a:pt x="42908" y="2106"/>
                  </a:cubicBezTo>
                  <a:cubicBezTo>
                    <a:pt x="32933" y="3059"/>
                    <a:pt x="22206" y="3886"/>
                    <a:pt x="13960" y="4462"/>
                  </a:cubicBezTo>
                  <a:cubicBezTo>
                    <a:pt x="9850" y="4738"/>
                    <a:pt x="6366" y="4963"/>
                    <a:pt x="3910" y="5114"/>
                  </a:cubicBezTo>
                  <a:cubicBezTo>
                    <a:pt x="2682" y="5214"/>
                    <a:pt x="1705" y="5264"/>
                    <a:pt x="1028" y="5314"/>
                  </a:cubicBezTo>
                  <a:cubicBezTo>
                    <a:pt x="376" y="5339"/>
                    <a:pt x="26" y="5364"/>
                    <a:pt x="0" y="5364"/>
                  </a:cubicBezTo>
                  <a:lnTo>
                    <a:pt x="226" y="9149"/>
                  </a:lnTo>
                  <a:cubicBezTo>
                    <a:pt x="251" y="9149"/>
                    <a:pt x="10452" y="8547"/>
                    <a:pt x="23209" y="7570"/>
                  </a:cubicBezTo>
                  <a:cubicBezTo>
                    <a:pt x="29575" y="7094"/>
                    <a:pt x="36592" y="6517"/>
                    <a:pt x="43259" y="5866"/>
                  </a:cubicBezTo>
                  <a:cubicBezTo>
                    <a:pt x="49951" y="5214"/>
                    <a:pt x="56317" y="4512"/>
                    <a:pt x="61429" y="3760"/>
                  </a:cubicBezTo>
                  <a:lnTo>
                    <a:pt x="60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17"/>
            <p:cNvSpPr/>
            <p:nvPr/>
          </p:nvSpPr>
          <p:spPr>
            <a:xfrm>
              <a:off x="6450128" y="4236695"/>
              <a:ext cx="733160" cy="119842"/>
            </a:xfrm>
            <a:custGeom>
              <a:avLst/>
              <a:gdLst/>
              <a:ahLst/>
              <a:cxnLst/>
              <a:rect l="l" t="t" r="r" b="b"/>
              <a:pathLst>
                <a:path w="59801" h="9775" extrusionOk="0">
                  <a:moveTo>
                    <a:pt x="59424" y="0"/>
                  </a:moveTo>
                  <a:cubicBezTo>
                    <a:pt x="49925" y="977"/>
                    <a:pt x="35088" y="2481"/>
                    <a:pt x="22607" y="3734"/>
                  </a:cubicBezTo>
                  <a:cubicBezTo>
                    <a:pt x="16366" y="4361"/>
                    <a:pt x="10702" y="4937"/>
                    <a:pt x="6617" y="5338"/>
                  </a:cubicBezTo>
                  <a:cubicBezTo>
                    <a:pt x="4562" y="5539"/>
                    <a:pt x="2908" y="5714"/>
                    <a:pt x="1780" y="5815"/>
                  </a:cubicBezTo>
                  <a:cubicBezTo>
                    <a:pt x="627" y="5940"/>
                    <a:pt x="0" y="5990"/>
                    <a:pt x="0" y="5990"/>
                  </a:cubicBezTo>
                  <a:lnTo>
                    <a:pt x="376" y="9775"/>
                  </a:lnTo>
                  <a:cubicBezTo>
                    <a:pt x="376" y="9775"/>
                    <a:pt x="40828" y="5739"/>
                    <a:pt x="59800" y="3759"/>
                  </a:cubicBezTo>
                  <a:lnTo>
                    <a:pt x="594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17"/>
            <p:cNvSpPr/>
            <p:nvPr/>
          </p:nvSpPr>
          <p:spPr>
            <a:xfrm>
              <a:off x="6018126" y="3171791"/>
              <a:ext cx="121693" cy="260831"/>
            </a:xfrm>
            <a:custGeom>
              <a:avLst/>
              <a:gdLst/>
              <a:ahLst/>
              <a:cxnLst/>
              <a:rect l="l" t="t" r="r" b="b"/>
              <a:pathLst>
                <a:path w="9926" h="21275" extrusionOk="0">
                  <a:moveTo>
                    <a:pt x="4492" y="1"/>
                  </a:moveTo>
                  <a:cubicBezTo>
                    <a:pt x="1980" y="1"/>
                    <a:pt x="1" y="4124"/>
                    <a:pt x="1" y="9648"/>
                  </a:cubicBezTo>
                  <a:cubicBezTo>
                    <a:pt x="1" y="15487"/>
                    <a:pt x="2232" y="20650"/>
                    <a:pt x="4963" y="21227"/>
                  </a:cubicBezTo>
                  <a:cubicBezTo>
                    <a:pt x="5122" y="21259"/>
                    <a:pt x="5279" y="21274"/>
                    <a:pt x="5434" y="21274"/>
                  </a:cubicBezTo>
                  <a:cubicBezTo>
                    <a:pt x="7947" y="21274"/>
                    <a:pt x="9926" y="17153"/>
                    <a:pt x="9926" y="11653"/>
                  </a:cubicBezTo>
                  <a:cubicBezTo>
                    <a:pt x="9926" y="5788"/>
                    <a:pt x="7695" y="625"/>
                    <a:pt x="4963" y="49"/>
                  </a:cubicBezTo>
                  <a:cubicBezTo>
                    <a:pt x="4805" y="16"/>
                    <a:pt x="4647" y="1"/>
                    <a:pt x="4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17"/>
            <p:cNvSpPr/>
            <p:nvPr/>
          </p:nvSpPr>
          <p:spPr>
            <a:xfrm>
              <a:off x="6005536" y="3466109"/>
              <a:ext cx="170242" cy="51014"/>
            </a:xfrm>
            <a:custGeom>
              <a:avLst/>
              <a:gdLst/>
              <a:ahLst/>
              <a:cxnLst/>
              <a:rect l="l" t="t" r="r" b="b"/>
              <a:pathLst>
                <a:path w="13886" h="4161" extrusionOk="0">
                  <a:moveTo>
                    <a:pt x="201" y="1"/>
                  </a:moveTo>
                  <a:lnTo>
                    <a:pt x="0" y="727"/>
                  </a:lnTo>
                  <a:cubicBezTo>
                    <a:pt x="4537" y="1980"/>
                    <a:pt x="9123" y="3133"/>
                    <a:pt x="13710" y="4161"/>
                  </a:cubicBezTo>
                  <a:lnTo>
                    <a:pt x="13885" y="3434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17"/>
            <p:cNvSpPr/>
            <p:nvPr/>
          </p:nvSpPr>
          <p:spPr>
            <a:xfrm>
              <a:off x="6007988" y="3510658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1" y="727"/>
                  </a:lnTo>
                  <a:cubicBezTo>
                    <a:pt x="4537" y="1981"/>
                    <a:pt x="9124" y="3133"/>
                    <a:pt x="13710" y="4161"/>
                  </a:cubicBezTo>
                  <a:lnTo>
                    <a:pt x="13886" y="3409"/>
                  </a:lnTo>
                  <a:cubicBezTo>
                    <a:pt x="9299" y="2382"/>
                    <a:pt x="4738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17"/>
            <p:cNvSpPr/>
            <p:nvPr/>
          </p:nvSpPr>
          <p:spPr>
            <a:xfrm>
              <a:off x="6010452" y="3554902"/>
              <a:ext cx="169936" cy="51026"/>
            </a:xfrm>
            <a:custGeom>
              <a:avLst/>
              <a:gdLst/>
              <a:ahLst/>
              <a:cxnLst/>
              <a:rect l="l" t="t" r="r" b="b"/>
              <a:pathLst>
                <a:path w="13861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37" y="1981"/>
                    <a:pt x="9098" y="3134"/>
                    <a:pt x="13710" y="4161"/>
                  </a:cubicBezTo>
                  <a:lnTo>
                    <a:pt x="13860" y="3434"/>
                  </a:lnTo>
                  <a:cubicBezTo>
                    <a:pt x="9274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17"/>
            <p:cNvSpPr/>
            <p:nvPr/>
          </p:nvSpPr>
          <p:spPr>
            <a:xfrm>
              <a:off x="6012904" y="3599451"/>
              <a:ext cx="169936" cy="51026"/>
            </a:xfrm>
            <a:custGeom>
              <a:avLst/>
              <a:gdLst/>
              <a:ahLst/>
              <a:cxnLst/>
              <a:rect l="l" t="t" r="r" b="b"/>
              <a:pathLst>
                <a:path w="13861" h="4162" extrusionOk="0">
                  <a:moveTo>
                    <a:pt x="201" y="1"/>
                  </a:moveTo>
                  <a:lnTo>
                    <a:pt x="1" y="728"/>
                  </a:lnTo>
                  <a:cubicBezTo>
                    <a:pt x="4537" y="1981"/>
                    <a:pt x="9099" y="3134"/>
                    <a:pt x="13710" y="4161"/>
                  </a:cubicBezTo>
                  <a:lnTo>
                    <a:pt x="13861" y="3409"/>
                  </a:lnTo>
                  <a:cubicBezTo>
                    <a:pt x="9274" y="2382"/>
                    <a:pt x="4713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17"/>
            <p:cNvSpPr/>
            <p:nvPr/>
          </p:nvSpPr>
          <p:spPr>
            <a:xfrm>
              <a:off x="6015061" y="3643695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62" y="1981"/>
                    <a:pt x="9123" y="3134"/>
                    <a:pt x="13710" y="4161"/>
                  </a:cubicBezTo>
                  <a:lnTo>
                    <a:pt x="13885" y="3434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17"/>
            <p:cNvSpPr/>
            <p:nvPr/>
          </p:nvSpPr>
          <p:spPr>
            <a:xfrm>
              <a:off x="6017513" y="3688244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1" y="728"/>
                  </a:lnTo>
                  <a:cubicBezTo>
                    <a:pt x="4537" y="1981"/>
                    <a:pt x="9124" y="3134"/>
                    <a:pt x="13710" y="4161"/>
                  </a:cubicBezTo>
                  <a:lnTo>
                    <a:pt x="13886" y="3409"/>
                  </a:lnTo>
                  <a:cubicBezTo>
                    <a:pt x="9299" y="2382"/>
                    <a:pt x="4738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17"/>
            <p:cNvSpPr/>
            <p:nvPr/>
          </p:nvSpPr>
          <p:spPr>
            <a:xfrm>
              <a:off x="6019977" y="3732488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37" y="1981"/>
                    <a:pt x="9098" y="3134"/>
                    <a:pt x="13710" y="4161"/>
                  </a:cubicBezTo>
                  <a:lnTo>
                    <a:pt x="13885" y="3435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17"/>
            <p:cNvSpPr/>
            <p:nvPr/>
          </p:nvSpPr>
          <p:spPr>
            <a:xfrm>
              <a:off x="7261576" y="4050490"/>
              <a:ext cx="10151" cy="142596"/>
            </a:xfrm>
            <a:custGeom>
              <a:avLst/>
              <a:gdLst/>
              <a:ahLst/>
              <a:cxnLst/>
              <a:rect l="l" t="t" r="r" b="b"/>
              <a:pathLst>
                <a:path w="828" h="11631" extrusionOk="0">
                  <a:moveTo>
                    <a:pt x="376" y="1"/>
                  </a:moveTo>
                  <a:cubicBezTo>
                    <a:pt x="201" y="953"/>
                    <a:pt x="100" y="1931"/>
                    <a:pt x="50" y="2908"/>
                  </a:cubicBezTo>
                  <a:cubicBezTo>
                    <a:pt x="0" y="3886"/>
                    <a:pt x="0" y="4863"/>
                    <a:pt x="25" y="5841"/>
                  </a:cubicBezTo>
                  <a:cubicBezTo>
                    <a:pt x="50" y="6818"/>
                    <a:pt x="125" y="7770"/>
                    <a:pt x="226" y="8748"/>
                  </a:cubicBezTo>
                  <a:cubicBezTo>
                    <a:pt x="326" y="9725"/>
                    <a:pt x="476" y="10678"/>
                    <a:pt x="727" y="11630"/>
                  </a:cubicBezTo>
                  <a:cubicBezTo>
                    <a:pt x="802" y="10653"/>
                    <a:pt x="827" y="9700"/>
                    <a:pt x="827" y="8723"/>
                  </a:cubicBezTo>
                  <a:cubicBezTo>
                    <a:pt x="827" y="7745"/>
                    <a:pt x="802" y="6768"/>
                    <a:pt x="777" y="5816"/>
                  </a:cubicBezTo>
                  <a:cubicBezTo>
                    <a:pt x="752" y="4838"/>
                    <a:pt x="702" y="3886"/>
                    <a:pt x="652" y="2908"/>
                  </a:cubicBezTo>
                  <a:cubicBezTo>
                    <a:pt x="576" y="1931"/>
                    <a:pt x="501" y="978"/>
                    <a:pt x="37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17"/>
            <p:cNvSpPr/>
            <p:nvPr/>
          </p:nvSpPr>
          <p:spPr>
            <a:xfrm>
              <a:off x="7283692" y="4105497"/>
              <a:ext cx="9538" cy="114619"/>
            </a:xfrm>
            <a:custGeom>
              <a:avLst/>
              <a:gdLst/>
              <a:ahLst/>
              <a:cxnLst/>
              <a:rect l="l" t="t" r="r" b="b"/>
              <a:pathLst>
                <a:path w="778" h="9349" extrusionOk="0">
                  <a:moveTo>
                    <a:pt x="326" y="0"/>
                  </a:moveTo>
                  <a:cubicBezTo>
                    <a:pt x="176" y="777"/>
                    <a:pt x="101" y="1554"/>
                    <a:pt x="51" y="2356"/>
                  </a:cubicBezTo>
                  <a:cubicBezTo>
                    <a:pt x="1" y="3133"/>
                    <a:pt x="1" y="3910"/>
                    <a:pt x="1" y="4687"/>
                  </a:cubicBezTo>
                  <a:cubicBezTo>
                    <a:pt x="26" y="5464"/>
                    <a:pt x="51" y="6241"/>
                    <a:pt x="126" y="7018"/>
                  </a:cubicBezTo>
                  <a:cubicBezTo>
                    <a:pt x="201" y="7795"/>
                    <a:pt x="301" y="8572"/>
                    <a:pt x="452" y="9349"/>
                  </a:cubicBezTo>
                  <a:cubicBezTo>
                    <a:pt x="602" y="8572"/>
                    <a:pt x="677" y="7795"/>
                    <a:pt x="727" y="7018"/>
                  </a:cubicBezTo>
                  <a:cubicBezTo>
                    <a:pt x="778" y="6216"/>
                    <a:pt x="778" y="5439"/>
                    <a:pt x="778" y="4662"/>
                  </a:cubicBezTo>
                  <a:cubicBezTo>
                    <a:pt x="752" y="3885"/>
                    <a:pt x="727" y="3108"/>
                    <a:pt x="652" y="2331"/>
                  </a:cubicBezTo>
                  <a:cubicBezTo>
                    <a:pt x="577" y="1554"/>
                    <a:pt x="477" y="777"/>
                    <a:pt x="326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17"/>
            <p:cNvSpPr/>
            <p:nvPr/>
          </p:nvSpPr>
          <p:spPr>
            <a:xfrm>
              <a:off x="7276324" y="4265259"/>
              <a:ext cx="10151" cy="103254"/>
            </a:xfrm>
            <a:custGeom>
              <a:avLst/>
              <a:gdLst/>
              <a:ahLst/>
              <a:cxnLst/>
              <a:rect l="l" t="t" r="r" b="b"/>
              <a:pathLst>
                <a:path w="828" h="8422" extrusionOk="0">
                  <a:moveTo>
                    <a:pt x="226" y="1"/>
                  </a:moveTo>
                  <a:cubicBezTo>
                    <a:pt x="100" y="703"/>
                    <a:pt x="50" y="1404"/>
                    <a:pt x="25" y="2131"/>
                  </a:cubicBezTo>
                  <a:cubicBezTo>
                    <a:pt x="0" y="2833"/>
                    <a:pt x="25" y="3535"/>
                    <a:pt x="25" y="4236"/>
                  </a:cubicBezTo>
                  <a:cubicBezTo>
                    <a:pt x="75" y="4938"/>
                    <a:pt x="125" y="5640"/>
                    <a:pt x="201" y="6317"/>
                  </a:cubicBezTo>
                  <a:cubicBezTo>
                    <a:pt x="301" y="7018"/>
                    <a:pt x="401" y="7720"/>
                    <a:pt x="602" y="8422"/>
                  </a:cubicBezTo>
                  <a:cubicBezTo>
                    <a:pt x="727" y="7720"/>
                    <a:pt x="777" y="7018"/>
                    <a:pt x="802" y="6292"/>
                  </a:cubicBezTo>
                  <a:cubicBezTo>
                    <a:pt x="827" y="5590"/>
                    <a:pt x="827" y="4888"/>
                    <a:pt x="802" y="4186"/>
                  </a:cubicBezTo>
                  <a:cubicBezTo>
                    <a:pt x="752" y="3485"/>
                    <a:pt x="702" y="2783"/>
                    <a:pt x="627" y="2106"/>
                  </a:cubicBezTo>
                  <a:cubicBezTo>
                    <a:pt x="526" y="1404"/>
                    <a:pt x="426" y="703"/>
                    <a:pt x="22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17"/>
            <p:cNvSpPr/>
            <p:nvPr/>
          </p:nvSpPr>
          <p:spPr>
            <a:xfrm>
              <a:off x="7296907" y="4234231"/>
              <a:ext cx="9845" cy="67920"/>
            </a:xfrm>
            <a:custGeom>
              <a:avLst/>
              <a:gdLst/>
              <a:ahLst/>
              <a:cxnLst/>
              <a:rect l="l" t="t" r="r" b="b"/>
              <a:pathLst>
                <a:path w="803" h="5540" extrusionOk="0">
                  <a:moveTo>
                    <a:pt x="251" y="1"/>
                  </a:moveTo>
                  <a:cubicBezTo>
                    <a:pt x="126" y="477"/>
                    <a:pt x="50" y="928"/>
                    <a:pt x="25" y="1404"/>
                  </a:cubicBezTo>
                  <a:cubicBezTo>
                    <a:pt x="0" y="1855"/>
                    <a:pt x="0" y="2331"/>
                    <a:pt x="25" y="2782"/>
                  </a:cubicBezTo>
                  <a:cubicBezTo>
                    <a:pt x="50" y="3234"/>
                    <a:pt x="101" y="3710"/>
                    <a:pt x="176" y="4161"/>
                  </a:cubicBezTo>
                  <a:cubicBezTo>
                    <a:pt x="276" y="4612"/>
                    <a:pt x="376" y="5088"/>
                    <a:pt x="552" y="5539"/>
                  </a:cubicBezTo>
                  <a:cubicBezTo>
                    <a:pt x="702" y="5063"/>
                    <a:pt x="752" y="4587"/>
                    <a:pt x="777" y="4136"/>
                  </a:cubicBezTo>
                  <a:cubicBezTo>
                    <a:pt x="802" y="3660"/>
                    <a:pt x="802" y="3209"/>
                    <a:pt x="777" y="2732"/>
                  </a:cubicBezTo>
                  <a:cubicBezTo>
                    <a:pt x="752" y="2281"/>
                    <a:pt x="702" y="1830"/>
                    <a:pt x="627" y="1354"/>
                  </a:cubicBezTo>
                  <a:cubicBezTo>
                    <a:pt x="527" y="903"/>
                    <a:pt x="426" y="452"/>
                    <a:pt x="25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17"/>
            <p:cNvSpPr/>
            <p:nvPr/>
          </p:nvSpPr>
          <p:spPr>
            <a:xfrm>
              <a:off x="7281240" y="3900561"/>
              <a:ext cx="11071" cy="144423"/>
            </a:xfrm>
            <a:custGeom>
              <a:avLst/>
              <a:gdLst/>
              <a:ahLst/>
              <a:cxnLst/>
              <a:rect l="l" t="t" r="r" b="b"/>
              <a:pathLst>
                <a:path w="903" h="11780" extrusionOk="0">
                  <a:moveTo>
                    <a:pt x="326" y="0"/>
                  </a:moveTo>
                  <a:cubicBezTo>
                    <a:pt x="150" y="978"/>
                    <a:pt x="75" y="1980"/>
                    <a:pt x="50" y="2958"/>
                  </a:cubicBezTo>
                  <a:cubicBezTo>
                    <a:pt x="0" y="3935"/>
                    <a:pt x="0" y="4938"/>
                    <a:pt x="50" y="5915"/>
                  </a:cubicBezTo>
                  <a:cubicBezTo>
                    <a:pt x="100" y="6893"/>
                    <a:pt x="176" y="7870"/>
                    <a:pt x="301" y="8847"/>
                  </a:cubicBezTo>
                  <a:cubicBezTo>
                    <a:pt x="426" y="9825"/>
                    <a:pt x="602" y="10802"/>
                    <a:pt x="852" y="11780"/>
                  </a:cubicBezTo>
                  <a:cubicBezTo>
                    <a:pt x="902" y="10777"/>
                    <a:pt x="902" y="9800"/>
                    <a:pt x="902" y="8822"/>
                  </a:cubicBezTo>
                  <a:cubicBezTo>
                    <a:pt x="877" y="7820"/>
                    <a:pt x="827" y="6842"/>
                    <a:pt x="802" y="5865"/>
                  </a:cubicBezTo>
                  <a:cubicBezTo>
                    <a:pt x="752" y="4913"/>
                    <a:pt x="702" y="3935"/>
                    <a:pt x="627" y="2958"/>
                  </a:cubicBezTo>
                  <a:cubicBezTo>
                    <a:pt x="551" y="1955"/>
                    <a:pt x="476" y="978"/>
                    <a:pt x="326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17"/>
            <p:cNvSpPr/>
            <p:nvPr/>
          </p:nvSpPr>
          <p:spPr>
            <a:xfrm>
              <a:off x="7124224" y="2654859"/>
              <a:ext cx="869896" cy="1726061"/>
            </a:xfrm>
            <a:custGeom>
              <a:avLst/>
              <a:gdLst/>
              <a:ahLst/>
              <a:cxnLst/>
              <a:rect l="l" t="t" r="r" b="b"/>
              <a:pathLst>
                <a:path w="70954" h="140788" extrusionOk="0">
                  <a:moveTo>
                    <a:pt x="50082" y="1"/>
                  </a:moveTo>
                  <a:cubicBezTo>
                    <a:pt x="48604" y="1"/>
                    <a:pt x="47121" y="134"/>
                    <a:pt x="45665" y="361"/>
                  </a:cubicBezTo>
                  <a:cubicBezTo>
                    <a:pt x="31605" y="2566"/>
                    <a:pt x="20051" y="13293"/>
                    <a:pt x="13986" y="25875"/>
                  </a:cubicBezTo>
                  <a:cubicBezTo>
                    <a:pt x="7896" y="38456"/>
                    <a:pt x="6593" y="52742"/>
                    <a:pt x="6718" y="66677"/>
                  </a:cubicBezTo>
                  <a:cubicBezTo>
                    <a:pt x="6818" y="77729"/>
                    <a:pt x="7445" y="87855"/>
                    <a:pt x="8948" y="98807"/>
                  </a:cubicBezTo>
                  <a:cubicBezTo>
                    <a:pt x="7570" y="94146"/>
                    <a:pt x="6166" y="89509"/>
                    <a:pt x="4788" y="84847"/>
                  </a:cubicBezTo>
                  <a:lnTo>
                    <a:pt x="4788" y="84847"/>
                  </a:lnTo>
                  <a:cubicBezTo>
                    <a:pt x="5064" y="96451"/>
                    <a:pt x="7094" y="108005"/>
                    <a:pt x="10778" y="119033"/>
                  </a:cubicBezTo>
                  <a:cubicBezTo>
                    <a:pt x="6593" y="111238"/>
                    <a:pt x="2983" y="103118"/>
                    <a:pt x="1" y="94772"/>
                  </a:cubicBezTo>
                  <a:lnTo>
                    <a:pt x="1" y="94772"/>
                  </a:lnTo>
                  <a:cubicBezTo>
                    <a:pt x="2507" y="110812"/>
                    <a:pt x="9174" y="125900"/>
                    <a:pt x="15791" y="140787"/>
                  </a:cubicBezTo>
                  <a:cubicBezTo>
                    <a:pt x="22858" y="133269"/>
                    <a:pt x="30853" y="127429"/>
                    <a:pt x="37921" y="119935"/>
                  </a:cubicBezTo>
                  <a:lnTo>
                    <a:pt x="37921" y="119935"/>
                  </a:lnTo>
                  <a:cubicBezTo>
                    <a:pt x="35365" y="121564"/>
                    <a:pt x="32808" y="123193"/>
                    <a:pt x="30252" y="124822"/>
                  </a:cubicBezTo>
                  <a:cubicBezTo>
                    <a:pt x="33535" y="120587"/>
                    <a:pt x="36843" y="116351"/>
                    <a:pt x="40152" y="112116"/>
                  </a:cubicBezTo>
                  <a:lnTo>
                    <a:pt x="40152" y="112116"/>
                  </a:lnTo>
                  <a:cubicBezTo>
                    <a:pt x="37069" y="113619"/>
                    <a:pt x="34212" y="115549"/>
                    <a:pt x="31705" y="117830"/>
                  </a:cubicBezTo>
                  <a:cubicBezTo>
                    <a:pt x="38121" y="109960"/>
                    <a:pt x="44538" y="102065"/>
                    <a:pt x="50979" y="94196"/>
                  </a:cubicBezTo>
                  <a:lnTo>
                    <a:pt x="50979" y="94196"/>
                  </a:lnTo>
                  <a:cubicBezTo>
                    <a:pt x="46944" y="95950"/>
                    <a:pt x="43184" y="98582"/>
                    <a:pt x="40101" y="101690"/>
                  </a:cubicBezTo>
                  <a:cubicBezTo>
                    <a:pt x="50703" y="83293"/>
                    <a:pt x="61355" y="64697"/>
                    <a:pt x="67570" y="44471"/>
                  </a:cubicBezTo>
                  <a:cubicBezTo>
                    <a:pt x="69475" y="38306"/>
                    <a:pt x="70954" y="31940"/>
                    <a:pt x="70879" y="25499"/>
                  </a:cubicBezTo>
                  <a:cubicBezTo>
                    <a:pt x="70803" y="19057"/>
                    <a:pt x="69049" y="12491"/>
                    <a:pt x="65064" y="7378"/>
                  </a:cubicBezTo>
                  <a:cubicBezTo>
                    <a:pt x="62909" y="4646"/>
                    <a:pt x="60102" y="2341"/>
                    <a:pt x="56793" y="1113"/>
                  </a:cubicBezTo>
                  <a:cubicBezTo>
                    <a:pt x="54646" y="321"/>
                    <a:pt x="52370" y="1"/>
                    <a:pt x="50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17"/>
            <p:cNvSpPr/>
            <p:nvPr/>
          </p:nvSpPr>
          <p:spPr>
            <a:xfrm>
              <a:off x="7288608" y="3469492"/>
              <a:ext cx="212956" cy="1014000"/>
            </a:xfrm>
            <a:custGeom>
              <a:avLst/>
              <a:gdLst/>
              <a:ahLst/>
              <a:cxnLst/>
              <a:rect l="l" t="t" r="r" b="b"/>
              <a:pathLst>
                <a:path w="17370" h="82708" extrusionOk="0">
                  <a:moveTo>
                    <a:pt x="17369" y="0"/>
                  </a:moveTo>
                  <a:lnTo>
                    <a:pt x="17369" y="0"/>
                  </a:lnTo>
                  <a:cubicBezTo>
                    <a:pt x="13660" y="13509"/>
                    <a:pt x="10402" y="27143"/>
                    <a:pt x="7469" y="40878"/>
                  </a:cubicBezTo>
                  <a:cubicBezTo>
                    <a:pt x="6016" y="47720"/>
                    <a:pt x="4637" y="54612"/>
                    <a:pt x="3384" y="61504"/>
                  </a:cubicBezTo>
                  <a:cubicBezTo>
                    <a:pt x="2131" y="68422"/>
                    <a:pt x="978" y="75339"/>
                    <a:pt x="1" y="82306"/>
                  </a:cubicBezTo>
                  <a:lnTo>
                    <a:pt x="3384" y="82707"/>
                  </a:lnTo>
                  <a:cubicBezTo>
                    <a:pt x="4061" y="75765"/>
                    <a:pt x="4938" y="68848"/>
                    <a:pt x="5915" y="61905"/>
                  </a:cubicBezTo>
                  <a:cubicBezTo>
                    <a:pt x="6868" y="54988"/>
                    <a:pt x="7971" y="48071"/>
                    <a:pt x="9148" y="41178"/>
                  </a:cubicBezTo>
                  <a:cubicBezTo>
                    <a:pt x="11504" y="27394"/>
                    <a:pt x="14211" y="13659"/>
                    <a:pt x="17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17"/>
            <p:cNvSpPr/>
            <p:nvPr/>
          </p:nvSpPr>
          <p:spPr>
            <a:xfrm>
              <a:off x="7255422" y="4452689"/>
              <a:ext cx="112473" cy="60957"/>
            </a:xfrm>
            <a:custGeom>
              <a:avLst/>
              <a:gdLst/>
              <a:ahLst/>
              <a:cxnLst/>
              <a:rect l="l" t="t" r="r" b="b"/>
              <a:pathLst>
                <a:path w="9174" h="4972" extrusionOk="0">
                  <a:moveTo>
                    <a:pt x="302" y="0"/>
                  </a:moveTo>
                  <a:lnTo>
                    <a:pt x="302" y="50"/>
                  </a:lnTo>
                  <a:cubicBezTo>
                    <a:pt x="1" y="2456"/>
                    <a:pt x="1730" y="4637"/>
                    <a:pt x="4186" y="4938"/>
                  </a:cubicBezTo>
                  <a:cubicBezTo>
                    <a:pt x="4373" y="4961"/>
                    <a:pt x="4559" y="4972"/>
                    <a:pt x="4743" y="4972"/>
                  </a:cubicBezTo>
                  <a:cubicBezTo>
                    <a:pt x="6949" y="4972"/>
                    <a:pt x="8873" y="3351"/>
                    <a:pt x="9174" y="1153"/>
                  </a:cubicBezTo>
                  <a:lnTo>
                    <a:pt x="9174" y="107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17"/>
            <p:cNvSpPr/>
            <p:nvPr/>
          </p:nvSpPr>
          <p:spPr>
            <a:xfrm>
              <a:off x="7233919" y="4380789"/>
              <a:ext cx="167165" cy="97111"/>
            </a:xfrm>
            <a:custGeom>
              <a:avLst/>
              <a:gdLst/>
              <a:ahLst/>
              <a:cxnLst/>
              <a:rect l="l" t="t" r="r" b="b"/>
              <a:pathLst>
                <a:path w="13635" h="7921" extrusionOk="0">
                  <a:moveTo>
                    <a:pt x="802" y="0"/>
                  </a:moveTo>
                  <a:lnTo>
                    <a:pt x="0" y="6341"/>
                  </a:lnTo>
                  <a:lnTo>
                    <a:pt x="12807" y="7920"/>
                  </a:lnTo>
                  <a:lnTo>
                    <a:pt x="13635" y="1554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17"/>
            <p:cNvSpPr/>
            <p:nvPr/>
          </p:nvSpPr>
          <p:spPr>
            <a:xfrm>
              <a:off x="7235758" y="4488326"/>
              <a:ext cx="132138" cy="184072"/>
            </a:xfrm>
            <a:custGeom>
              <a:avLst/>
              <a:gdLst/>
              <a:ahLst/>
              <a:cxnLst/>
              <a:rect l="l" t="t" r="r" b="b"/>
              <a:pathLst>
                <a:path w="10778" h="15014" extrusionOk="0">
                  <a:moveTo>
                    <a:pt x="4555" y="0"/>
                  </a:moveTo>
                  <a:cubicBezTo>
                    <a:pt x="3550" y="0"/>
                    <a:pt x="2603" y="240"/>
                    <a:pt x="1906" y="828"/>
                  </a:cubicBezTo>
                  <a:cubicBezTo>
                    <a:pt x="602" y="1930"/>
                    <a:pt x="1" y="3760"/>
                    <a:pt x="427" y="5389"/>
                  </a:cubicBezTo>
                  <a:cubicBezTo>
                    <a:pt x="753" y="6517"/>
                    <a:pt x="1479" y="7494"/>
                    <a:pt x="2081" y="8522"/>
                  </a:cubicBezTo>
                  <a:cubicBezTo>
                    <a:pt x="3109" y="10351"/>
                    <a:pt x="3259" y="12607"/>
                    <a:pt x="3234" y="14712"/>
                  </a:cubicBezTo>
                  <a:lnTo>
                    <a:pt x="5389" y="15013"/>
                  </a:lnTo>
                  <a:cubicBezTo>
                    <a:pt x="5464" y="13434"/>
                    <a:pt x="6317" y="12006"/>
                    <a:pt x="7244" y="10752"/>
                  </a:cubicBezTo>
                  <a:cubicBezTo>
                    <a:pt x="8196" y="9474"/>
                    <a:pt x="9249" y="8271"/>
                    <a:pt x="9926" y="6843"/>
                  </a:cubicBezTo>
                  <a:cubicBezTo>
                    <a:pt x="10577" y="5414"/>
                    <a:pt x="10778" y="3660"/>
                    <a:pt x="9976" y="2331"/>
                  </a:cubicBezTo>
                  <a:cubicBezTo>
                    <a:pt x="9252" y="1160"/>
                    <a:pt x="6764" y="0"/>
                    <a:pt x="4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17"/>
            <p:cNvSpPr/>
            <p:nvPr/>
          </p:nvSpPr>
          <p:spPr>
            <a:xfrm>
              <a:off x="7283998" y="4569445"/>
              <a:ext cx="20903" cy="101096"/>
            </a:xfrm>
            <a:custGeom>
              <a:avLst/>
              <a:gdLst/>
              <a:ahLst/>
              <a:cxnLst/>
              <a:rect l="l" t="t" r="r" b="b"/>
              <a:pathLst>
                <a:path w="1705" h="8246" extrusionOk="0">
                  <a:moveTo>
                    <a:pt x="1154" y="0"/>
                  </a:moveTo>
                  <a:lnTo>
                    <a:pt x="1" y="8170"/>
                  </a:lnTo>
                  <a:lnTo>
                    <a:pt x="552" y="8246"/>
                  </a:lnTo>
                  <a:lnTo>
                    <a:pt x="1705" y="75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17"/>
            <p:cNvSpPr/>
            <p:nvPr/>
          </p:nvSpPr>
          <p:spPr>
            <a:xfrm>
              <a:off x="7273860" y="4545552"/>
              <a:ext cx="55011" cy="51467"/>
            </a:xfrm>
            <a:custGeom>
              <a:avLst/>
              <a:gdLst/>
              <a:ahLst/>
              <a:cxnLst/>
              <a:rect l="l" t="t" r="r" b="b"/>
              <a:pathLst>
                <a:path w="4487" h="4198" extrusionOk="0">
                  <a:moveTo>
                    <a:pt x="2271" y="1"/>
                  </a:moveTo>
                  <a:cubicBezTo>
                    <a:pt x="1231" y="1"/>
                    <a:pt x="314" y="742"/>
                    <a:pt x="176" y="1799"/>
                  </a:cubicBezTo>
                  <a:cubicBezTo>
                    <a:pt x="1" y="2952"/>
                    <a:pt x="803" y="4004"/>
                    <a:pt x="1955" y="4180"/>
                  </a:cubicBezTo>
                  <a:cubicBezTo>
                    <a:pt x="2049" y="4192"/>
                    <a:pt x="2142" y="4198"/>
                    <a:pt x="2234" y="4198"/>
                  </a:cubicBezTo>
                  <a:cubicBezTo>
                    <a:pt x="3273" y="4198"/>
                    <a:pt x="4173" y="3436"/>
                    <a:pt x="4311" y="2400"/>
                  </a:cubicBezTo>
                  <a:cubicBezTo>
                    <a:pt x="4487" y="1247"/>
                    <a:pt x="3685" y="195"/>
                    <a:pt x="2557" y="19"/>
                  </a:cubicBezTo>
                  <a:cubicBezTo>
                    <a:pt x="2461" y="7"/>
                    <a:pt x="2366" y="1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17"/>
            <p:cNvSpPr/>
            <p:nvPr/>
          </p:nvSpPr>
          <p:spPr>
            <a:xfrm>
              <a:off x="7141743" y="3907009"/>
              <a:ext cx="6768" cy="27364"/>
            </a:xfrm>
            <a:custGeom>
              <a:avLst/>
              <a:gdLst/>
              <a:ahLst/>
              <a:cxnLst/>
              <a:rect l="l" t="t" r="r" b="b"/>
              <a:pathLst>
                <a:path w="552" h="2232" extrusionOk="0">
                  <a:moveTo>
                    <a:pt x="552" y="2231"/>
                  </a:moveTo>
                  <a:cubicBezTo>
                    <a:pt x="552" y="2231"/>
                    <a:pt x="552" y="2231"/>
                    <a:pt x="552" y="2231"/>
                  </a:cubicBezTo>
                  <a:cubicBezTo>
                    <a:pt x="552" y="2231"/>
                    <a:pt x="552" y="2231"/>
                    <a:pt x="552" y="2231"/>
                  </a:cubicBezTo>
                  <a:close/>
                  <a:moveTo>
                    <a:pt x="552" y="2181"/>
                  </a:moveTo>
                  <a:cubicBezTo>
                    <a:pt x="552" y="2181"/>
                    <a:pt x="552" y="2181"/>
                    <a:pt x="552" y="2156"/>
                  </a:cubicBezTo>
                  <a:cubicBezTo>
                    <a:pt x="552" y="2181"/>
                    <a:pt x="552" y="2181"/>
                    <a:pt x="552" y="2181"/>
                  </a:cubicBezTo>
                  <a:close/>
                  <a:moveTo>
                    <a:pt x="527" y="2106"/>
                  </a:moveTo>
                  <a:cubicBezTo>
                    <a:pt x="527" y="2106"/>
                    <a:pt x="527" y="2081"/>
                    <a:pt x="527" y="2081"/>
                  </a:cubicBezTo>
                  <a:cubicBezTo>
                    <a:pt x="527" y="2081"/>
                    <a:pt x="527" y="2106"/>
                    <a:pt x="527" y="2106"/>
                  </a:cubicBezTo>
                  <a:close/>
                  <a:moveTo>
                    <a:pt x="527" y="2056"/>
                  </a:moveTo>
                  <a:cubicBezTo>
                    <a:pt x="502" y="2006"/>
                    <a:pt x="502" y="1981"/>
                    <a:pt x="477" y="1930"/>
                  </a:cubicBezTo>
                  <a:cubicBezTo>
                    <a:pt x="502" y="1981"/>
                    <a:pt x="502" y="2006"/>
                    <a:pt x="527" y="2056"/>
                  </a:cubicBezTo>
                  <a:close/>
                  <a:moveTo>
                    <a:pt x="477" y="1930"/>
                  </a:moveTo>
                  <a:cubicBezTo>
                    <a:pt x="326" y="1279"/>
                    <a:pt x="176" y="627"/>
                    <a:pt x="1" y="1"/>
                  </a:cubicBezTo>
                  <a:lnTo>
                    <a:pt x="1" y="1"/>
                  </a:lnTo>
                  <a:cubicBezTo>
                    <a:pt x="176" y="627"/>
                    <a:pt x="326" y="1279"/>
                    <a:pt x="477" y="1930"/>
                  </a:cubicBezTo>
                  <a:close/>
                </a:path>
              </a:pathLst>
            </a:custGeom>
            <a:solidFill>
              <a:srgbClr val="FCD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17"/>
            <p:cNvSpPr/>
            <p:nvPr/>
          </p:nvSpPr>
          <p:spPr>
            <a:xfrm>
              <a:off x="7124849" y="3819748"/>
              <a:ext cx="16907" cy="87279"/>
            </a:xfrm>
            <a:custGeom>
              <a:avLst/>
              <a:gdLst/>
              <a:ahLst/>
              <a:cxnLst/>
              <a:rect l="l" t="t" r="r" b="b"/>
              <a:pathLst>
                <a:path w="1379" h="7119" extrusionOk="0">
                  <a:moveTo>
                    <a:pt x="1379" y="7119"/>
                  </a:moveTo>
                  <a:cubicBezTo>
                    <a:pt x="1003" y="5490"/>
                    <a:pt x="677" y="3835"/>
                    <a:pt x="376" y="2206"/>
                  </a:cubicBezTo>
                  <a:lnTo>
                    <a:pt x="376" y="2206"/>
                  </a:lnTo>
                  <a:cubicBezTo>
                    <a:pt x="677" y="3835"/>
                    <a:pt x="1003" y="5490"/>
                    <a:pt x="1379" y="7119"/>
                  </a:cubicBezTo>
                  <a:lnTo>
                    <a:pt x="1379" y="7119"/>
                  </a:lnTo>
                  <a:close/>
                  <a:moveTo>
                    <a:pt x="176" y="1179"/>
                  </a:moveTo>
                  <a:lnTo>
                    <a:pt x="176" y="1179"/>
                  </a:lnTo>
                  <a:cubicBezTo>
                    <a:pt x="125" y="803"/>
                    <a:pt x="50" y="402"/>
                    <a:pt x="0" y="1"/>
                  </a:cubicBezTo>
                  <a:cubicBezTo>
                    <a:pt x="50" y="402"/>
                    <a:pt x="125" y="803"/>
                    <a:pt x="176" y="1179"/>
                  </a:cubicBez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17"/>
            <p:cNvSpPr/>
            <p:nvPr/>
          </p:nvSpPr>
          <p:spPr>
            <a:xfrm>
              <a:off x="7126995" y="3834190"/>
              <a:ext cx="2477" cy="12616"/>
            </a:xfrm>
            <a:custGeom>
              <a:avLst/>
              <a:gdLst/>
              <a:ahLst/>
              <a:cxnLst/>
              <a:rect l="l" t="t" r="r" b="b"/>
              <a:pathLst>
                <a:path w="202" h="1029" extrusionOk="0">
                  <a:moveTo>
                    <a:pt x="201" y="1028"/>
                  </a:moveTo>
                  <a:cubicBezTo>
                    <a:pt x="126" y="677"/>
                    <a:pt x="76" y="352"/>
                    <a:pt x="1" y="1"/>
                  </a:cubicBezTo>
                  <a:lnTo>
                    <a:pt x="1" y="1"/>
                  </a:lnTo>
                  <a:cubicBezTo>
                    <a:pt x="76" y="352"/>
                    <a:pt x="126" y="677"/>
                    <a:pt x="201" y="1028"/>
                  </a:cubicBezTo>
                  <a:lnTo>
                    <a:pt x="201" y="1028"/>
                  </a:lnTo>
                  <a:close/>
                </a:path>
              </a:pathLst>
            </a:custGeom>
            <a:solidFill>
              <a:srgbClr val="F8B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17"/>
            <p:cNvSpPr/>
            <p:nvPr/>
          </p:nvSpPr>
          <p:spPr>
            <a:xfrm>
              <a:off x="7206569" y="3451974"/>
              <a:ext cx="8619" cy="237844"/>
            </a:xfrm>
            <a:custGeom>
              <a:avLst/>
              <a:gdLst/>
              <a:ahLst/>
              <a:cxnLst/>
              <a:rect l="l" t="t" r="r" b="b"/>
              <a:pathLst>
                <a:path w="703" h="19400" extrusionOk="0">
                  <a:moveTo>
                    <a:pt x="703" y="19399"/>
                  </a:moveTo>
                  <a:cubicBezTo>
                    <a:pt x="251" y="13585"/>
                    <a:pt x="51" y="7745"/>
                    <a:pt x="1" y="1655"/>
                  </a:cubicBezTo>
                  <a:cubicBezTo>
                    <a:pt x="1" y="1103"/>
                    <a:pt x="1" y="552"/>
                    <a:pt x="1" y="1"/>
                  </a:cubicBezTo>
                  <a:cubicBezTo>
                    <a:pt x="1" y="552"/>
                    <a:pt x="1" y="1103"/>
                    <a:pt x="1" y="1655"/>
                  </a:cubicBezTo>
                  <a:cubicBezTo>
                    <a:pt x="51" y="7745"/>
                    <a:pt x="251" y="13585"/>
                    <a:pt x="703" y="19399"/>
                  </a:cubicBezTo>
                  <a:lnTo>
                    <a:pt x="703" y="19399"/>
                  </a:ln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17"/>
            <p:cNvSpPr/>
            <p:nvPr/>
          </p:nvSpPr>
          <p:spPr>
            <a:xfrm>
              <a:off x="7201347" y="3757386"/>
              <a:ext cx="32587" cy="108783"/>
            </a:xfrm>
            <a:custGeom>
              <a:avLst/>
              <a:gdLst/>
              <a:ahLst/>
              <a:cxnLst/>
              <a:rect l="l" t="t" r="r" b="b"/>
              <a:pathLst>
                <a:path w="2658" h="8873" extrusionOk="0">
                  <a:moveTo>
                    <a:pt x="2657" y="8872"/>
                  </a:moveTo>
                  <a:cubicBezTo>
                    <a:pt x="1780" y="5915"/>
                    <a:pt x="903" y="2957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03" y="2957"/>
                    <a:pt x="1780" y="5915"/>
                    <a:pt x="2657" y="8872"/>
                  </a:cubicBezTo>
                  <a:close/>
                </a:path>
              </a:pathLst>
            </a:custGeom>
            <a:solidFill>
              <a:srgbClr val="FCD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17"/>
            <p:cNvSpPr/>
            <p:nvPr/>
          </p:nvSpPr>
          <p:spPr>
            <a:xfrm>
              <a:off x="7182909" y="3695012"/>
              <a:ext cx="18451" cy="62391"/>
            </a:xfrm>
            <a:custGeom>
              <a:avLst/>
              <a:gdLst/>
              <a:ahLst/>
              <a:cxnLst/>
              <a:rect l="l" t="t" r="r" b="b"/>
              <a:pathLst>
                <a:path w="1505" h="5089" extrusionOk="0">
                  <a:moveTo>
                    <a:pt x="1" y="0"/>
                  </a:moveTo>
                  <a:cubicBezTo>
                    <a:pt x="502" y="1705"/>
                    <a:pt x="1003" y="3384"/>
                    <a:pt x="1505" y="5088"/>
                  </a:cubicBezTo>
                  <a:cubicBezTo>
                    <a:pt x="1003" y="3384"/>
                    <a:pt x="502" y="1680"/>
                    <a:pt x="1" y="0"/>
                  </a:cubicBez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17"/>
            <p:cNvSpPr/>
            <p:nvPr/>
          </p:nvSpPr>
          <p:spPr>
            <a:xfrm>
              <a:off x="7295681" y="2966830"/>
              <a:ext cx="2464" cy="5235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0" y="427"/>
                  </a:moveTo>
                  <a:cubicBezTo>
                    <a:pt x="0" y="427"/>
                    <a:pt x="0" y="402"/>
                    <a:pt x="0" y="402"/>
                  </a:cubicBezTo>
                  <a:cubicBezTo>
                    <a:pt x="0" y="402"/>
                    <a:pt x="0" y="427"/>
                    <a:pt x="0" y="427"/>
                  </a:cubicBezTo>
                  <a:close/>
                  <a:moveTo>
                    <a:pt x="0" y="376"/>
                  </a:moveTo>
                  <a:cubicBezTo>
                    <a:pt x="25" y="376"/>
                    <a:pt x="25" y="376"/>
                    <a:pt x="25" y="351"/>
                  </a:cubicBezTo>
                  <a:cubicBezTo>
                    <a:pt x="25" y="376"/>
                    <a:pt x="25" y="376"/>
                    <a:pt x="0" y="376"/>
                  </a:cubicBezTo>
                  <a:close/>
                  <a:moveTo>
                    <a:pt x="25" y="351"/>
                  </a:moveTo>
                  <a:cubicBezTo>
                    <a:pt x="25" y="351"/>
                    <a:pt x="25" y="326"/>
                    <a:pt x="50" y="326"/>
                  </a:cubicBezTo>
                  <a:cubicBezTo>
                    <a:pt x="25" y="326"/>
                    <a:pt x="25" y="351"/>
                    <a:pt x="25" y="351"/>
                  </a:cubicBezTo>
                  <a:close/>
                  <a:moveTo>
                    <a:pt x="50" y="301"/>
                  </a:moveTo>
                  <a:cubicBezTo>
                    <a:pt x="50" y="301"/>
                    <a:pt x="50" y="301"/>
                    <a:pt x="50" y="276"/>
                  </a:cubicBezTo>
                  <a:cubicBezTo>
                    <a:pt x="50" y="301"/>
                    <a:pt x="50" y="301"/>
                    <a:pt x="50" y="301"/>
                  </a:cubicBezTo>
                  <a:close/>
                  <a:moveTo>
                    <a:pt x="50" y="276"/>
                  </a:moveTo>
                  <a:cubicBezTo>
                    <a:pt x="75" y="276"/>
                    <a:pt x="75" y="251"/>
                    <a:pt x="75" y="251"/>
                  </a:cubicBezTo>
                  <a:cubicBezTo>
                    <a:pt x="75" y="251"/>
                    <a:pt x="75" y="276"/>
                    <a:pt x="50" y="276"/>
                  </a:cubicBezTo>
                  <a:close/>
                  <a:moveTo>
                    <a:pt x="75" y="226"/>
                  </a:moveTo>
                  <a:cubicBezTo>
                    <a:pt x="75" y="226"/>
                    <a:pt x="100" y="226"/>
                    <a:pt x="100" y="226"/>
                  </a:cubicBezTo>
                  <a:cubicBezTo>
                    <a:pt x="100" y="226"/>
                    <a:pt x="75" y="226"/>
                    <a:pt x="75" y="226"/>
                  </a:cubicBezTo>
                  <a:close/>
                  <a:moveTo>
                    <a:pt x="100" y="201"/>
                  </a:moveTo>
                  <a:cubicBezTo>
                    <a:pt x="100" y="201"/>
                    <a:pt x="100" y="176"/>
                    <a:pt x="125" y="176"/>
                  </a:cubicBezTo>
                  <a:cubicBezTo>
                    <a:pt x="100" y="176"/>
                    <a:pt x="100" y="201"/>
                    <a:pt x="100" y="201"/>
                  </a:cubicBezTo>
                  <a:close/>
                  <a:moveTo>
                    <a:pt x="125" y="151"/>
                  </a:moveTo>
                  <a:cubicBezTo>
                    <a:pt x="125" y="151"/>
                    <a:pt x="125" y="151"/>
                    <a:pt x="125" y="151"/>
                  </a:cubicBezTo>
                  <a:cubicBezTo>
                    <a:pt x="125" y="151"/>
                    <a:pt x="125" y="151"/>
                    <a:pt x="125" y="151"/>
                  </a:cubicBezTo>
                  <a:close/>
                  <a:moveTo>
                    <a:pt x="125" y="126"/>
                  </a:moveTo>
                  <a:cubicBezTo>
                    <a:pt x="150" y="126"/>
                    <a:pt x="150" y="101"/>
                    <a:pt x="150" y="101"/>
                  </a:cubicBezTo>
                  <a:cubicBezTo>
                    <a:pt x="150" y="101"/>
                    <a:pt x="150" y="126"/>
                    <a:pt x="125" y="126"/>
                  </a:cubicBezTo>
                  <a:close/>
                  <a:moveTo>
                    <a:pt x="150" y="76"/>
                  </a:moveTo>
                  <a:cubicBezTo>
                    <a:pt x="150" y="76"/>
                    <a:pt x="150" y="76"/>
                    <a:pt x="175" y="76"/>
                  </a:cubicBezTo>
                  <a:cubicBezTo>
                    <a:pt x="150" y="76"/>
                    <a:pt x="150" y="76"/>
                    <a:pt x="150" y="76"/>
                  </a:cubicBezTo>
                  <a:close/>
                  <a:moveTo>
                    <a:pt x="175" y="51"/>
                  </a:moveTo>
                  <a:cubicBezTo>
                    <a:pt x="175" y="51"/>
                    <a:pt x="175" y="51"/>
                    <a:pt x="175" y="51"/>
                  </a:cubicBezTo>
                  <a:cubicBezTo>
                    <a:pt x="175" y="51"/>
                    <a:pt x="175" y="51"/>
                    <a:pt x="175" y="51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FE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17"/>
            <p:cNvSpPr/>
            <p:nvPr/>
          </p:nvSpPr>
          <p:spPr>
            <a:xfrm>
              <a:off x="7124224" y="2714267"/>
              <a:ext cx="405610" cy="1576317"/>
            </a:xfrm>
            <a:custGeom>
              <a:avLst/>
              <a:gdLst/>
              <a:ahLst/>
              <a:cxnLst/>
              <a:rect l="l" t="t" r="r" b="b"/>
              <a:pathLst>
                <a:path w="33084" h="128574" extrusionOk="0">
                  <a:moveTo>
                    <a:pt x="9750" y="103159"/>
                  </a:moveTo>
                  <a:lnTo>
                    <a:pt x="9750" y="103159"/>
                  </a:lnTo>
                  <a:cubicBezTo>
                    <a:pt x="9976" y="104362"/>
                    <a:pt x="10227" y="105565"/>
                    <a:pt x="10452" y="106768"/>
                  </a:cubicBezTo>
                  <a:cubicBezTo>
                    <a:pt x="10126" y="105590"/>
                    <a:pt x="9876" y="104387"/>
                    <a:pt x="9750" y="103159"/>
                  </a:cubicBezTo>
                  <a:close/>
                  <a:moveTo>
                    <a:pt x="33084" y="1"/>
                  </a:moveTo>
                  <a:cubicBezTo>
                    <a:pt x="24938" y="4663"/>
                    <a:pt x="18347" y="12181"/>
                    <a:pt x="14187" y="20602"/>
                  </a:cubicBezTo>
                  <a:cubicBezTo>
                    <a:pt x="14187" y="20628"/>
                    <a:pt x="14161" y="20628"/>
                    <a:pt x="14161" y="20653"/>
                  </a:cubicBezTo>
                  <a:lnTo>
                    <a:pt x="14161" y="20678"/>
                  </a:lnTo>
                  <a:lnTo>
                    <a:pt x="14136" y="20678"/>
                  </a:lnTo>
                  <a:lnTo>
                    <a:pt x="14136" y="20703"/>
                  </a:lnTo>
                  <a:cubicBezTo>
                    <a:pt x="14136" y="20703"/>
                    <a:pt x="14136" y="20728"/>
                    <a:pt x="14111" y="20728"/>
                  </a:cubicBezTo>
                  <a:cubicBezTo>
                    <a:pt x="14111" y="20728"/>
                    <a:pt x="14111" y="20728"/>
                    <a:pt x="14111" y="20753"/>
                  </a:cubicBezTo>
                  <a:cubicBezTo>
                    <a:pt x="14111" y="20778"/>
                    <a:pt x="14111" y="20778"/>
                    <a:pt x="14111" y="20778"/>
                  </a:cubicBezTo>
                  <a:cubicBezTo>
                    <a:pt x="14086" y="20778"/>
                    <a:pt x="14086" y="20803"/>
                    <a:pt x="14086" y="20803"/>
                  </a:cubicBezTo>
                  <a:cubicBezTo>
                    <a:pt x="14086" y="20803"/>
                    <a:pt x="14086" y="20803"/>
                    <a:pt x="14086" y="20828"/>
                  </a:cubicBezTo>
                  <a:lnTo>
                    <a:pt x="14061" y="20828"/>
                  </a:lnTo>
                  <a:cubicBezTo>
                    <a:pt x="14061" y="20828"/>
                    <a:pt x="14061" y="20853"/>
                    <a:pt x="14061" y="20853"/>
                  </a:cubicBezTo>
                  <a:cubicBezTo>
                    <a:pt x="14061" y="20853"/>
                    <a:pt x="14061" y="20878"/>
                    <a:pt x="14036" y="20878"/>
                  </a:cubicBezTo>
                  <a:cubicBezTo>
                    <a:pt x="14036" y="20903"/>
                    <a:pt x="14036" y="20903"/>
                    <a:pt x="14036" y="20903"/>
                  </a:cubicBezTo>
                  <a:cubicBezTo>
                    <a:pt x="14036" y="20903"/>
                    <a:pt x="14036" y="20928"/>
                    <a:pt x="14036" y="20928"/>
                  </a:cubicBezTo>
                  <a:cubicBezTo>
                    <a:pt x="14011" y="20928"/>
                    <a:pt x="14011" y="20953"/>
                    <a:pt x="14011" y="20953"/>
                  </a:cubicBezTo>
                  <a:cubicBezTo>
                    <a:pt x="14011" y="20978"/>
                    <a:pt x="14011" y="20978"/>
                    <a:pt x="13986" y="20978"/>
                  </a:cubicBezTo>
                  <a:cubicBezTo>
                    <a:pt x="13986" y="20978"/>
                    <a:pt x="13986" y="21004"/>
                    <a:pt x="13986" y="21004"/>
                  </a:cubicBezTo>
                  <a:cubicBezTo>
                    <a:pt x="13986" y="21004"/>
                    <a:pt x="13986" y="21029"/>
                    <a:pt x="13986" y="21029"/>
                  </a:cubicBezTo>
                  <a:cubicBezTo>
                    <a:pt x="8146" y="33134"/>
                    <a:pt x="6718" y="46793"/>
                    <a:pt x="6718" y="60177"/>
                  </a:cubicBezTo>
                  <a:cubicBezTo>
                    <a:pt x="6718" y="60728"/>
                    <a:pt x="6718" y="61279"/>
                    <a:pt x="6718" y="61831"/>
                  </a:cubicBezTo>
                  <a:cubicBezTo>
                    <a:pt x="6768" y="67921"/>
                    <a:pt x="6968" y="73761"/>
                    <a:pt x="7420" y="79575"/>
                  </a:cubicBezTo>
                  <a:cubicBezTo>
                    <a:pt x="7770" y="84312"/>
                    <a:pt x="8272" y="89049"/>
                    <a:pt x="8948" y="93961"/>
                  </a:cubicBezTo>
                  <a:cubicBezTo>
                    <a:pt x="8071" y="91004"/>
                    <a:pt x="7194" y="88046"/>
                    <a:pt x="6292" y="85089"/>
                  </a:cubicBezTo>
                  <a:cubicBezTo>
                    <a:pt x="5790" y="83385"/>
                    <a:pt x="5289" y="81706"/>
                    <a:pt x="4788" y="80001"/>
                  </a:cubicBezTo>
                  <a:lnTo>
                    <a:pt x="4788" y="80001"/>
                  </a:lnTo>
                  <a:cubicBezTo>
                    <a:pt x="4838" y="82833"/>
                    <a:pt x="5014" y="85666"/>
                    <a:pt x="5289" y="88473"/>
                  </a:cubicBezTo>
                  <a:cubicBezTo>
                    <a:pt x="6166" y="97219"/>
                    <a:pt x="7996" y="105866"/>
                    <a:pt x="10778" y="114187"/>
                  </a:cubicBezTo>
                  <a:cubicBezTo>
                    <a:pt x="6593" y="106392"/>
                    <a:pt x="2983" y="98272"/>
                    <a:pt x="1" y="89926"/>
                  </a:cubicBezTo>
                  <a:lnTo>
                    <a:pt x="1" y="90001"/>
                  </a:lnTo>
                  <a:cubicBezTo>
                    <a:pt x="26" y="90001"/>
                    <a:pt x="26" y="90001"/>
                    <a:pt x="26" y="90026"/>
                  </a:cubicBezTo>
                  <a:cubicBezTo>
                    <a:pt x="26" y="90026"/>
                    <a:pt x="26" y="90051"/>
                    <a:pt x="26" y="90051"/>
                  </a:cubicBezTo>
                  <a:cubicBezTo>
                    <a:pt x="26" y="90077"/>
                    <a:pt x="26" y="90102"/>
                    <a:pt x="26" y="90102"/>
                  </a:cubicBezTo>
                  <a:cubicBezTo>
                    <a:pt x="26" y="90127"/>
                    <a:pt x="26" y="90127"/>
                    <a:pt x="26" y="90127"/>
                  </a:cubicBezTo>
                  <a:cubicBezTo>
                    <a:pt x="26" y="90127"/>
                    <a:pt x="26" y="90152"/>
                    <a:pt x="51" y="90177"/>
                  </a:cubicBezTo>
                  <a:cubicBezTo>
                    <a:pt x="101" y="90578"/>
                    <a:pt x="176" y="90979"/>
                    <a:pt x="227" y="91355"/>
                  </a:cubicBezTo>
                  <a:cubicBezTo>
                    <a:pt x="302" y="91706"/>
                    <a:pt x="352" y="92031"/>
                    <a:pt x="427" y="92382"/>
                  </a:cubicBezTo>
                  <a:cubicBezTo>
                    <a:pt x="728" y="94011"/>
                    <a:pt x="1054" y="95666"/>
                    <a:pt x="1430" y="97295"/>
                  </a:cubicBezTo>
                  <a:cubicBezTo>
                    <a:pt x="1605" y="97921"/>
                    <a:pt x="1755" y="98573"/>
                    <a:pt x="1906" y="99224"/>
                  </a:cubicBezTo>
                  <a:cubicBezTo>
                    <a:pt x="1931" y="99275"/>
                    <a:pt x="1931" y="99300"/>
                    <a:pt x="1956" y="99350"/>
                  </a:cubicBezTo>
                  <a:cubicBezTo>
                    <a:pt x="1956" y="99350"/>
                    <a:pt x="1956" y="99375"/>
                    <a:pt x="1956" y="99375"/>
                  </a:cubicBezTo>
                  <a:cubicBezTo>
                    <a:pt x="1956" y="99375"/>
                    <a:pt x="1956" y="99400"/>
                    <a:pt x="1956" y="99400"/>
                  </a:cubicBezTo>
                  <a:cubicBezTo>
                    <a:pt x="1956" y="99425"/>
                    <a:pt x="1981" y="99450"/>
                    <a:pt x="1981" y="99450"/>
                  </a:cubicBezTo>
                  <a:cubicBezTo>
                    <a:pt x="1981" y="99475"/>
                    <a:pt x="1981" y="99475"/>
                    <a:pt x="1981" y="99475"/>
                  </a:cubicBezTo>
                  <a:cubicBezTo>
                    <a:pt x="1981" y="99500"/>
                    <a:pt x="1981" y="99500"/>
                    <a:pt x="1981" y="99525"/>
                  </a:cubicBezTo>
                  <a:cubicBezTo>
                    <a:pt x="4111" y="107846"/>
                    <a:pt x="7194" y="115941"/>
                    <a:pt x="10552" y="123936"/>
                  </a:cubicBezTo>
                  <a:cubicBezTo>
                    <a:pt x="11755" y="125616"/>
                    <a:pt x="13159" y="127195"/>
                    <a:pt x="14738" y="128573"/>
                  </a:cubicBezTo>
                  <a:cubicBezTo>
                    <a:pt x="13309" y="121305"/>
                    <a:pt x="11881" y="114037"/>
                    <a:pt x="10452" y="106768"/>
                  </a:cubicBezTo>
                  <a:lnTo>
                    <a:pt x="10452" y="106768"/>
                  </a:lnTo>
                  <a:cubicBezTo>
                    <a:pt x="10903" y="108423"/>
                    <a:pt x="11505" y="110027"/>
                    <a:pt x="12282" y="111555"/>
                  </a:cubicBezTo>
                  <a:cubicBezTo>
                    <a:pt x="11029" y="98874"/>
                    <a:pt x="10803" y="86092"/>
                    <a:pt x="11605" y="73360"/>
                  </a:cubicBezTo>
                  <a:lnTo>
                    <a:pt x="11605" y="73360"/>
                  </a:lnTo>
                  <a:cubicBezTo>
                    <a:pt x="12733" y="76066"/>
                    <a:pt x="13861" y="78773"/>
                    <a:pt x="15014" y="81505"/>
                  </a:cubicBezTo>
                  <a:cubicBezTo>
                    <a:pt x="13660" y="64888"/>
                    <a:pt x="12357" y="48071"/>
                    <a:pt x="15540" y="31705"/>
                  </a:cubicBezTo>
                  <a:cubicBezTo>
                    <a:pt x="16342" y="35765"/>
                    <a:pt x="17144" y="39826"/>
                    <a:pt x="17946" y="43886"/>
                  </a:cubicBezTo>
                  <a:cubicBezTo>
                    <a:pt x="17645" y="30352"/>
                    <a:pt x="21555" y="16768"/>
                    <a:pt x="29024" y="5364"/>
                  </a:cubicBezTo>
                  <a:cubicBezTo>
                    <a:pt x="30252" y="3485"/>
                    <a:pt x="31605" y="1680"/>
                    <a:pt x="33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17"/>
            <p:cNvSpPr/>
            <p:nvPr/>
          </p:nvSpPr>
          <p:spPr>
            <a:xfrm>
              <a:off x="7243751" y="3978909"/>
              <a:ext cx="8619" cy="44259"/>
            </a:xfrm>
            <a:custGeom>
              <a:avLst/>
              <a:gdLst/>
              <a:ahLst/>
              <a:cxnLst/>
              <a:rect l="l" t="t" r="r" b="b"/>
              <a:pathLst>
                <a:path w="703" h="3610" extrusionOk="0">
                  <a:moveTo>
                    <a:pt x="0" y="0"/>
                  </a:moveTo>
                  <a:cubicBezTo>
                    <a:pt x="126" y="1228"/>
                    <a:pt x="376" y="2431"/>
                    <a:pt x="702" y="3609"/>
                  </a:cubicBezTo>
                  <a:cubicBezTo>
                    <a:pt x="477" y="2406"/>
                    <a:pt x="226" y="1203"/>
                    <a:pt x="0" y="0"/>
                  </a:cubicBez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17"/>
            <p:cNvSpPr/>
            <p:nvPr/>
          </p:nvSpPr>
          <p:spPr>
            <a:xfrm>
              <a:off x="7547620" y="4125774"/>
              <a:ext cx="40875" cy="41181"/>
            </a:xfrm>
            <a:custGeom>
              <a:avLst/>
              <a:gdLst/>
              <a:ahLst/>
              <a:cxnLst/>
              <a:rect l="l" t="t" r="r" b="b"/>
              <a:pathLst>
                <a:path w="3334" h="3359" extrusionOk="0">
                  <a:moveTo>
                    <a:pt x="1" y="3359"/>
                  </a:moveTo>
                  <a:lnTo>
                    <a:pt x="1" y="3359"/>
                  </a:lnTo>
                  <a:cubicBezTo>
                    <a:pt x="201" y="3158"/>
                    <a:pt x="427" y="2958"/>
                    <a:pt x="627" y="2757"/>
                  </a:cubicBezTo>
                  <a:lnTo>
                    <a:pt x="627" y="2757"/>
                  </a:lnTo>
                  <a:cubicBezTo>
                    <a:pt x="427" y="2958"/>
                    <a:pt x="201" y="3158"/>
                    <a:pt x="1" y="3359"/>
                  </a:cubicBezTo>
                  <a:close/>
                  <a:moveTo>
                    <a:pt x="1605" y="1780"/>
                  </a:moveTo>
                  <a:cubicBezTo>
                    <a:pt x="2181" y="1178"/>
                    <a:pt x="2757" y="602"/>
                    <a:pt x="3334" y="0"/>
                  </a:cubicBezTo>
                  <a:cubicBezTo>
                    <a:pt x="2757" y="602"/>
                    <a:pt x="2181" y="1178"/>
                    <a:pt x="1605" y="1780"/>
                  </a:cubicBezTo>
                  <a:lnTo>
                    <a:pt x="1605" y="1780"/>
                  </a:ln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17"/>
            <p:cNvSpPr/>
            <p:nvPr/>
          </p:nvSpPr>
          <p:spPr>
            <a:xfrm>
              <a:off x="7417035" y="4166940"/>
              <a:ext cx="130606" cy="118309"/>
            </a:xfrm>
            <a:custGeom>
              <a:avLst/>
              <a:gdLst/>
              <a:ahLst/>
              <a:cxnLst/>
              <a:rect l="l" t="t" r="r" b="b"/>
              <a:pathLst>
                <a:path w="10653" h="9650" extrusionOk="0">
                  <a:moveTo>
                    <a:pt x="10653" y="1"/>
                  </a:moveTo>
                  <a:lnTo>
                    <a:pt x="10653" y="1"/>
                  </a:lnTo>
                  <a:cubicBezTo>
                    <a:pt x="9525" y="1078"/>
                    <a:pt x="8397" y="2156"/>
                    <a:pt x="7244" y="3184"/>
                  </a:cubicBezTo>
                  <a:cubicBezTo>
                    <a:pt x="8397" y="2156"/>
                    <a:pt x="9525" y="1104"/>
                    <a:pt x="10653" y="1"/>
                  </a:cubicBezTo>
                  <a:close/>
                  <a:moveTo>
                    <a:pt x="5941" y="4362"/>
                  </a:moveTo>
                  <a:cubicBezTo>
                    <a:pt x="3986" y="6141"/>
                    <a:pt x="1981" y="7870"/>
                    <a:pt x="1" y="9650"/>
                  </a:cubicBezTo>
                  <a:cubicBezTo>
                    <a:pt x="1981" y="7870"/>
                    <a:pt x="3986" y="6141"/>
                    <a:pt x="5966" y="4362"/>
                  </a:cubicBezTo>
                  <a:close/>
                </a:path>
              </a:pathLst>
            </a:custGeom>
            <a:solidFill>
              <a:srgbClr val="DA4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17"/>
            <p:cNvSpPr/>
            <p:nvPr/>
          </p:nvSpPr>
          <p:spPr>
            <a:xfrm>
              <a:off x="7555306" y="4147583"/>
              <a:ext cx="11990" cy="12003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0" y="978"/>
                  </a:moveTo>
                  <a:lnTo>
                    <a:pt x="0" y="978"/>
                  </a:lnTo>
                  <a:cubicBezTo>
                    <a:pt x="326" y="652"/>
                    <a:pt x="652" y="327"/>
                    <a:pt x="978" y="1"/>
                  </a:cubicBezTo>
                  <a:lnTo>
                    <a:pt x="978" y="1"/>
                  </a:lnTo>
                  <a:cubicBezTo>
                    <a:pt x="652" y="327"/>
                    <a:pt x="326" y="652"/>
                    <a:pt x="0" y="978"/>
                  </a:cubicBezTo>
                  <a:close/>
                </a:path>
              </a:pathLst>
            </a:custGeom>
            <a:solidFill>
              <a:srgbClr val="4227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17"/>
            <p:cNvSpPr/>
            <p:nvPr/>
          </p:nvSpPr>
          <p:spPr>
            <a:xfrm>
              <a:off x="7489855" y="4206096"/>
              <a:ext cx="15852" cy="14320"/>
            </a:xfrm>
            <a:custGeom>
              <a:avLst/>
              <a:gdLst/>
              <a:ahLst/>
              <a:cxnLst/>
              <a:rect l="l" t="t" r="r" b="b"/>
              <a:pathLst>
                <a:path w="1293" h="1168" extrusionOk="0">
                  <a:moveTo>
                    <a:pt x="1292" y="1"/>
                  </a:moveTo>
                  <a:cubicBezTo>
                    <a:pt x="870" y="398"/>
                    <a:pt x="448" y="770"/>
                    <a:pt x="1" y="1168"/>
                  </a:cubicBezTo>
                  <a:lnTo>
                    <a:pt x="26" y="1168"/>
                  </a:lnTo>
                  <a:cubicBezTo>
                    <a:pt x="448" y="770"/>
                    <a:pt x="870" y="398"/>
                    <a:pt x="1292" y="1"/>
                  </a:cubicBezTo>
                  <a:close/>
                </a:path>
              </a:pathLst>
            </a:custGeom>
            <a:solidFill>
              <a:srgbClr val="4227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17"/>
            <p:cNvSpPr/>
            <p:nvPr/>
          </p:nvSpPr>
          <p:spPr>
            <a:xfrm>
              <a:off x="7588480" y="4125161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1" y="50"/>
                  </a:moveTo>
                  <a:cubicBezTo>
                    <a:pt x="26" y="25"/>
                    <a:pt x="26" y="25"/>
                    <a:pt x="51" y="0"/>
                  </a:cubicBezTo>
                  <a:lnTo>
                    <a:pt x="51" y="0"/>
                  </a:lnTo>
                  <a:cubicBezTo>
                    <a:pt x="26" y="25"/>
                    <a:pt x="26" y="25"/>
                    <a:pt x="1" y="50"/>
                  </a:cubicBez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17"/>
            <p:cNvSpPr/>
            <p:nvPr/>
          </p:nvSpPr>
          <p:spPr>
            <a:xfrm>
              <a:off x="7993131" y="2963446"/>
              <a:ext cx="12" cy="4009"/>
            </a:xfrm>
            <a:custGeom>
              <a:avLst/>
              <a:gdLst/>
              <a:ahLst/>
              <a:cxnLst/>
              <a:rect l="l" t="t" r="r" b="b"/>
              <a:pathLst>
                <a:path w="1" h="327" extrusionOk="0">
                  <a:moveTo>
                    <a:pt x="1" y="327"/>
                  </a:moveTo>
                  <a:cubicBezTo>
                    <a:pt x="1" y="327"/>
                    <a:pt x="1" y="302"/>
                    <a:pt x="1" y="302"/>
                  </a:cubicBezTo>
                  <a:cubicBezTo>
                    <a:pt x="1" y="302"/>
                    <a:pt x="1" y="327"/>
                    <a:pt x="1" y="327"/>
                  </a:cubicBezTo>
                  <a:close/>
                  <a:moveTo>
                    <a:pt x="1" y="276"/>
                  </a:moveTo>
                  <a:cubicBezTo>
                    <a:pt x="1" y="276"/>
                    <a:pt x="1" y="276"/>
                    <a:pt x="1" y="251"/>
                  </a:cubicBezTo>
                  <a:cubicBezTo>
                    <a:pt x="1" y="276"/>
                    <a:pt x="1" y="276"/>
                    <a:pt x="1" y="276"/>
                  </a:cubicBezTo>
                  <a:close/>
                  <a:moveTo>
                    <a:pt x="1" y="251"/>
                  </a:moveTo>
                  <a:cubicBezTo>
                    <a:pt x="1" y="251"/>
                    <a:pt x="1" y="226"/>
                    <a:pt x="1" y="226"/>
                  </a:cubicBezTo>
                  <a:cubicBezTo>
                    <a:pt x="1" y="226"/>
                    <a:pt x="1" y="251"/>
                    <a:pt x="1" y="251"/>
                  </a:cubicBezTo>
                  <a:close/>
                  <a:moveTo>
                    <a:pt x="1" y="201"/>
                  </a:moveTo>
                  <a:cubicBezTo>
                    <a:pt x="1" y="201"/>
                    <a:pt x="1" y="201"/>
                    <a:pt x="1" y="176"/>
                  </a:cubicBezTo>
                  <a:cubicBezTo>
                    <a:pt x="1" y="201"/>
                    <a:pt x="1" y="201"/>
                    <a:pt x="1" y="201"/>
                  </a:cubicBezTo>
                  <a:close/>
                  <a:moveTo>
                    <a:pt x="1" y="176"/>
                  </a:moveTo>
                  <a:cubicBezTo>
                    <a:pt x="1" y="176"/>
                    <a:pt x="1" y="151"/>
                    <a:pt x="1" y="151"/>
                  </a:cubicBezTo>
                  <a:cubicBezTo>
                    <a:pt x="1" y="151"/>
                    <a:pt x="1" y="176"/>
                    <a:pt x="1" y="176"/>
                  </a:cubicBezTo>
                  <a:close/>
                  <a:moveTo>
                    <a:pt x="1" y="151"/>
                  </a:moveTo>
                  <a:cubicBezTo>
                    <a:pt x="1" y="126"/>
                    <a:pt x="1" y="126"/>
                    <a:pt x="1" y="101"/>
                  </a:cubicBezTo>
                  <a:cubicBezTo>
                    <a:pt x="1" y="126"/>
                    <a:pt x="1" y="126"/>
                    <a:pt x="1" y="151"/>
                  </a:cubicBezTo>
                  <a:close/>
                  <a:moveTo>
                    <a:pt x="1" y="101"/>
                  </a:move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101"/>
                  </a:cubicBezTo>
                  <a:close/>
                  <a:moveTo>
                    <a:pt x="1" y="51"/>
                  </a:moveTo>
                  <a:lnTo>
                    <a:pt x="1" y="51"/>
                  </a:lnTo>
                  <a:lnTo>
                    <a:pt x="1" y="51"/>
                  </a:lnTo>
                  <a:close/>
                  <a:moveTo>
                    <a:pt x="1" y="26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17"/>
            <p:cNvSpPr/>
            <p:nvPr/>
          </p:nvSpPr>
          <p:spPr>
            <a:xfrm>
              <a:off x="7397065" y="2776641"/>
              <a:ext cx="596118" cy="1508703"/>
            </a:xfrm>
            <a:custGeom>
              <a:avLst/>
              <a:gdLst/>
              <a:ahLst/>
              <a:cxnLst/>
              <a:rect l="l" t="t" r="r" b="b"/>
              <a:pathLst>
                <a:path w="48623" h="123059" extrusionOk="0">
                  <a:moveTo>
                    <a:pt x="44537" y="1"/>
                  </a:moveTo>
                  <a:lnTo>
                    <a:pt x="44537" y="1"/>
                  </a:lnTo>
                  <a:cubicBezTo>
                    <a:pt x="44863" y="2933"/>
                    <a:pt x="44487" y="6041"/>
                    <a:pt x="43911" y="8998"/>
                  </a:cubicBezTo>
                  <a:cubicBezTo>
                    <a:pt x="42633" y="15740"/>
                    <a:pt x="40628" y="22332"/>
                    <a:pt x="38522" y="28848"/>
                  </a:cubicBezTo>
                  <a:cubicBezTo>
                    <a:pt x="30377" y="54011"/>
                    <a:pt x="20602" y="78673"/>
                    <a:pt x="9274" y="102633"/>
                  </a:cubicBezTo>
                  <a:cubicBezTo>
                    <a:pt x="9976" y="101355"/>
                    <a:pt x="11003" y="100252"/>
                    <a:pt x="12256" y="99475"/>
                  </a:cubicBezTo>
                  <a:lnTo>
                    <a:pt x="12256" y="99475"/>
                  </a:lnTo>
                  <a:cubicBezTo>
                    <a:pt x="7695" y="106868"/>
                    <a:pt x="3610" y="114513"/>
                    <a:pt x="1" y="122382"/>
                  </a:cubicBezTo>
                  <a:cubicBezTo>
                    <a:pt x="1078" y="121229"/>
                    <a:pt x="2156" y="120076"/>
                    <a:pt x="3234" y="118924"/>
                  </a:cubicBezTo>
                  <a:lnTo>
                    <a:pt x="3234" y="118924"/>
                  </a:lnTo>
                  <a:cubicBezTo>
                    <a:pt x="2733" y="120302"/>
                    <a:pt x="2206" y="121706"/>
                    <a:pt x="1630" y="123059"/>
                  </a:cubicBezTo>
                  <a:cubicBezTo>
                    <a:pt x="3610" y="121279"/>
                    <a:pt x="5615" y="119550"/>
                    <a:pt x="7570" y="117771"/>
                  </a:cubicBezTo>
                  <a:cubicBezTo>
                    <a:pt x="8021" y="117370"/>
                    <a:pt x="8447" y="116994"/>
                    <a:pt x="8873" y="116593"/>
                  </a:cubicBezTo>
                  <a:cubicBezTo>
                    <a:pt x="10026" y="115565"/>
                    <a:pt x="11154" y="114513"/>
                    <a:pt x="12282" y="113410"/>
                  </a:cubicBezTo>
                  <a:cubicBezTo>
                    <a:pt x="12482" y="113209"/>
                    <a:pt x="12708" y="113009"/>
                    <a:pt x="12908" y="112808"/>
                  </a:cubicBezTo>
                  <a:cubicBezTo>
                    <a:pt x="13234" y="112482"/>
                    <a:pt x="13560" y="112157"/>
                    <a:pt x="13886" y="111831"/>
                  </a:cubicBezTo>
                  <a:cubicBezTo>
                    <a:pt x="14462" y="111229"/>
                    <a:pt x="15038" y="110653"/>
                    <a:pt x="15615" y="110051"/>
                  </a:cubicBezTo>
                  <a:cubicBezTo>
                    <a:pt x="15640" y="110026"/>
                    <a:pt x="15640" y="110026"/>
                    <a:pt x="15665" y="110001"/>
                  </a:cubicBezTo>
                  <a:lnTo>
                    <a:pt x="15665" y="110001"/>
                  </a:lnTo>
                  <a:cubicBezTo>
                    <a:pt x="13109" y="111630"/>
                    <a:pt x="10552" y="113259"/>
                    <a:pt x="7996" y="114888"/>
                  </a:cubicBezTo>
                  <a:cubicBezTo>
                    <a:pt x="9099" y="113435"/>
                    <a:pt x="10226" y="112006"/>
                    <a:pt x="11354" y="110578"/>
                  </a:cubicBezTo>
                  <a:cubicBezTo>
                    <a:pt x="11680" y="110152"/>
                    <a:pt x="12006" y="109726"/>
                    <a:pt x="12357" y="109299"/>
                  </a:cubicBezTo>
                  <a:cubicBezTo>
                    <a:pt x="13860" y="107370"/>
                    <a:pt x="15339" y="105440"/>
                    <a:pt x="16843" y="103535"/>
                  </a:cubicBezTo>
                  <a:cubicBezTo>
                    <a:pt x="17194" y="103084"/>
                    <a:pt x="17545" y="102633"/>
                    <a:pt x="17896" y="102182"/>
                  </a:cubicBezTo>
                  <a:lnTo>
                    <a:pt x="17896" y="102182"/>
                  </a:lnTo>
                  <a:cubicBezTo>
                    <a:pt x="14813" y="103685"/>
                    <a:pt x="11956" y="105615"/>
                    <a:pt x="9449" y="107896"/>
                  </a:cubicBezTo>
                  <a:cubicBezTo>
                    <a:pt x="15865" y="100026"/>
                    <a:pt x="22282" y="92131"/>
                    <a:pt x="28723" y="84262"/>
                  </a:cubicBezTo>
                  <a:lnTo>
                    <a:pt x="28723" y="84262"/>
                  </a:lnTo>
                  <a:cubicBezTo>
                    <a:pt x="24688" y="86016"/>
                    <a:pt x="20928" y="88648"/>
                    <a:pt x="17845" y="91756"/>
                  </a:cubicBezTo>
                  <a:cubicBezTo>
                    <a:pt x="25339" y="78723"/>
                    <a:pt x="32883" y="65615"/>
                    <a:pt x="38848" y="51881"/>
                  </a:cubicBezTo>
                  <a:cubicBezTo>
                    <a:pt x="39249" y="50953"/>
                    <a:pt x="39650" y="50001"/>
                    <a:pt x="40051" y="49074"/>
                  </a:cubicBezTo>
                  <a:cubicBezTo>
                    <a:pt x="42031" y="44312"/>
                    <a:pt x="43811" y="39475"/>
                    <a:pt x="45314" y="34537"/>
                  </a:cubicBezTo>
                  <a:cubicBezTo>
                    <a:pt x="45440" y="34161"/>
                    <a:pt x="45565" y="33760"/>
                    <a:pt x="45665" y="33384"/>
                  </a:cubicBezTo>
                  <a:cubicBezTo>
                    <a:pt x="45941" y="32432"/>
                    <a:pt x="46217" y="31505"/>
                    <a:pt x="46467" y="30552"/>
                  </a:cubicBezTo>
                  <a:cubicBezTo>
                    <a:pt x="47745" y="25815"/>
                    <a:pt x="48623" y="20953"/>
                    <a:pt x="48623" y="16066"/>
                  </a:cubicBezTo>
                  <a:cubicBezTo>
                    <a:pt x="48623" y="15890"/>
                    <a:pt x="48623" y="15740"/>
                    <a:pt x="48623" y="15565"/>
                  </a:cubicBezTo>
                  <a:cubicBezTo>
                    <a:pt x="48623" y="15565"/>
                    <a:pt x="48623" y="15540"/>
                    <a:pt x="48623" y="15540"/>
                  </a:cubicBezTo>
                  <a:cubicBezTo>
                    <a:pt x="48623" y="15540"/>
                    <a:pt x="48623" y="15540"/>
                    <a:pt x="48623" y="15514"/>
                  </a:cubicBezTo>
                  <a:cubicBezTo>
                    <a:pt x="48623" y="15514"/>
                    <a:pt x="48623" y="15514"/>
                    <a:pt x="48623" y="15489"/>
                  </a:cubicBezTo>
                  <a:cubicBezTo>
                    <a:pt x="48623" y="15489"/>
                    <a:pt x="48623" y="15464"/>
                    <a:pt x="48623" y="15464"/>
                  </a:cubicBezTo>
                  <a:lnTo>
                    <a:pt x="48623" y="15439"/>
                  </a:lnTo>
                  <a:cubicBezTo>
                    <a:pt x="48623" y="15439"/>
                    <a:pt x="48623" y="15439"/>
                    <a:pt x="48623" y="15414"/>
                  </a:cubicBezTo>
                  <a:cubicBezTo>
                    <a:pt x="48623" y="15414"/>
                    <a:pt x="48623" y="15389"/>
                    <a:pt x="48623" y="15389"/>
                  </a:cubicBezTo>
                  <a:cubicBezTo>
                    <a:pt x="48623" y="15364"/>
                    <a:pt x="48623" y="15364"/>
                    <a:pt x="48623" y="15339"/>
                  </a:cubicBezTo>
                  <a:cubicBezTo>
                    <a:pt x="48623" y="15314"/>
                    <a:pt x="48623" y="15314"/>
                    <a:pt x="48623" y="15314"/>
                  </a:cubicBezTo>
                  <a:cubicBezTo>
                    <a:pt x="48623" y="15314"/>
                    <a:pt x="48623" y="15289"/>
                    <a:pt x="48623" y="15289"/>
                  </a:cubicBezTo>
                  <a:cubicBezTo>
                    <a:pt x="48623" y="15264"/>
                    <a:pt x="48623" y="15264"/>
                    <a:pt x="48623" y="15264"/>
                  </a:cubicBezTo>
                  <a:lnTo>
                    <a:pt x="48623" y="15239"/>
                  </a:lnTo>
                  <a:cubicBezTo>
                    <a:pt x="48497" y="9925"/>
                    <a:pt x="47244" y="4562"/>
                    <a:pt x="44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17"/>
            <p:cNvSpPr/>
            <p:nvPr/>
          </p:nvSpPr>
          <p:spPr>
            <a:xfrm>
              <a:off x="6245804" y="2744289"/>
              <a:ext cx="1591054" cy="1644924"/>
            </a:xfrm>
            <a:custGeom>
              <a:avLst/>
              <a:gdLst/>
              <a:ahLst/>
              <a:cxnLst/>
              <a:rect l="l" t="t" r="r" b="b"/>
              <a:pathLst>
                <a:path w="129776" h="134170" extrusionOk="0">
                  <a:moveTo>
                    <a:pt x="9876" y="1"/>
                  </a:moveTo>
                  <a:cubicBezTo>
                    <a:pt x="8447" y="1"/>
                    <a:pt x="6992" y="344"/>
                    <a:pt x="5640" y="1011"/>
                  </a:cubicBezTo>
                  <a:cubicBezTo>
                    <a:pt x="2557" y="2564"/>
                    <a:pt x="251" y="6123"/>
                    <a:pt x="0" y="9507"/>
                  </a:cubicBezTo>
                  <a:lnTo>
                    <a:pt x="4437" y="9031"/>
                  </a:lnTo>
                  <a:cubicBezTo>
                    <a:pt x="4587" y="7076"/>
                    <a:pt x="5790" y="5572"/>
                    <a:pt x="7569" y="4670"/>
                  </a:cubicBezTo>
                  <a:cubicBezTo>
                    <a:pt x="8300" y="4305"/>
                    <a:pt x="9096" y="4112"/>
                    <a:pt x="9853" y="4112"/>
                  </a:cubicBezTo>
                  <a:cubicBezTo>
                    <a:pt x="10135" y="4112"/>
                    <a:pt x="10412" y="4139"/>
                    <a:pt x="10677" y="4194"/>
                  </a:cubicBezTo>
                  <a:cubicBezTo>
                    <a:pt x="14011" y="4870"/>
                    <a:pt x="15414" y="9482"/>
                    <a:pt x="15965" y="12189"/>
                  </a:cubicBezTo>
                  <a:cubicBezTo>
                    <a:pt x="18597" y="25121"/>
                    <a:pt x="16993" y="38680"/>
                    <a:pt x="15439" y="51813"/>
                  </a:cubicBezTo>
                  <a:cubicBezTo>
                    <a:pt x="14011" y="64094"/>
                    <a:pt x="12507" y="76775"/>
                    <a:pt x="14336" y="89232"/>
                  </a:cubicBezTo>
                  <a:cubicBezTo>
                    <a:pt x="15615" y="97928"/>
                    <a:pt x="18422" y="105146"/>
                    <a:pt x="22657" y="110685"/>
                  </a:cubicBezTo>
                  <a:cubicBezTo>
                    <a:pt x="27870" y="117502"/>
                    <a:pt x="35565" y="121813"/>
                    <a:pt x="43234" y="122189"/>
                  </a:cubicBezTo>
                  <a:cubicBezTo>
                    <a:pt x="43634" y="122209"/>
                    <a:pt x="44033" y="122219"/>
                    <a:pt x="44430" y="122219"/>
                  </a:cubicBezTo>
                  <a:cubicBezTo>
                    <a:pt x="51513" y="122219"/>
                    <a:pt x="58014" y="119149"/>
                    <a:pt x="62357" y="116776"/>
                  </a:cubicBezTo>
                  <a:cubicBezTo>
                    <a:pt x="66091" y="114746"/>
                    <a:pt x="69675" y="112440"/>
                    <a:pt x="73159" y="110184"/>
                  </a:cubicBezTo>
                  <a:cubicBezTo>
                    <a:pt x="76317" y="108179"/>
                    <a:pt x="79575" y="106074"/>
                    <a:pt x="82883" y="104219"/>
                  </a:cubicBezTo>
                  <a:cubicBezTo>
                    <a:pt x="90801" y="99807"/>
                    <a:pt x="97807" y="97624"/>
                    <a:pt x="104231" y="97624"/>
                  </a:cubicBezTo>
                  <a:cubicBezTo>
                    <a:pt x="104375" y="97624"/>
                    <a:pt x="104519" y="97625"/>
                    <a:pt x="104663" y="97628"/>
                  </a:cubicBezTo>
                  <a:cubicBezTo>
                    <a:pt x="112658" y="97753"/>
                    <a:pt x="119851" y="101613"/>
                    <a:pt x="122959" y="107452"/>
                  </a:cubicBezTo>
                  <a:cubicBezTo>
                    <a:pt x="125339" y="111964"/>
                    <a:pt x="125239" y="117753"/>
                    <a:pt x="122708" y="122189"/>
                  </a:cubicBezTo>
                  <a:cubicBezTo>
                    <a:pt x="120151" y="126625"/>
                    <a:pt x="115139" y="129683"/>
                    <a:pt x="109951" y="130034"/>
                  </a:cubicBezTo>
                  <a:cubicBezTo>
                    <a:pt x="109559" y="130060"/>
                    <a:pt x="109169" y="130072"/>
                    <a:pt x="108781" y="130072"/>
                  </a:cubicBezTo>
                  <a:cubicBezTo>
                    <a:pt x="103895" y="130072"/>
                    <a:pt x="99375" y="128103"/>
                    <a:pt x="94963" y="126199"/>
                  </a:cubicBezTo>
                  <a:lnTo>
                    <a:pt x="91680" y="129332"/>
                  </a:lnTo>
                  <a:cubicBezTo>
                    <a:pt x="96292" y="131312"/>
                    <a:pt x="102983" y="134169"/>
                    <a:pt x="108898" y="134169"/>
                  </a:cubicBezTo>
                  <a:cubicBezTo>
                    <a:pt x="109349" y="134169"/>
                    <a:pt x="109775" y="134169"/>
                    <a:pt x="110227" y="134144"/>
                  </a:cubicBezTo>
                  <a:cubicBezTo>
                    <a:pt x="116893" y="133693"/>
                    <a:pt x="123084" y="129908"/>
                    <a:pt x="126367" y="124194"/>
                  </a:cubicBezTo>
                  <a:cubicBezTo>
                    <a:pt x="129650" y="118505"/>
                    <a:pt x="129776" y="111362"/>
                    <a:pt x="126693" y="105573"/>
                  </a:cubicBezTo>
                  <a:cubicBezTo>
                    <a:pt x="122883" y="98379"/>
                    <a:pt x="114262" y="93643"/>
                    <a:pt x="104713" y="93517"/>
                  </a:cubicBezTo>
                  <a:cubicBezTo>
                    <a:pt x="104563" y="93515"/>
                    <a:pt x="104412" y="93514"/>
                    <a:pt x="104261" y="93514"/>
                  </a:cubicBezTo>
                  <a:cubicBezTo>
                    <a:pt x="97096" y="93514"/>
                    <a:pt x="89394" y="95849"/>
                    <a:pt x="80803" y="100660"/>
                  </a:cubicBezTo>
                  <a:cubicBezTo>
                    <a:pt x="77369" y="102565"/>
                    <a:pt x="74061" y="104695"/>
                    <a:pt x="70853" y="106750"/>
                  </a:cubicBezTo>
                  <a:cubicBezTo>
                    <a:pt x="67444" y="108956"/>
                    <a:pt x="63911" y="111237"/>
                    <a:pt x="60302" y="113192"/>
                  </a:cubicBezTo>
                  <a:cubicBezTo>
                    <a:pt x="54189" y="116528"/>
                    <a:pt x="49119" y="118105"/>
                    <a:pt x="44485" y="118105"/>
                  </a:cubicBezTo>
                  <a:cubicBezTo>
                    <a:pt x="44141" y="118105"/>
                    <a:pt x="43799" y="118096"/>
                    <a:pt x="43459" y="118079"/>
                  </a:cubicBezTo>
                  <a:cubicBezTo>
                    <a:pt x="37018" y="117753"/>
                    <a:pt x="30502" y="114069"/>
                    <a:pt x="26016" y="108229"/>
                  </a:cubicBezTo>
                  <a:cubicBezTo>
                    <a:pt x="22206" y="103242"/>
                    <a:pt x="19675" y="96650"/>
                    <a:pt x="18522" y="88655"/>
                  </a:cubicBezTo>
                  <a:cubicBezTo>
                    <a:pt x="16767" y="76725"/>
                    <a:pt x="18221" y="64294"/>
                    <a:pt x="19625" y="52289"/>
                  </a:cubicBezTo>
                  <a:cubicBezTo>
                    <a:pt x="21204" y="38855"/>
                    <a:pt x="22833" y="24946"/>
                    <a:pt x="20101" y="11387"/>
                  </a:cubicBezTo>
                  <a:cubicBezTo>
                    <a:pt x="18772" y="4920"/>
                    <a:pt x="15815" y="1036"/>
                    <a:pt x="11529" y="158"/>
                  </a:cubicBezTo>
                  <a:cubicBezTo>
                    <a:pt x="10988" y="53"/>
                    <a:pt x="10434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17"/>
            <p:cNvSpPr/>
            <p:nvPr/>
          </p:nvSpPr>
          <p:spPr>
            <a:xfrm>
              <a:off x="6854154" y="4229830"/>
              <a:ext cx="420052" cy="213667"/>
            </a:xfrm>
            <a:custGeom>
              <a:avLst/>
              <a:gdLst/>
              <a:ahLst/>
              <a:cxnLst/>
              <a:rect l="l" t="t" r="r" b="b"/>
              <a:pathLst>
                <a:path w="34262" h="17428" extrusionOk="0">
                  <a:moveTo>
                    <a:pt x="30551" y="1"/>
                  </a:moveTo>
                  <a:cubicBezTo>
                    <a:pt x="18587" y="1"/>
                    <a:pt x="7459" y="5613"/>
                    <a:pt x="1" y="14871"/>
                  </a:cubicBezTo>
                  <a:lnTo>
                    <a:pt x="3309" y="14019"/>
                  </a:lnTo>
                  <a:lnTo>
                    <a:pt x="3309" y="17427"/>
                  </a:lnTo>
                  <a:cubicBezTo>
                    <a:pt x="9990" y="9136"/>
                    <a:pt x="21530" y="4270"/>
                    <a:pt x="32383" y="4270"/>
                  </a:cubicBezTo>
                  <a:cubicBezTo>
                    <a:pt x="33012" y="4270"/>
                    <a:pt x="33639" y="4286"/>
                    <a:pt x="34262" y="4319"/>
                  </a:cubicBezTo>
                  <a:lnTo>
                    <a:pt x="32658" y="59"/>
                  </a:lnTo>
                  <a:cubicBezTo>
                    <a:pt x="31953" y="20"/>
                    <a:pt x="31250" y="1"/>
                    <a:pt x="30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117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949" name="Google Shape;2949;p117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2950" name="Google Shape;2950;p117"/>
          <p:cNvSpPr txBox="1">
            <a:spLocks noGrp="1"/>
          </p:cNvSpPr>
          <p:nvPr>
            <p:ph type="title" idx="2"/>
          </p:nvPr>
        </p:nvSpPr>
        <p:spPr>
          <a:xfrm flipH="1">
            <a:off x="5505800" y="20449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951" name="Google Shape;2951;p117"/>
          <p:cNvGrpSpPr/>
          <p:nvPr/>
        </p:nvGrpSpPr>
        <p:grpSpPr>
          <a:xfrm>
            <a:off x="2408857" y="647711"/>
            <a:ext cx="1946183" cy="2742967"/>
            <a:chOff x="2408857" y="647711"/>
            <a:chExt cx="1946183" cy="2742967"/>
          </a:xfrm>
        </p:grpSpPr>
        <p:grpSp>
          <p:nvGrpSpPr>
            <p:cNvPr id="2952" name="Google Shape;2952;p117"/>
            <p:cNvGrpSpPr/>
            <p:nvPr/>
          </p:nvGrpSpPr>
          <p:grpSpPr>
            <a:xfrm>
              <a:off x="2408857" y="647711"/>
              <a:ext cx="1796097" cy="1159206"/>
              <a:chOff x="3980482" y="558249"/>
              <a:chExt cx="1796097" cy="1159206"/>
            </a:xfrm>
          </p:grpSpPr>
          <p:sp>
            <p:nvSpPr>
              <p:cNvPr id="2953" name="Google Shape;2953;p117"/>
              <p:cNvSpPr/>
              <p:nvPr/>
            </p:nvSpPr>
            <p:spPr>
              <a:xfrm>
                <a:off x="3980482" y="824695"/>
                <a:ext cx="292121" cy="292121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0"/>
                    </a:moveTo>
                    <a:cubicBezTo>
                      <a:pt x="3537" y="0"/>
                      <a:pt x="3160" y="377"/>
                      <a:pt x="3160" y="837"/>
                    </a:cubicBezTo>
                    <a:lnTo>
                      <a:pt x="3160" y="3160"/>
                    </a:lnTo>
                    <a:lnTo>
                      <a:pt x="858" y="3160"/>
                    </a:lnTo>
                    <a:cubicBezTo>
                      <a:pt x="377" y="3160"/>
                      <a:pt x="1" y="3536"/>
                      <a:pt x="1" y="3997"/>
                    </a:cubicBezTo>
                    <a:cubicBezTo>
                      <a:pt x="1" y="4457"/>
                      <a:pt x="377" y="4834"/>
                      <a:pt x="858" y="4834"/>
                    </a:cubicBezTo>
                    <a:lnTo>
                      <a:pt x="3160" y="4834"/>
                    </a:lnTo>
                    <a:lnTo>
                      <a:pt x="3160" y="7156"/>
                    </a:lnTo>
                    <a:cubicBezTo>
                      <a:pt x="3160" y="7617"/>
                      <a:pt x="3537" y="7993"/>
                      <a:pt x="3997" y="7993"/>
                    </a:cubicBezTo>
                    <a:cubicBezTo>
                      <a:pt x="4457" y="7993"/>
                      <a:pt x="4855" y="7617"/>
                      <a:pt x="4855" y="7156"/>
                    </a:cubicBezTo>
                    <a:lnTo>
                      <a:pt x="4855" y="4834"/>
                    </a:lnTo>
                    <a:lnTo>
                      <a:pt x="7156" y="4834"/>
                    </a:lnTo>
                    <a:cubicBezTo>
                      <a:pt x="7617" y="4834"/>
                      <a:pt x="7993" y="4457"/>
                      <a:pt x="7993" y="3997"/>
                    </a:cubicBezTo>
                    <a:cubicBezTo>
                      <a:pt x="7993" y="3536"/>
                      <a:pt x="7617" y="3160"/>
                      <a:pt x="7156" y="3160"/>
                    </a:cubicBezTo>
                    <a:lnTo>
                      <a:pt x="4855" y="3160"/>
                    </a:lnTo>
                    <a:lnTo>
                      <a:pt x="4855" y="837"/>
                    </a:lnTo>
                    <a:cubicBezTo>
                      <a:pt x="4855" y="377"/>
                      <a:pt x="4457" y="0"/>
                      <a:pt x="3997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117"/>
              <p:cNvSpPr/>
              <p:nvPr/>
            </p:nvSpPr>
            <p:spPr>
              <a:xfrm>
                <a:off x="5423180" y="558249"/>
                <a:ext cx="353398" cy="353314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930" extrusionOk="0">
                    <a:moveTo>
                      <a:pt x="1466" y="0"/>
                    </a:moveTo>
                    <a:cubicBezTo>
                      <a:pt x="1298" y="0"/>
                      <a:pt x="1152" y="147"/>
                      <a:pt x="1152" y="314"/>
                    </a:cubicBezTo>
                    <a:lnTo>
                      <a:pt x="1152" y="1172"/>
                    </a:lnTo>
                    <a:lnTo>
                      <a:pt x="315" y="1172"/>
                    </a:lnTo>
                    <a:cubicBezTo>
                      <a:pt x="147" y="1172"/>
                      <a:pt x="1" y="1298"/>
                      <a:pt x="1" y="1465"/>
                    </a:cubicBezTo>
                    <a:cubicBezTo>
                      <a:pt x="1" y="1632"/>
                      <a:pt x="147" y="1779"/>
                      <a:pt x="315" y="1779"/>
                    </a:cubicBezTo>
                    <a:lnTo>
                      <a:pt x="1152" y="1779"/>
                    </a:lnTo>
                    <a:lnTo>
                      <a:pt x="1152" y="2637"/>
                    </a:lnTo>
                    <a:cubicBezTo>
                      <a:pt x="1152" y="2804"/>
                      <a:pt x="1298" y="2930"/>
                      <a:pt x="1466" y="2930"/>
                    </a:cubicBezTo>
                    <a:cubicBezTo>
                      <a:pt x="1633" y="2930"/>
                      <a:pt x="1779" y="2804"/>
                      <a:pt x="1779" y="2637"/>
                    </a:cubicBezTo>
                    <a:lnTo>
                      <a:pt x="1779" y="1779"/>
                    </a:lnTo>
                    <a:lnTo>
                      <a:pt x="2616" y="1779"/>
                    </a:lnTo>
                    <a:cubicBezTo>
                      <a:pt x="2805" y="1779"/>
                      <a:pt x="2930" y="1632"/>
                      <a:pt x="2930" y="1465"/>
                    </a:cubicBezTo>
                    <a:cubicBezTo>
                      <a:pt x="2930" y="1298"/>
                      <a:pt x="2805" y="1172"/>
                      <a:pt x="2616" y="1172"/>
                    </a:cubicBezTo>
                    <a:lnTo>
                      <a:pt x="1779" y="1172"/>
                    </a:lnTo>
                    <a:lnTo>
                      <a:pt x="1779" y="314"/>
                    </a:lnTo>
                    <a:cubicBezTo>
                      <a:pt x="1779" y="147"/>
                      <a:pt x="1633" y="0"/>
                      <a:pt x="1466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117"/>
              <p:cNvSpPr/>
              <p:nvPr/>
            </p:nvSpPr>
            <p:spPr>
              <a:xfrm>
                <a:off x="4676592" y="1140233"/>
                <a:ext cx="577253" cy="577221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4207" extrusionOk="0">
                    <a:moveTo>
                      <a:pt x="2093" y="1"/>
                    </a:moveTo>
                    <a:cubicBezTo>
                      <a:pt x="1863" y="1"/>
                      <a:pt x="1654" y="210"/>
                      <a:pt x="1654" y="440"/>
                    </a:cubicBezTo>
                    <a:lnTo>
                      <a:pt x="1654" y="1675"/>
                    </a:lnTo>
                    <a:lnTo>
                      <a:pt x="440" y="1675"/>
                    </a:lnTo>
                    <a:cubicBezTo>
                      <a:pt x="189" y="1675"/>
                      <a:pt x="1" y="1863"/>
                      <a:pt x="1" y="2114"/>
                    </a:cubicBezTo>
                    <a:cubicBezTo>
                      <a:pt x="1" y="2344"/>
                      <a:pt x="189" y="2553"/>
                      <a:pt x="440" y="2553"/>
                    </a:cubicBezTo>
                    <a:lnTo>
                      <a:pt x="1654" y="2553"/>
                    </a:lnTo>
                    <a:lnTo>
                      <a:pt x="1654" y="3767"/>
                    </a:lnTo>
                    <a:cubicBezTo>
                      <a:pt x="1654" y="4018"/>
                      <a:pt x="1863" y="4206"/>
                      <a:pt x="2093" y="4206"/>
                    </a:cubicBezTo>
                    <a:cubicBezTo>
                      <a:pt x="2344" y="4206"/>
                      <a:pt x="2533" y="4018"/>
                      <a:pt x="2533" y="3767"/>
                    </a:cubicBezTo>
                    <a:lnTo>
                      <a:pt x="2533" y="2553"/>
                    </a:lnTo>
                    <a:lnTo>
                      <a:pt x="3767" y="2553"/>
                    </a:lnTo>
                    <a:cubicBezTo>
                      <a:pt x="3997" y="2553"/>
                      <a:pt x="4206" y="2344"/>
                      <a:pt x="4206" y="2114"/>
                    </a:cubicBezTo>
                    <a:cubicBezTo>
                      <a:pt x="4206" y="1863"/>
                      <a:pt x="4018" y="1675"/>
                      <a:pt x="3767" y="1675"/>
                    </a:cubicBezTo>
                    <a:lnTo>
                      <a:pt x="2533" y="1675"/>
                    </a:lnTo>
                    <a:lnTo>
                      <a:pt x="2533" y="440"/>
                    </a:lnTo>
                    <a:cubicBezTo>
                      <a:pt x="2533" y="210"/>
                      <a:pt x="2344" y="1"/>
                      <a:pt x="2093" y="1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6" name="Google Shape;2956;p117"/>
            <p:cNvSpPr/>
            <p:nvPr/>
          </p:nvSpPr>
          <p:spPr>
            <a:xfrm>
              <a:off x="4062919" y="3098557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118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962" name="Google Shape;2962;p118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talk about the conclusions here</a:t>
            </a:r>
            <a:endParaRPr/>
          </a:p>
        </p:txBody>
      </p:sp>
      <p:sp>
        <p:nvSpPr>
          <p:cNvPr id="2963" name="Google Shape;2963;p118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</a:t>
            </a:r>
            <a:endParaRPr/>
          </a:p>
        </p:txBody>
      </p:sp>
      <p:sp>
        <p:nvSpPr>
          <p:cNvPr id="2964" name="Google Shape;2964;p118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talk about the conclusions here</a:t>
            </a:r>
            <a:endParaRPr/>
          </a:p>
        </p:txBody>
      </p:sp>
      <p:sp>
        <p:nvSpPr>
          <p:cNvPr id="2965" name="Google Shape;2965;p118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B</a:t>
            </a:r>
            <a:endParaRPr/>
          </a:p>
        </p:txBody>
      </p:sp>
      <p:sp>
        <p:nvSpPr>
          <p:cNvPr id="2966" name="Google Shape;2966;p118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talk about the conclusions here</a:t>
            </a:r>
            <a:endParaRPr/>
          </a:p>
        </p:txBody>
      </p:sp>
      <p:sp>
        <p:nvSpPr>
          <p:cNvPr id="2967" name="Google Shape;2967;p118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C</a:t>
            </a:r>
            <a:endParaRPr/>
          </a:p>
        </p:txBody>
      </p:sp>
      <p:sp>
        <p:nvSpPr>
          <p:cNvPr id="2968" name="Google Shape;2968;p118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talk about the conclusions here</a:t>
            </a:r>
            <a:endParaRPr/>
          </a:p>
        </p:txBody>
      </p:sp>
      <p:sp>
        <p:nvSpPr>
          <p:cNvPr id="2969" name="Google Shape;2969;p118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D</a:t>
            </a:r>
            <a:endParaRPr/>
          </a:p>
        </p:txBody>
      </p:sp>
      <p:grpSp>
        <p:nvGrpSpPr>
          <p:cNvPr id="2970" name="Google Shape;2970;p118"/>
          <p:cNvGrpSpPr/>
          <p:nvPr/>
        </p:nvGrpSpPr>
        <p:grpSpPr>
          <a:xfrm>
            <a:off x="3744311" y="1745053"/>
            <a:ext cx="348514" cy="462208"/>
            <a:chOff x="1802465" y="1962854"/>
            <a:chExt cx="265373" cy="351944"/>
          </a:xfrm>
        </p:grpSpPr>
        <p:sp>
          <p:nvSpPr>
            <p:cNvPr id="2971" name="Google Shape;2971;p118"/>
            <p:cNvSpPr/>
            <p:nvPr/>
          </p:nvSpPr>
          <p:spPr>
            <a:xfrm>
              <a:off x="1802465" y="2243020"/>
              <a:ext cx="265373" cy="71778"/>
            </a:xfrm>
            <a:custGeom>
              <a:avLst/>
              <a:gdLst/>
              <a:ahLst/>
              <a:cxnLst/>
              <a:rect l="l" t="t" r="r" b="b"/>
              <a:pathLst>
                <a:path w="17724" h="4794" extrusionOk="0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18"/>
            <p:cNvSpPr/>
            <p:nvPr/>
          </p:nvSpPr>
          <p:spPr>
            <a:xfrm>
              <a:off x="1802465" y="2208074"/>
              <a:ext cx="265373" cy="83442"/>
            </a:xfrm>
            <a:custGeom>
              <a:avLst/>
              <a:gdLst/>
              <a:ahLst/>
              <a:cxnLst/>
              <a:rect l="l" t="t" r="r" b="b"/>
              <a:pathLst>
                <a:path w="17724" h="5573" extrusionOk="0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18"/>
            <p:cNvSpPr/>
            <p:nvPr/>
          </p:nvSpPr>
          <p:spPr>
            <a:xfrm>
              <a:off x="1802465" y="1962854"/>
              <a:ext cx="35889" cy="316069"/>
            </a:xfrm>
            <a:custGeom>
              <a:avLst/>
              <a:gdLst/>
              <a:ahLst/>
              <a:cxnLst/>
              <a:rect l="l" t="t" r="r" b="b"/>
              <a:pathLst>
                <a:path w="2397" h="21110" extrusionOk="0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18"/>
            <p:cNvSpPr/>
            <p:nvPr/>
          </p:nvSpPr>
          <p:spPr>
            <a:xfrm>
              <a:off x="1837082" y="2286141"/>
              <a:ext cx="230756" cy="8834"/>
            </a:xfrm>
            <a:custGeom>
              <a:avLst/>
              <a:gdLst/>
              <a:ahLst/>
              <a:cxnLst/>
              <a:rect l="l" t="t" r="r" b="b"/>
              <a:pathLst>
                <a:path w="15412" h="590" extrusionOk="0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18"/>
            <p:cNvSpPr/>
            <p:nvPr/>
          </p:nvSpPr>
          <p:spPr>
            <a:xfrm>
              <a:off x="1900041" y="2262843"/>
              <a:ext cx="167797" cy="9148"/>
            </a:xfrm>
            <a:custGeom>
              <a:avLst/>
              <a:gdLst/>
              <a:ahLst/>
              <a:cxnLst/>
              <a:rect l="l" t="t" r="r" b="b"/>
              <a:pathLst>
                <a:path w="11207" h="611" extrusionOk="0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18"/>
            <p:cNvSpPr/>
            <p:nvPr/>
          </p:nvSpPr>
          <p:spPr>
            <a:xfrm>
              <a:off x="1838339" y="1962854"/>
              <a:ext cx="229498" cy="280180"/>
            </a:xfrm>
            <a:custGeom>
              <a:avLst/>
              <a:gdLst/>
              <a:ahLst/>
              <a:cxnLst/>
              <a:rect l="l" t="t" r="r" b="b"/>
              <a:pathLst>
                <a:path w="15328" h="18713" extrusionOk="0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18"/>
            <p:cNvSpPr/>
            <p:nvPr/>
          </p:nvSpPr>
          <p:spPr>
            <a:xfrm>
              <a:off x="1854091" y="1978905"/>
              <a:ext cx="197697" cy="248394"/>
            </a:xfrm>
            <a:custGeom>
              <a:avLst/>
              <a:gdLst/>
              <a:ahLst/>
              <a:cxnLst/>
              <a:rect l="l" t="t" r="r" b="b"/>
              <a:pathLst>
                <a:path w="13204" h="16590" extrusionOk="0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8" name="Google Shape;2978;p118"/>
          <p:cNvGrpSpPr/>
          <p:nvPr/>
        </p:nvGrpSpPr>
        <p:grpSpPr>
          <a:xfrm>
            <a:off x="4963543" y="1745046"/>
            <a:ext cx="475407" cy="462200"/>
            <a:chOff x="3512070" y="1956222"/>
            <a:chExt cx="373983" cy="363622"/>
          </a:xfrm>
        </p:grpSpPr>
        <p:sp>
          <p:nvSpPr>
            <p:cNvPr id="2979" name="Google Shape;2979;p118"/>
            <p:cNvSpPr/>
            <p:nvPr/>
          </p:nvSpPr>
          <p:spPr>
            <a:xfrm>
              <a:off x="3547316" y="2232314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799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18"/>
            <p:cNvSpPr/>
            <p:nvPr/>
          </p:nvSpPr>
          <p:spPr>
            <a:xfrm>
              <a:off x="3548903" y="2232314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0"/>
                  </a:lnTo>
                  <a:cubicBezTo>
                    <a:pt x="19805" y="2061"/>
                    <a:pt x="19469" y="2397"/>
                    <a:pt x="19048" y="2397"/>
                  </a:cubicBezTo>
                  <a:lnTo>
                    <a:pt x="0" y="2397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18"/>
            <p:cNvSpPr/>
            <p:nvPr/>
          </p:nvSpPr>
          <p:spPr>
            <a:xfrm>
              <a:off x="3515215" y="2198312"/>
              <a:ext cx="370524" cy="121217"/>
            </a:xfrm>
            <a:custGeom>
              <a:avLst/>
              <a:gdLst/>
              <a:ahLst/>
              <a:cxnLst/>
              <a:rect l="l" t="t" r="r" b="b"/>
              <a:pathLst>
                <a:path w="24747" h="8096" extrusionOk="0">
                  <a:moveTo>
                    <a:pt x="3953" y="1"/>
                  </a:moveTo>
                  <a:cubicBezTo>
                    <a:pt x="1746" y="64"/>
                    <a:pt x="0" y="1851"/>
                    <a:pt x="0" y="4038"/>
                  </a:cubicBezTo>
                  <a:cubicBezTo>
                    <a:pt x="0" y="6245"/>
                    <a:pt x="1746" y="8032"/>
                    <a:pt x="3953" y="8095"/>
                  </a:cubicBezTo>
                  <a:lnTo>
                    <a:pt x="24010" y="8095"/>
                  </a:lnTo>
                  <a:cubicBezTo>
                    <a:pt x="24410" y="8095"/>
                    <a:pt x="24746" y="7759"/>
                    <a:pt x="24746" y="7338"/>
                  </a:cubicBezTo>
                  <a:lnTo>
                    <a:pt x="24746" y="6582"/>
                  </a:lnTo>
                  <a:cubicBezTo>
                    <a:pt x="24746" y="6182"/>
                    <a:pt x="24410" y="5846"/>
                    <a:pt x="24010" y="5846"/>
                  </a:cubicBezTo>
                  <a:lnTo>
                    <a:pt x="3953" y="5867"/>
                  </a:lnTo>
                  <a:cubicBezTo>
                    <a:pt x="2965" y="5867"/>
                    <a:pt x="2166" y="5068"/>
                    <a:pt x="2145" y="4101"/>
                  </a:cubicBezTo>
                  <a:cubicBezTo>
                    <a:pt x="2145" y="3070"/>
                    <a:pt x="2965" y="2251"/>
                    <a:pt x="3995" y="2251"/>
                  </a:cubicBezTo>
                  <a:lnTo>
                    <a:pt x="24010" y="2251"/>
                  </a:lnTo>
                  <a:cubicBezTo>
                    <a:pt x="24410" y="2251"/>
                    <a:pt x="24746" y="1914"/>
                    <a:pt x="24746" y="1515"/>
                  </a:cubicBezTo>
                  <a:lnTo>
                    <a:pt x="24746" y="758"/>
                  </a:lnTo>
                  <a:cubicBezTo>
                    <a:pt x="24746" y="337"/>
                    <a:pt x="24410" y="1"/>
                    <a:pt x="24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18"/>
            <p:cNvSpPr/>
            <p:nvPr/>
          </p:nvSpPr>
          <p:spPr>
            <a:xfrm>
              <a:off x="3864628" y="2198626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58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18"/>
            <p:cNvSpPr/>
            <p:nvPr/>
          </p:nvSpPr>
          <p:spPr>
            <a:xfrm>
              <a:off x="3864628" y="2286141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29"/>
                    <a:pt x="1430" y="1914"/>
                    <a:pt x="1430" y="1493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18"/>
            <p:cNvSpPr/>
            <p:nvPr/>
          </p:nvSpPr>
          <p:spPr>
            <a:xfrm>
              <a:off x="3574401" y="2259070"/>
              <a:ext cx="52583" cy="52838"/>
            </a:xfrm>
            <a:custGeom>
              <a:avLst/>
              <a:gdLst/>
              <a:ahLst/>
              <a:cxnLst/>
              <a:rect l="l" t="t" r="r" b="b"/>
              <a:pathLst>
                <a:path w="3512" h="3529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0"/>
                    <a:pt x="343" y="3529"/>
                    <a:pt x="740" y="3529"/>
                  </a:cubicBezTo>
                  <a:cubicBezTo>
                    <a:pt x="835" y="3529"/>
                    <a:pt x="933" y="3510"/>
                    <a:pt x="1030" y="3470"/>
                  </a:cubicBezTo>
                  <a:lnTo>
                    <a:pt x="1787" y="3154"/>
                  </a:lnTo>
                  <a:lnTo>
                    <a:pt x="2460" y="3449"/>
                  </a:lnTo>
                  <a:cubicBezTo>
                    <a:pt x="2560" y="3490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18"/>
            <p:cNvSpPr/>
            <p:nvPr/>
          </p:nvSpPr>
          <p:spPr>
            <a:xfrm>
              <a:off x="3547316" y="1990239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800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18"/>
            <p:cNvSpPr/>
            <p:nvPr/>
          </p:nvSpPr>
          <p:spPr>
            <a:xfrm>
              <a:off x="3548903" y="1990239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1"/>
                  </a:lnTo>
                  <a:cubicBezTo>
                    <a:pt x="19805" y="2061"/>
                    <a:pt x="19469" y="2398"/>
                    <a:pt x="19048" y="2398"/>
                  </a:cubicBezTo>
                  <a:lnTo>
                    <a:pt x="0" y="2398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18"/>
            <p:cNvSpPr/>
            <p:nvPr/>
          </p:nvSpPr>
          <p:spPr>
            <a:xfrm>
              <a:off x="3512070" y="1956222"/>
              <a:ext cx="373669" cy="121247"/>
            </a:xfrm>
            <a:custGeom>
              <a:avLst/>
              <a:gdLst/>
              <a:ahLst/>
              <a:cxnLst/>
              <a:rect l="l" t="t" r="r" b="b"/>
              <a:pathLst>
                <a:path w="24957" h="8098" extrusionOk="0">
                  <a:moveTo>
                    <a:pt x="4049" y="1"/>
                  </a:moveTo>
                  <a:cubicBezTo>
                    <a:pt x="1829" y="1"/>
                    <a:pt x="0" y="1806"/>
                    <a:pt x="0" y="4039"/>
                  </a:cubicBezTo>
                  <a:cubicBezTo>
                    <a:pt x="0" y="6284"/>
                    <a:pt x="1850" y="8097"/>
                    <a:pt x="4086" y="8097"/>
                  </a:cubicBezTo>
                  <a:cubicBezTo>
                    <a:pt x="4112" y="8097"/>
                    <a:pt x="4137" y="8097"/>
                    <a:pt x="4163" y="8097"/>
                  </a:cubicBezTo>
                  <a:lnTo>
                    <a:pt x="24220" y="8097"/>
                  </a:lnTo>
                  <a:cubicBezTo>
                    <a:pt x="24620" y="8097"/>
                    <a:pt x="24956" y="7760"/>
                    <a:pt x="24956" y="7340"/>
                  </a:cubicBezTo>
                  <a:lnTo>
                    <a:pt x="24956" y="6583"/>
                  </a:lnTo>
                  <a:cubicBezTo>
                    <a:pt x="24956" y="6183"/>
                    <a:pt x="24620" y="5847"/>
                    <a:pt x="24220" y="5847"/>
                  </a:cubicBezTo>
                  <a:lnTo>
                    <a:pt x="4163" y="5847"/>
                  </a:lnTo>
                  <a:lnTo>
                    <a:pt x="4163" y="5868"/>
                  </a:lnTo>
                  <a:cubicBezTo>
                    <a:pt x="3175" y="5847"/>
                    <a:pt x="2376" y="5069"/>
                    <a:pt x="2355" y="4102"/>
                  </a:cubicBezTo>
                  <a:cubicBezTo>
                    <a:pt x="2355" y="3072"/>
                    <a:pt x="3175" y="2252"/>
                    <a:pt x="4205" y="2252"/>
                  </a:cubicBezTo>
                  <a:lnTo>
                    <a:pt x="24220" y="2252"/>
                  </a:lnTo>
                  <a:cubicBezTo>
                    <a:pt x="24620" y="2252"/>
                    <a:pt x="24956" y="1915"/>
                    <a:pt x="24956" y="1495"/>
                  </a:cubicBezTo>
                  <a:lnTo>
                    <a:pt x="24956" y="759"/>
                  </a:lnTo>
                  <a:cubicBezTo>
                    <a:pt x="24956" y="339"/>
                    <a:pt x="24620" y="2"/>
                    <a:pt x="24220" y="2"/>
                  </a:cubicBezTo>
                  <a:lnTo>
                    <a:pt x="4163" y="2"/>
                  </a:lnTo>
                  <a:cubicBezTo>
                    <a:pt x="4125" y="1"/>
                    <a:pt x="408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18"/>
            <p:cNvSpPr/>
            <p:nvPr/>
          </p:nvSpPr>
          <p:spPr>
            <a:xfrm>
              <a:off x="3864628" y="1956566"/>
              <a:ext cx="21426" cy="33688"/>
            </a:xfrm>
            <a:custGeom>
              <a:avLst/>
              <a:gdLst/>
              <a:ahLst/>
              <a:cxnLst/>
              <a:rect l="l" t="t" r="r" b="b"/>
              <a:pathLst>
                <a:path w="1431" h="2250" extrusionOk="0">
                  <a:moveTo>
                    <a:pt x="0" y="0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50"/>
                    <a:pt x="1430" y="1913"/>
                    <a:pt x="1430" y="1493"/>
                  </a:cubicBezTo>
                  <a:lnTo>
                    <a:pt x="1430" y="757"/>
                  </a:lnTo>
                  <a:cubicBezTo>
                    <a:pt x="1430" y="337"/>
                    <a:pt x="1094" y="0"/>
                    <a:pt x="67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18"/>
            <p:cNvSpPr/>
            <p:nvPr/>
          </p:nvSpPr>
          <p:spPr>
            <a:xfrm>
              <a:off x="3864628" y="2044065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18"/>
            <p:cNvSpPr/>
            <p:nvPr/>
          </p:nvSpPr>
          <p:spPr>
            <a:xfrm>
              <a:off x="3574401" y="2016995"/>
              <a:ext cx="52583" cy="52733"/>
            </a:xfrm>
            <a:custGeom>
              <a:avLst/>
              <a:gdLst/>
              <a:ahLst/>
              <a:cxnLst/>
              <a:rect l="l" t="t" r="r" b="b"/>
              <a:pathLst>
                <a:path w="3512" h="3522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5"/>
                    <a:pt x="349" y="3521"/>
                    <a:pt x="752" y="3521"/>
                  </a:cubicBezTo>
                  <a:cubicBezTo>
                    <a:pt x="843" y="3521"/>
                    <a:pt x="937" y="3505"/>
                    <a:pt x="1030" y="3470"/>
                  </a:cubicBezTo>
                  <a:lnTo>
                    <a:pt x="1787" y="3155"/>
                  </a:lnTo>
                  <a:lnTo>
                    <a:pt x="2460" y="3449"/>
                  </a:lnTo>
                  <a:cubicBezTo>
                    <a:pt x="2560" y="3491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18"/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0" y="0"/>
                  </a:move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18"/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19279" y="0"/>
                  </a:moveTo>
                  <a:cubicBezTo>
                    <a:pt x="19679" y="1178"/>
                    <a:pt x="18817" y="2397"/>
                    <a:pt x="17576" y="2397"/>
                  </a:cubicBezTo>
                  <a:lnTo>
                    <a:pt x="0" y="2397"/>
                  </a:ln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18"/>
            <p:cNvSpPr/>
            <p:nvPr/>
          </p:nvSpPr>
          <p:spPr>
            <a:xfrm>
              <a:off x="3513642" y="2077439"/>
              <a:ext cx="370509" cy="120888"/>
            </a:xfrm>
            <a:custGeom>
              <a:avLst/>
              <a:gdLst/>
              <a:ahLst/>
              <a:cxnLst/>
              <a:rect l="l" t="t" r="r" b="b"/>
              <a:pathLst>
                <a:path w="24746" h="8074" extrusionOk="0">
                  <a:moveTo>
                    <a:pt x="757" y="1"/>
                  </a:moveTo>
                  <a:cubicBezTo>
                    <a:pt x="337" y="1"/>
                    <a:pt x="0" y="337"/>
                    <a:pt x="0" y="757"/>
                  </a:cubicBezTo>
                  <a:lnTo>
                    <a:pt x="0" y="1493"/>
                  </a:lnTo>
                  <a:cubicBezTo>
                    <a:pt x="0" y="1914"/>
                    <a:pt x="337" y="2250"/>
                    <a:pt x="757" y="2250"/>
                  </a:cubicBezTo>
                  <a:lnTo>
                    <a:pt x="20772" y="2250"/>
                  </a:lnTo>
                  <a:cubicBezTo>
                    <a:pt x="21782" y="2250"/>
                    <a:pt x="22602" y="3070"/>
                    <a:pt x="22602" y="4079"/>
                  </a:cubicBezTo>
                  <a:cubicBezTo>
                    <a:pt x="22602" y="5067"/>
                    <a:pt x="21803" y="5845"/>
                    <a:pt x="20814" y="5845"/>
                  </a:cubicBezTo>
                  <a:lnTo>
                    <a:pt x="20814" y="5824"/>
                  </a:lnTo>
                  <a:lnTo>
                    <a:pt x="757" y="5824"/>
                  </a:lnTo>
                  <a:cubicBezTo>
                    <a:pt x="337" y="5824"/>
                    <a:pt x="0" y="6161"/>
                    <a:pt x="0" y="6581"/>
                  </a:cubicBezTo>
                  <a:lnTo>
                    <a:pt x="0" y="7338"/>
                  </a:lnTo>
                  <a:cubicBezTo>
                    <a:pt x="0" y="7738"/>
                    <a:pt x="337" y="8074"/>
                    <a:pt x="757" y="8074"/>
                  </a:cubicBezTo>
                  <a:lnTo>
                    <a:pt x="20814" y="8074"/>
                  </a:lnTo>
                  <a:cubicBezTo>
                    <a:pt x="23001" y="8032"/>
                    <a:pt x="24746" y="6224"/>
                    <a:pt x="24746" y="4037"/>
                  </a:cubicBezTo>
                  <a:cubicBezTo>
                    <a:pt x="24746" y="1851"/>
                    <a:pt x="23001" y="64"/>
                    <a:pt x="2081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18"/>
            <p:cNvSpPr/>
            <p:nvPr/>
          </p:nvSpPr>
          <p:spPr>
            <a:xfrm>
              <a:off x="3806385" y="2077753"/>
              <a:ext cx="77767" cy="120888"/>
            </a:xfrm>
            <a:custGeom>
              <a:avLst/>
              <a:gdLst/>
              <a:ahLst/>
              <a:cxnLst/>
              <a:rect l="l" t="t" r="r" b="b"/>
              <a:pathLst>
                <a:path w="5194" h="8074" extrusionOk="0">
                  <a:moveTo>
                    <a:pt x="1" y="1"/>
                  </a:moveTo>
                  <a:cubicBezTo>
                    <a:pt x="2188" y="43"/>
                    <a:pt x="3933" y="1851"/>
                    <a:pt x="3933" y="4037"/>
                  </a:cubicBezTo>
                  <a:cubicBezTo>
                    <a:pt x="3933" y="6224"/>
                    <a:pt x="2188" y="8011"/>
                    <a:pt x="1" y="8074"/>
                  </a:cubicBezTo>
                  <a:lnTo>
                    <a:pt x="1262" y="8074"/>
                  </a:lnTo>
                  <a:cubicBezTo>
                    <a:pt x="3449" y="8011"/>
                    <a:pt x="5194" y="6224"/>
                    <a:pt x="5194" y="4037"/>
                  </a:cubicBezTo>
                  <a:cubicBezTo>
                    <a:pt x="5194" y="1851"/>
                    <a:pt x="3449" y="43"/>
                    <a:pt x="1262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18"/>
            <p:cNvSpPr/>
            <p:nvPr/>
          </p:nvSpPr>
          <p:spPr>
            <a:xfrm>
              <a:off x="3772397" y="2138182"/>
              <a:ext cx="52898" cy="52568"/>
            </a:xfrm>
            <a:custGeom>
              <a:avLst/>
              <a:gdLst/>
              <a:ahLst/>
              <a:cxnLst/>
              <a:rect l="l" t="t" r="r" b="b"/>
              <a:pathLst>
                <a:path w="3533" h="3511" extrusionOk="0">
                  <a:moveTo>
                    <a:pt x="720" y="0"/>
                  </a:moveTo>
                  <a:cubicBezTo>
                    <a:pt x="317" y="0"/>
                    <a:pt x="0" y="329"/>
                    <a:pt x="0" y="737"/>
                  </a:cubicBezTo>
                  <a:lnTo>
                    <a:pt x="0" y="2734"/>
                  </a:lnTo>
                  <a:cubicBezTo>
                    <a:pt x="0" y="3173"/>
                    <a:pt x="365" y="3489"/>
                    <a:pt x="759" y="3489"/>
                  </a:cubicBezTo>
                  <a:cubicBezTo>
                    <a:pt x="856" y="3489"/>
                    <a:pt x="956" y="3470"/>
                    <a:pt x="1052" y="3428"/>
                  </a:cubicBezTo>
                  <a:lnTo>
                    <a:pt x="1745" y="3134"/>
                  </a:lnTo>
                  <a:lnTo>
                    <a:pt x="2502" y="3449"/>
                  </a:lnTo>
                  <a:cubicBezTo>
                    <a:pt x="2599" y="3491"/>
                    <a:pt x="2697" y="3510"/>
                    <a:pt x="2794" y="3510"/>
                  </a:cubicBezTo>
                  <a:cubicBezTo>
                    <a:pt x="3182" y="3510"/>
                    <a:pt x="3532" y="3197"/>
                    <a:pt x="3532" y="2776"/>
                  </a:cubicBezTo>
                  <a:lnTo>
                    <a:pt x="3532" y="737"/>
                  </a:lnTo>
                  <a:cubicBezTo>
                    <a:pt x="3532" y="349"/>
                    <a:pt x="3215" y="0"/>
                    <a:pt x="2811" y="0"/>
                  </a:cubicBezTo>
                  <a:cubicBezTo>
                    <a:pt x="2799" y="0"/>
                    <a:pt x="2787" y="1"/>
                    <a:pt x="2776" y="1"/>
                  </a:cubicBezTo>
                  <a:lnTo>
                    <a:pt x="757" y="1"/>
                  </a:lnTo>
                  <a:cubicBezTo>
                    <a:pt x="745" y="1"/>
                    <a:pt x="732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118"/>
          <p:cNvGrpSpPr/>
          <p:nvPr/>
        </p:nvGrpSpPr>
        <p:grpSpPr>
          <a:xfrm>
            <a:off x="3633559" y="3413979"/>
            <a:ext cx="570017" cy="423367"/>
            <a:chOff x="3486572" y="2433470"/>
            <a:chExt cx="379328" cy="281738"/>
          </a:xfrm>
        </p:grpSpPr>
        <p:sp>
          <p:nvSpPr>
            <p:cNvPr id="2997" name="Google Shape;2997;p118"/>
            <p:cNvSpPr/>
            <p:nvPr/>
          </p:nvSpPr>
          <p:spPr>
            <a:xfrm>
              <a:off x="3549217" y="2556544"/>
              <a:ext cx="253724" cy="139858"/>
            </a:xfrm>
            <a:custGeom>
              <a:avLst/>
              <a:gdLst/>
              <a:ahLst/>
              <a:cxnLst/>
              <a:rect l="l" t="t" r="r" b="b"/>
              <a:pathLst>
                <a:path w="16946" h="9341" extrusionOk="0">
                  <a:moveTo>
                    <a:pt x="0" y="1"/>
                  </a:moveTo>
                  <a:lnTo>
                    <a:pt x="0" y="6371"/>
                  </a:lnTo>
                  <a:cubicBezTo>
                    <a:pt x="2447" y="8323"/>
                    <a:pt x="5443" y="9341"/>
                    <a:pt x="8469" y="9341"/>
                  </a:cubicBezTo>
                  <a:cubicBezTo>
                    <a:pt x="10071" y="9341"/>
                    <a:pt x="11682" y="9056"/>
                    <a:pt x="13224" y="8474"/>
                  </a:cubicBezTo>
                  <a:cubicBezTo>
                    <a:pt x="13498" y="8389"/>
                    <a:pt x="13771" y="8284"/>
                    <a:pt x="14023" y="8158"/>
                  </a:cubicBezTo>
                  <a:cubicBezTo>
                    <a:pt x="15075" y="7696"/>
                    <a:pt x="16042" y="7086"/>
                    <a:pt x="16946" y="6371"/>
                  </a:cubicBezTo>
                  <a:lnTo>
                    <a:pt x="169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18"/>
            <p:cNvSpPr/>
            <p:nvPr/>
          </p:nvSpPr>
          <p:spPr>
            <a:xfrm>
              <a:off x="3549532" y="2556544"/>
              <a:ext cx="62016" cy="129392"/>
            </a:xfrm>
            <a:custGeom>
              <a:avLst/>
              <a:gdLst/>
              <a:ahLst/>
              <a:cxnLst/>
              <a:rect l="l" t="t" r="r" b="b"/>
              <a:pathLst>
                <a:path w="4142" h="8642" extrusionOk="0">
                  <a:moveTo>
                    <a:pt x="0" y="1"/>
                  </a:moveTo>
                  <a:lnTo>
                    <a:pt x="0" y="6371"/>
                  </a:lnTo>
                  <a:cubicBezTo>
                    <a:pt x="1241" y="7359"/>
                    <a:pt x="2649" y="8137"/>
                    <a:pt x="4142" y="8642"/>
                  </a:cubicBezTo>
                  <a:lnTo>
                    <a:pt x="4142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18"/>
            <p:cNvSpPr/>
            <p:nvPr/>
          </p:nvSpPr>
          <p:spPr>
            <a:xfrm>
              <a:off x="3746734" y="2570079"/>
              <a:ext cx="12921" cy="113342"/>
            </a:xfrm>
            <a:custGeom>
              <a:avLst/>
              <a:gdLst/>
              <a:ahLst/>
              <a:cxnLst/>
              <a:rect l="l" t="t" r="r" b="b"/>
              <a:pathLst>
                <a:path w="863" h="7570" extrusionOk="0">
                  <a:moveTo>
                    <a:pt x="432" y="1"/>
                  </a:moveTo>
                  <a:cubicBezTo>
                    <a:pt x="216" y="1"/>
                    <a:pt x="1" y="148"/>
                    <a:pt x="32" y="442"/>
                  </a:cubicBezTo>
                  <a:lnTo>
                    <a:pt x="32" y="7570"/>
                  </a:lnTo>
                  <a:cubicBezTo>
                    <a:pt x="306" y="7485"/>
                    <a:pt x="579" y="7380"/>
                    <a:pt x="831" y="7254"/>
                  </a:cubicBezTo>
                  <a:lnTo>
                    <a:pt x="831" y="442"/>
                  </a:lnTo>
                  <a:cubicBezTo>
                    <a:pt x="863" y="148"/>
                    <a:pt x="647" y="1"/>
                    <a:pt x="432" y="1"/>
                  </a:cubicBez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18"/>
            <p:cNvSpPr/>
            <p:nvPr/>
          </p:nvSpPr>
          <p:spPr>
            <a:xfrm>
              <a:off x="3549532" y="2556544"/>
              <a:ext cx="253410" cy="56057"/>
            </a:xfrm>
            <a:custGeom>
              <a:avLst/>
              <a:gdLst/>
              <a:ahLst/>
              <a:cxnLst/>
              <a:rect l="l" t="t" r="r" b="b"/>
              <a:pathLst>
                <a:path w="16925" h="3744" extrusionOk="0">
                  <a:moveTo>
                    <a:pt x="0" y="1"/>
                  </a:moveTo>
                  <a:lnTo>
                    <a:pt x="0" y="526"/>
                  </a:lnTo>
                  <a:lnTo>
                    <a:pt x="8452" y="3743"/>
                  </a:lnTo>
                  <a:lnTo>
                    <a:pt x="16925" y="526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18"/>
            <p:cNvSpPr/>
            <p:nvPr/>
          </p:nvSpPr>
          <p:spPr>
            <a:xfrm>
              <a:off x="3486572" y="2433470"/>
              <a:ext cx="379328" cy="171255"/>
            </a:xfrm>
            <a:custGeom>
              <a:avLst/>
              <a:gdLst/>
              <a:ahLst/>
              <a:cxnLst/>
              <a:rect l="l" t="t" r="r" b="b"/>
              <a:pathLst>
                <a:path w="25335" h="11438" extrusionOk="0">
                  <a:moveTo>
                    <a:pt x="12657" y="0"/>
                  </a:moveTo>
                  <a:lnTo>
                    <a:pt x="0" y="4836"/>
                  </a:lnTo>
                  <a:lnTo>
                    <a:pt x="0" y="6623"/>
                  </a:lnTo>
                  <a:lnTo>
                    <a:pt x="12657" y="11437"/>
                  </a:lnTo>
                  <a:lnTo>
                    <a:pt x="25335" y="6623"/>
                  </a:lnTo>
                  <a:lnTo>
                    <a:pt x="25335" y="4836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rgbClr val="9F8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18"/>
            <p:cNvSpPr/>
            <p:nvPr/>
          </p:nvSpPr>
          <p:spPr>
            <a:xfrm>
              <a:off x="3486572" y="2505862"/>
              <a:ext cx="189507" cy="98863"/>
            </a:xfrm>
            <a:custGeom>
              <a:avLst/>
              <a:gdLst/>
              <a:ahLst/>
              <a:cxnLst/>
              <a:rect l="l" t="t" r="r" b="b"/>
              <a:pathLst>
                <a:path w="12657" h="6603" extrusionOk="0">
                  <a:moveTo>
                    <a:pt x="0" y="1"/>
                  </a:moveTo>
                  <a:lnTo>
                    <a:pt x="0" y="1788"/>
                  </a:lnTo>
                  <a:lnTo>
                    <a:pt x="12657" y="6602"/>
                  </a:lnTo>
                  <a:lnTo>
                    <a:pt x="12657" y="4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18"/>
            <p:cNvSpPr/>
            <p:nvPr/>
          </p:nvSpPr>
          <p:spPr>
            <a:xfrm>
              <a:off x="3667994" y="2491294"/>
              <a:ext cx="111650" cy="223914"/>
            </a:xfrm>
            <a:custGeom>
              <a:avLst/>
              <a:gdLst/>
              <a:ahLst/>
              <a:cxnLst/>
              <a:rect l="l" t="t" r="r" b="b"/>
              <a:pathLst>
                <a:path w="7457" h="14955" extrusionOk="0">
                  <a:moveTo>
                    <a:pt x="560" y="0"/>
                  </a:moveTo>
                  <a:cubicBezTo>
                    <a:pt x="189" y="0"/>
                    <a:pt x="1" y="537"/>
                    <a:pt x="393" y="742"/>
                  </a:cubicBezTo>
                  <a:lnTo>
                    <a:pt x="6679" y="3581"/>
                  </a:lnTo>
                  <a:lnTo>
                    <a:pt x="6679" y="14577"/>
                  </a:lnTo>
                  <a:cubicBezTo>
                    <a:pt x="6679" y="14787"/>
                    <a:pt x="6847" y="14955"/>
                    <a:pt x="7057" y="14955"/>
                  </a:cubicBezTo>
                  <a:cubicBezTo>
                    <a:pt x="7268" y="14955"/>
                    <a:pt x="7457" y="14787"/>
                    <a:pt x="7457" y="14577"/>
                  </a:cubicBezTo>
                  <a:lnTo>
                    <a:pt x="7457" y="3328"/>
                  </a:lnTo>
                  <a:cubicBezTo>
                    <a:pt x="7436" y="3181"/>
                    <a:pt x="7352" y="3034"/>
                    <a:pt x="7226" y="2971"/>
                  </a:cubicBezTo>
                  <a:lnTo>
                    <a:pt x="708" y="28"/>
                  </a:lnTo>
                  <a:cubicBezTo>
                    <a:pt x="656" y="9"/>
                    <a:pt x="607" y="0"/>
                    <a:pt x="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118"/>
          <p:cNvGrpSpPr/>
          <p:nvPr/>
        </p:nvGrpSpPr>
        <p:grpSpPr>
          <a:xfrm>
            <a:off x="4916242" y="3395652"/>
            <a:ext cx="570009" cy="460002"/>
            <a:chOff x="7957948" y="3375631"/>
            <a:chExt cx="360629" cy="291012"/>
          </a:xfrm>
        </p:grpSpPr>
        <p:sp>
          <p:nvSpPr>
            <p:cNvPr id="3005" name="Google Shape;3005;p118"/>
            <p:cNvSpPr/>
            <p:nvPr/>
          </p:nvSpPr>
          <p:spPr>
            <a:xfrm>
              <a:off x="7957948" y="3393714"/>
              <a:ext cx="360629" cy="261116"/>
            </a:xfrm>
            <a:custGeom>
              <a:avLst/>
              <a:gdLst/>
              <a:ahLst/>
              <a:cxnLst/>
              <a:rect l="l" t="t" r="r" b="b"/>
              <a:pathLst>
                <a:path w="13800" h="9992" extrusionOk="0">
                  <a:moveTo>
                    <a:pt x="385" y="0"/>
                  </a:moveTo>
                  <a:cubicBezTo>
                    <a:pt x="174" y="0"/>
                    <a:pt x="0" y="173"/>
                    <a:pt x="0" y="395"/>
                  </a:cubicBezTo>
                  <a:lnTo>
                    <a:pt x="0" y="9607"/>
                  </a:lnTo>
                  <a:cubicBezTo>
                    <a:pt x="0" y="9818"/>
                    <a:pt x="174" y="9991"/>
                    <a:pt x="385" y="9991"/>
                  </a:cubicBezTo>
                  <a:lnTo>
                    <a:pt x="13405" y="9991"/>
                  </a:lnTo>
                  <a:cubicBezTo>
                    <a:pt x="13626" y="9991"/>
                    <a:pt x="13799" y="9818"/>
                    <a:pt x="13799" y="9607"/>
                  </a:cubicBezTo>
                  <a:lnTo>
                    <a:pt x="13799" y="395"/>
                  </a:lnTo>
                  <a:cubicBezTo>
                    <a:pt x="13799" y="173"/>
                    <a:pt x="13626" y="0"/>
                    <a:pt x="13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18"/>
            <p:cNvSpPr/>
            <p:nvPr/>
          </p:nvSpPr>
          <p:spPr>
            <a:xfrm>
              <a:off x="8286643" y="3393714"/>
              <a:ext cx="31934" cy="261116"/>
            </a:xfrm>
            <a:custGeom>
              <a:avLst/>
              <a:gdLst/>
              <a:ahLst/>
              <a:cxnLst/>
              <a:rect l="l" t="t" r="r" b="b"/>
              <a:pathLst>
                <a:path w="1222" h="9992" extrusionOk="0">
                  <a:moveTo>
                    <a:pt x="0" y="0"/>
                  </a:moveTo>
                  <a:cubicBezTo>
                    <a:pt x="212" y="0"/>
                    <a:pt x="385" y="173"/>
                    <a:pt x="385" y="395"/>
                  </a:cubicBezTo>
                  <a:lnTo>
                    <a:pt x="385" y="9607"/>
                  </a:lnTo>
                  <a:cubicBezTo>
                    <a:pt x="385" y="9818"/>
                    <a:pt x="212" y="9991"/>
                    <a:pt x="0" y="9991"/>
                  </a:cubicBezTo>
                  <a:lnTo>
                    <a:pt x="827" y="9991"/>
                  </a:lnTo>
                  <a:cubicBezTo>
                    <a:pt x="1048" y="9991"/>
                    <a:pt x="1221" y="9818"/>
                    <a:pt x="1221" y="9607"/>
                  </a:cubicBezTo>
                  <a:lnTo>
                    <a:pt x="1221" y="395"/>
                  </a:lnTo>
                  <a:cubicBezTo>
                    <a:pt x="1221" y="173"/>
                    <a:pt x="1048" y="0"/>
                    <a:pt x="827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18"/>
            <p:cNvSpPr/>
            <p:nvPr/>
          </p:nvSpPr>
          <p:spPr>
            <a:xfrm>
              <a:off x="7978541" y="3597757"/>
              <a:ext cx="159853" cy="33946"/>
            </a:xfrm>
            <a:custGeom>
              <a:avLst/>
              <a:gdLst/>
              <a:ahLst/>
              <a:cxnLst/>
              <a:rect l="l" t="t" r="r" b="b"/>
              <a:pathLst>
                <a:path w="6117" h="1299" extrusionOk="0">
                  <a:moveTo>
                    <a:pt x="1" y="1"/>
                  </a:moveTo>
                  <a:lnTo>
                    <a:pt x="1" y="1193"/>
                  </a:lnTo>
                  <a:cubicBezTo>
                    <a:pt x="1" y="1251"/>
                    <a:pt x="49" y="1299"/>
                    <a:pt x="116" y="1299"/>
                  </a:cubicBezTo>
                  <a:lnTo>
                    <a:pt x="6117" y="1299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18"/>
            <p:cNvSpPr/>
            <p:nvPr/>
          </p:nvSpPr>
          <p:spPr>
            <a:xfrm>
              <a:off x="8138367" y="3597757"/>
              <a:ext cx="159591" cy="33946"/>
            </a:xfrm>
            <a:custGeom>
              <a:avLst/>
              <a:gdLst/>
              <a:ahLst/>
              <a:cxnLst/>
              <a:rect l="l" t="t" r="r" b="b"/>
              <a:pathLst>
                <a:path w="6107" h="1299" extrusionOk="0">
                  <a:moveTo>
                    <a:pt x="1" y="1"/>
                  </a:moveTo>
                  <a:lnTo>
                    <a:pt x="1" y="1299"/>
                  </a:lnTo>
                  <a:lnTo>
                    <a:pt x="6001" y="1299"/>
                  </a:lnTo>
                  <a:cubicBezTo>
                    <a:pt x="6059" y="1299"/>
                    <a:pt x="6107" y="1251"/>
                    <a:pt x="6107" y="1193"/>
                  </a:cubicBezTo>
                  <a:lnTo>
                    <a:pt x="6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18"/>
            <p:cNvSpPr/>
            <p:nvPr/>
          </p:nvSpPr>
          <p:spPr>
            <a:xfrm>
              <a:off x="8122531" y="3631677"/>
              <a:ext cx="31202" cy="34965"/>
            </a:xfrm>
            <a:custGeom>
              <a:avLst/>
              <a:gdLst/>
              <a:ahLst/>
              <a:cxnLst/>
              <a:rect l="l" t="t" r="r" b="b"/>
              <a:pathLst>
                <a:path w="1194" h="1338" extrusionOk="0">
                  <a:moveTo>
                    <a:pt x="1" y="1"/>
                  </a:moveTo>
                  <a:lnTo>
                    <a:pt x="1" y="1107"/>
                  </a:lnTo>
                  <a:cubicBezTo>
                    <a:pt x="1" y="1232"/>
                    <a:pt x="97" y="1328"/>
                    <a:pt x="222" y="1337"/>
                  </a:cubicBezTo>
                  <a:lnTo>
                    <a:pt x="972" y="1337"/>
                  </a:lnTo>
                  <a:cubicBezTo>
                    <a:pt x="1097" y="1328"/>
                    <a:pt x="1193" y="1232"/>
                    <a:pt x="1193" y="1107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18"/>
            <p:cNvSpPr/>
            <p:nvPr/>
          </p:nvSpPr>
          <p:spPr>
            <a:xfrm>
              <a:off x="7978541" y="3375631"/>
              <a:ext cx="159853" cy="234226"/>
            </a:xfrm>
            <a:custGeom>
              <a:avLst/>
              <a:gdLst/>
              <a:ahLst/>
              <a:cxnLst/>
              <a:rect l="l" t="t" r="r" b="b"/>
              <a:pathLst>
                <a:path w="6117" h="8963" extrusionOk="0">
                  <a:moveTo>
                    <a:pt x="11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8856"/>
                  </a:lnTo>
                  <a:cubicBezTo>
                    <a:pt x="1" y="8914"/>
                    <a:pt x="49" y="8962"/>
                    <a:pt x="116" y="8962"/>
                  </a:cubicBezTo>
                  <a:lnTo>
                    <a:pt x="6117" y="8962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18"/>
            <p:cNvSpPr/>
            <p:nvPr/>
          </p:nvSpPr>
          <p:spPr>
            <a:xfrm>
              <a:off x="8138367" y="3375631"/>
              <a:ext cx="159591" cy="234252"/>
            </a:xfrm>
            <a:custGeom>
              <a:avLst/>
              <a:gdLst/>
              <a:ahLst/>
              <a:cxnLst/>
              <a:rect l="l" t="t" r="r" b="b"/>
              <a:pathLst>
                <a:path w="6107" h="8964" extrusionOk="0">
                  <a:moveTo>
                    <a:pt x="1" y="0"/>
                  </a:moveTo>
                  <a:lnTo>
                    <a:pt x="1" y="8962"/>
                  </a:lnTo>
                  <a:lnTo>
                    <a:pt x="5992" y="8962"/>
                  </a:lnTo>
                  <a:cubicBezTo>
                    <a:pt x="5997" y="8963"/>
                    <a:pt x="6003" y="8963"/>
                    <a:pt x="6008" y="8963"/>
                  </a:cubicBezTo>
                  <a:cubicBezTo>
                    <a:pt x="6067" y="8963"/>
                    <a:pt x="6107" y="8918"/>
                    <a:pt x="6107" y="8856"/>
                  </a:cubicBezTo>
                  <a:lnTo>
                    <a:pt x="6107" y="106"/>
                  </a:lnTo>
                  <a:cubicBezTo>
                    <a:pt x="6107" y="48"/>
                    <a:pt x="6059" y="0"/>
                    <a:pt x="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18"/>
            <p:cNvSpPr/>
            <p:nvPr/>
          </p:nvSpPr>
          <p:spPr>
            <a:xfrm>
              <a:off x="8033576" y="3407277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2828" y="404"/>
                  </a:lnTo>
                  <a:cubicBezTo>
                    <a:pt x="3097" y="404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18"/>
            <p:cNvSpPr/>
            <p:nvPr/>
          </p:nvSpPr>
          <p:spPr>
            <a:xfrm>
              <a:off x="8003184" y="3428889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60" y="404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18"/>
            <p:cNvSpPr/>
            <p:nvPr/>
          </p:nvSpPr>
          <p:spPr>
            <a:xfrm>
              <a:off x="8003184" y="3450761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4000" y="0"/>
                  </a:moveTo>
                  <a:cubicBezTo>
                    <a:pt x="3997" y="0"/>
                    <a:pt x="3994" y="0"/>
                    <a:pt x="3991" y="0"/>
                  </a:cubicBezTo>
                  <a:lnTo>
                    <a:pt x="270" y="0"/>
                  </a:lnTo>
                  <a:cubicBezTo>
                    <a:pt x="0" y="0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57" y="395"/>
                    <a:pt x="4260" y="0"/>
                    <a:pt x="4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18"/>
            <p:cNvSpPr/>
            <p:nvPr/>
          </p:nvSpPr>
          <p:spPr>
            <a:xfrm>
              <a:off x="8003184" y="3472608"/>
              <a:ext cx="88720" cy="10584"/>
            </a:xfrm>
            <a:custGeom>
              <a:avLst/>
              <a:gdLst/>
              <a:ahLst/>
              <a:cxnLst/>
              <a:rect l="l" t="t" r="r" b="b"/>
              <a:pathLst>
                <a:path w="3395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126" y="405"/>
                  </a:lnTo>
                  <a:cubicBezTo>
                    <a:pt x="3395" y="405"/>
                    <a:pt x="3395" y="1"/>
                    <a:pt x="3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18"/>
            <p:cNvSpPr/>
            <p:nvPr/>
          </p:nvSpPr>
          <p:spPr>
            <a:xfrm>
              <a:off x="8033576" y="3515831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5"/>
                    <a:pt x="270" y="405"/>
                  </a:cubicBezTo>
                  <a:lnTo>
                    <a:pt x="2828" y="405"/>
                  </a:lnTo>
                  <a:cubicBezTo>
                    <a:pt x="3097" y="405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18"/>
            <p:cNvSpPr/>
            <p:nvPr/>
          </p:nvSpPr>
          <p:spPr>
            <a:xfrm>
              <a:off x="8003184" y="3537443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991" y="405"/>
                  </a:lnTo>
                  <a:cubicBezTo>
                    <a:pt x="4260" y="405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18"/>
            <p:cNvSpPr/>
            <p:nvPr/>
          </p:nvSpPr>
          <p:spPr>
            <a:xfrm>
              <a:off x="8003184" y="3559316"/>
              <a:ext cx="55296" cy="10584"/>
            </a:xfrm>
            <a:custGeom>
              <a:avLst/>
              <a:gdLst/>
              <a:ahLst/>
              <a:cxnLst/>
              <a:rect l="l" t="t" r="r" b="b"/>
              <a:pathLst>
                <a:path w="2116" h="405" extrusionOk="0">
                  <a:moveTo>
                    <a:pt x="270" y="0"/>
                  </a:moveTo>
                  <a:cubicBezTo>
                    <a:pt x="0" y="0"/>
                    <a:pt x="0" y="404"/>
                    <a:pt x="270" y="404"/>
                  </a:cubicBezTo>
                  <a:lnTo>
                    <a:pt x="1847" y="404"/>
                  </a:lnTo>
                  <a:cubicBezTo>
                    <a:pt x="2116" y="404"/>
                    <a:pt x="2116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18"/>
            <p:cNvSpPr/>
            <p:nvPr/>
          </p:nvSpPr>
          <p:spPr>
            <a:xfrm>
              <a:off x="8190632" y="3479664"/>
              <a:ext cx="81194" cy="10558"/>
            </a:xfrm>
            <a:custGeom>
              <a:avLst/>
              <a:gdLst/>
              <a:ahLst/>
              <a:cxnLst/>
              <a:rect l="l" t="t" r="r" b="b"/>
              <a:pathLst>
                <a:path w="3107" h="404" extrusionOk="0">
                  <a:moveTo>
                    <a:pt x="270" y="0"/>
                  </a:moveTo>
                  <a:cubicBezTo>
                    <a:pt x="1" y="0"/>
                    <a:pt x="1" y="404"/>
                    <a:pt x="270" y="404"/>
                  </a:cubicBezTo>
                  <a:lnTo>
                    <a:pt x="2838" y="404"/>
                  </a:lnTo>
                  <a:cubicBezTo>
                    <a:pt x="3107" y="404"/>
                    <a:pt x="3107" y="0"/>
                    <a:pt x="2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18"/>
            <p:cNvSpPr/>
            <p:nvPr/>
          </p:nvSpPr>
          <p:spPr>
            <a:xfrm>
              <a:off x="8160240" y="3501511"/>
              <a:ext cx="111586" cy="10584"/>
            </a:xfrm>
            <a:custGeom>
              <a:avLst/>
              <a:gdLst/>
              <a:ahLst/>
              <a:cxnLst/>
              <a:rect l="l" t="t" r="r" b="b"/>
              <a:pathLst>
                <a:path w="4270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4001" y="405"/>
                  </a:lnTo>
                  <a:cubicBezTo>
                    <a:pt x="4270" y="405"/>
                    <a:pt x="4270" y="1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18"/>
            <p:cNvSpPr/>
            <p:nvPr/>
          </p:nvSpPr>
          <p:spPr>
            <a:xfrm>
              <a:off x="8160475" y="3523122"/>
              <a:ext cx="55061" cy="10584"/>
            </a:xfrm>
            <a:custGeom>
              <a:avLst/>
              <a:gdLst/>
              <a:ahLst/>
              <a:cxnLst/>
              <a:rect l="l" t="t" r="r" b="b"/>
              <a:pathLst>
                <a:path w="2107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1847" y="404"/>
                  </a:lnTo>
                  <a:cubicBezTo>
                    <a:pt x="2107" y="404"/>
                    <a:pt x="2107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18"/>
            <p:cNvSpPr/>
            <p:nvPr/>
          </p:nvSpPr>
          <p:spPr>
            <a:xfrm>
              <a:off x="8169778" y="3412556"/>
              <a:ext cx="97291" cy="36220"/>
            </a:xfrm>
            <a:custGeom>
              <a:avLst/>
              <a:gdLst/>
              <a:ahLst/>
              <a:cxnLst/>
              <a:rect l="l" t="t" r="r" b="b"/>
              <a:pathLst>
                <a:path w="3723" h="1386" extrusionOk="0">
                  <a:moveTo>
                    <a:pt x="107" y="1"/>
                  </a:moveTo>
                  <a:cubicBezTo>
                    <a:pt x="49" y="1"/>
                    <a:pt x="1" y="49"/>
                    <a:pt x="1" y="106"/>
                  </a:cubicBezTo>
                  <a:lnTo>
                    <a:pt x="1" y="1279"/>
                  </a:lnTo>
                  <a:cubicBezTo>
                    <a:pt x="1" y="1337"/>
                    <a:pt x="49" y="1385"/>
                    <a:pt x="107" y="1385"/>
                  </a:cubicBezTo>
                  <a:lnTo>
                    <a:pt x="3616" y="1385"/>
                  </a:lnTo>
                  <a:cubicBezTo>
                    <a:pt x="3674" y="1385"/>
                    <a:pt x="3722" y="1337"/>
                    <a:pt x="3722" y="1279"/>
                  </a:cubicBezTo>
                  <a:lnTo>
                    <a:pt x="3722" y="106"/>
                  </a:lnTo>
                  <a:cubicBezTo>
                    <a:pt x="3722" y="49"/>
                    <a:pt x="3674" y="1"/>
                    <a:pt x="3616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p119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conclusions</a:t>
            </a:r>
            <a:endParaRPr/>
          </a:p>
        </p:txBody>
      </p:sp>
      <p:sp>
        <p:nvSpPr>
          <p:cNvPr id="3028" name="Google Shape;3028;p119"/>
          <p:cNvSpPr/>
          <p:nvPr/>
        </p:nvSpPr>
        <p:spPr>
          <a:xfrm>
            <a:off x="2526975" y="1299675"/>
            <a:ext cx="47127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119"/>
          <p:cNvSpPr/>
          <p:nvPr/>
        </p:nvSpPr>
        <p:spPr>
          <a:xfrm>
            <a:off x="2526975" y="1299675"/>
            <a:ext cx="2030400" cy="2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119"/>
          <p:cNvSpPr txBox="1"/>
          <p:nvPr/>
        </p:nvSpPr>
        <p:spPr>
          <a:xfrm>
            <a:off x="2526975" y="1515075"/>
            <a:ext cx="4712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1" name="Google Shape;3031;p119"/>
          <p:cNvSpPr txBox="1"/>
          <p:nvPr/>
        </p:nvSpPr>
        <p:spPr>
          <a:xfrm>
            <a:off x="1027099" y="1193125"/>
            <a:ext cx="14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Jupiter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32" name="Google Shape;3032;p119"/>
          <p:cNvSpPr txBox="1"/>
          <p:nvPr/>
        </p:nvSpPr>
        <p:spPr>
          <a:xfrm>
            <a:off x="7239700" y="1193125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40%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33" name="Google Shape;3033;p119"/>
          <p:cNvSpPr/>
          <p:nvPr/>
        </p:nvSpPr>
        <p:spPr>
          <a:xfrm>
            <a:off x="2526975" y="2141600"/>
            <a:ext cx="47127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4" name="Google Shape;3034;p119"/>
          <p:cNvSpPr/>
          <p:nvPr/>
        </p:nvSpPr>
        <p:spPr>
          <a:xfrm>
            <a:off x="2526975" y="2141600"/>
            <a:ext cx="2617500" cy="2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119"/>
          <p:cNvSpPr txBox="1"/>
          <p:nvPr/>
        </p:nvSpPr>
        <p:spPr>
          <a:xfrm>
            <a:off x="2526975" y="2357000"/>
            <a:ext cx="4712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6" name="Google Shape;3036;p119"/>
          <p:cNvSpPr txBox="1"/>
          <p:nvPr/>
        </p:nvSpPr>
        <p:spPr>
          <a:xfrm>
            <a:off x="1027099" y="2035050"/>
            <a:ext cx="14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37" name="Google Shape;3037;p119"/>
          <p:cNvSpPr txBox="1"/>
          <p:nvPr/>
        </p:nvSpPr>
        <p:spPr>
          <a:xfrm>
            <a:off x="7239700" y="2035050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60%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38" name="Google Shape;3038;p119"/>
          <p:cNvSpPr/>
          <p:nvPr/>
        </p:nvSpPr>
        <p:spPr>
          <a:xfrm>
            <a:off x="2526975" y="2983525"/>
            <a:ext cx="47127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119"/>
          <p:cNvSpPr/>
          <p:nvPr/>
        </p:nvSpPr>
        <p:spPr>
          <a:xfrm>
            <a:off x="2526975" y="2983525"/>
            <a:ext cx="877200" cy="2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119"/>
          <p:cNvSpPr txBox="1"/>
          <p:nvPr/>
        </p:nvSpPr>
        <p:spPr>
          <a:xfrm>
            <a:off x="2526975" y="3198925"/>
            <a:ext cx="4712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1" name="Google Shape;3041;p119"/>
          <p:cNvSpPr txBox="1"/>
          <p:nvPr/>
        </p:nvSpPr>
        <p:spPr>
          <a:xfrm>
            <a:off x="1027099" y="2876975"/>
            <a:ext cx="14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42" name="Google Shape;3042;p119"/>
          <p:cNvSpPr txBox="1"/>
          <p:nvPr/>
        </p:nvSpPr>
        <p:spPr>
          <a:xfrm>
            <a:off x="7239700" y="2876975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43" name="Google Shape;3043;p119"/>
          <p:cNvSpPr/>
          <p:nvPr/>
        </p:nvSpPr>
        <p:spPr>
          <a:xfrm>
            <a:off x="2526975" y="3825450"/>
            <a:ext cx="47127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119"/>
          <p:cNvSpPr/>
          <p:nvPr/>
        </p:nvSpPr>
        <p:spPr>
          <a:xfrm>
            <a:off x="2526975" y="3825450"/>
            <a:ext cx="3402900" cy="2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119"/>
          <p:cNvSpPr txBox="1"/>
          <p:nvPr/>
        </p:nvSpPr>
        <p:spPr>
          <a:xfrm>
            <a:off x="2526975" y="4040850"/>
            <a:ext cx="4712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6" name="Google Shape;3046;p119"/>
          <p:cNvSpPr txBox="1"/>
          <p:nvPr/>
        </p:nvSpPr>
        <p:spPr>
          <a:xfrm>
            <a:off x="1027099" y="3718900"/>
            <a:ext cx="14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47" name="Google Shape;3047;p119"/>
          <p:cNvSpPr txBox="1"/>
          <p:nvPr/>
        </p:nvSpPr>
        <p:spPr>
          <a:xfrm>
            <a:off x="7239700" y="3718900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75%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120"/>
          <p:cNvSpPr txBox="1">
            <a:spLocks noGrp="1"/>
          </p:cNvSpPr>
          <p:nvPr>
            <p:ph type="subTitle" idx="3"/>
          </p:nvPr>
        </p:nvSpPr>
        <p:spPr>
          <a:xfrm>
            <a:off x="720025" y="2016625"/>
            <a:ext cx="38520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3053" name="Google Shape;3053;p120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054" name="Google Shape;3054;p120"/>
          <p:cNvSpPr txBox="1">
            <a:spLocks noGrp="1"/>
          </p:cNvSpPr>
          <p:nvPr>
            <p:ph type="subTitle" idx="1"/>
          </p:nvPr>
        </p:nvSpPr>
        <p:spPr>
          <a:xfrm>
            <a:off x="2273100" y="1297875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3055" name="Google Shape;3055;p120"/>
          <p:cNvSpPr txBox="1">
            <a:spLocks noGrp="1"/>
          </p:cNvSpPr>
          <p:nvPr>
            <p:ph type="subTitle" idx="2"/>
          </p:nvPr>
        </p:nvSpPr>
        <p:spPr>
          <a:xfrm>
            <a:off x="4572025" y="2542250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056" name="Google Shape;3056;p120"/>
          <p:cNvSpPr txBox="1">
            <a:spLocks noGrp="1"/>
          </p:cNvSpPr>
          <p:nvPr>
            <p:ph type="subTitle" idx="4"/>
          </p:nvPr>
        </p:nvSpPr>
        <p:spPr>
          <a:xfrm>
            <a:off x="4572000" y="3273600"/>
            <a:ext cx="38520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has a beautiful name and is the second planet from the Sun. It’s terribly hot—even hotter than Mercury—and its atmosphere is extremely poisonous</a:t>
            </a:r>
            <a:endParaRPr/>
          </a:p>
        </p:txBody>
      </p:sp>
      <p:sp>
        <p:nvSpPr>
          <p:cNvPr id="3057" name="Google Shape;3057;p120"/>
          <p:cNvSpPr/>
          <p:nvPr/>
        </p:nvSpPr>
        <p:spPr>
          <a:xfrm>
            <a:off x="796216" y="12074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34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58" name="Google Shape;3058;p120"/>
          <p:cNvSpPr/>
          <p:nvPr/>
        </p:nvSpPr>
        <p:spPr>
          <a:xfrm>
            <a:off x="7734116" y="2451790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34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059" name="Google Shape;3059;p120"/>
          <p:cNvCxnSpPr>
            <a:endCxn id="3054" idx="1"/>
          </p:cNvCxnSpPr>
          <p:nvPr/>
        </p:nvCxnSpPr>
        <p:spPr>
          <a:xfrm>
            <a:off x="1415700" y="1517175"/>
            <a:ext cx="85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0" name="Google Shape;3060;p120"/>
          <p:cNvCxnSpPr>
            <a:stCxn id="3058" idx="1"/>
            <a:endCxn id="3055" idx="3"/>
          </p:cNvCxnSpPr>
          <p:nvPr/>
        </p:nvCxnSpPr>
        <p:spPr>
          <a:xfrm rot="10800000">
            <a:off x="6871016" y="2761540"/>
            <a:ext cx="8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61" name="Google Shape;3061;p120"/>
          <p:cNvGrpSpPr/>
          <p:nvPr/>
        </p:nvGrpSpPr>
        <p:grpSpPr>
          <a:xfrm>
            <a:off x="1231506" y="3233901"/>
            <a:ext cx="2714505" cy="1329860"/>
            <a:chOff x="4189650" y="2440275"/>
            <a:chExt cx="4195525" cy="2055425"/>
          </a:xfrm>
        </p:grpSpPr>
        <p:sp>
          <p:nvSpPr>
            <p:cNvPr id="3062" name="Google Shape;3062;p120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20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20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20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20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20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20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20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20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20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20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20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20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20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20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20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20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20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20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20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20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20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20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20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20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20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20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20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20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20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20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20"/>
            <p:cNvSpPr/>
            <p:nvPr/>
          </p:nvSpPr>
          <p:spPr>
            <a:xfrm>
              <a:off x="4916850" y="3048800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20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20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20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20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20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20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0" name="Google Shape;3100;p120"/>
          <p:cNvGrpSpPr/>
          <p:nvPr/>
        </p:nvGrpSpPr>
        <p:grpSpPr>
          <a:xfrm>
            <a:off x="5380657" y="1146411"/>
            <a:ext cx="1796097" cy="1159206"/>
            <a:chOff x="3980482" y="558249"/>
            <a:chExt cx="1796097" cy="1159206"/>
          </a:xfrm>
        </p:grpSpPr>
        <p:sp>
          <p:nvSpPr>
            <p:cNvPr id="3101" name="Google Shape;3101;p120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20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20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4" name="Google Shape;3104;p120"/>
          <p:cNvSpPr/>
          <p:nvPr/>
        </p:nvSpPr>
        <p:spPr>
          <a:xfrm>
            <a:off x="4918355" y="2188936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120"/>
          <p:cNvSpPr/>
          <p:nvPr/>
        </p:nvSpPr>
        <p:spPr>
          <a:xfrm>
            <a:off x="2989201" y="3155376"/>
            <a:ext cx="268348" cy="268278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Google Shape;3110;p121"/>
          <p:cNvSpPr txBox="1"/>
          <p:nvPr/>
        </p:nvSpPr>
        <p:spPr>
          <a:xfrm flipH="1">
            <a:off x="824425" y="2029387"/>
            <a:ext cx="24885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It's hot there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1" name="Google Shape;3111;p121"/>
          <p:cNvSpPr txBox="1"/>
          <p:nvPr/>
        </p:nvSpPr>
        <p:spPr>
          <a:xfrm flipH="1">
            <a:off x="824125" y="1382639"/>
            <a:ext cx="248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200K</a:t>
            </a:r>
            <a:endParaRPr sz="3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12" name="Google Shape;3112;p121"/>
          <p:cNvSpPr txBox="1"/>
          <p:nvPr/>
        </p:nvSpPr>
        <p:spPr>
          <a:xfrm flipH="1">
            <a:off x="824425" y="3648350"/>
            <a:ext cx="24885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3" name="Google Shape;3113;p121"/>
          <p:cNvSpPr txBox="1"/>
          <p:nvPr/>
        </p:nvSpPr>
        <p:spPr>
          <a:xfrm flipH="1">
            <a:off x="824125" y="3001601"/>
            <a:ext cx="248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40K</a:t>
            </a:r>
            <a:endParaRPr sz="3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14" name="Google Shape;3114;p121"/>
          <p:cNvSpPr txBox="1"/>
          <p:nvPr/>
        </p:nvSpPr>
        <p:spPr>
          <a:xfrm flipH="1">
            <a:off x="3583938" y="2029387"/>
            <a:ext cx="24885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5" name="Google Shape;3115;p121"/>
          <p:cNvSpPr txBox="1"/>
          <p:nvPr/>
        </p:nvSpPr>
        <p:spPr>
          <a:xfrm flipH="1">
            <a:off x="3583638" y="1382639"/>
            <a:ext cx="248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175K</a:t>
            </a:r>
            <a:endParaRPr sz="3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16" name="Google Shape;3116;p121"/>
          <p:cNvSpPr txBox="1"/>
          <p:nvPr/>
        </p:nvSpPr>
        <p:spPr>
          <a:xfrm flipH="1">
            <a:off x="3583938" y="3648350"/>
            <a:ext cx="24885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7" name="Google Shape;3117;p121"/>
          <p:cNvSpPr txBox="1"/>
          <p:nvPr/>
        </p:nvSpPr>
        <p:spPr>
          <a:xfrm flipH="1">
            <a:off x="3583638" y="3001601"/>
            <a:ext cx="248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135K</a:t>
            </a:r>
            <a:endParaRPr sz="3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18" name="Google Shape;3118;p121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in numbers</a:t>
            </a:r>
            <a:endParaRPr/>
          </a:p>
        </p:txBody>
      </p:sp>
      <p:sp>
        <p:nvSpPr>
          <p:cNvPr id="3119" name="Google Shape;3119;p121"/>
          <p:cNvSpPr/>
          <p:nvPr/>
        </p:nvSpPr>
        <p:spPr>
          <a:xfrm>
            <a:off x="6343175" y="1706450"/>
            <a:ext cx="1976700" cy="251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3120;p121"/>
          <p:cNvSpPr txBox="1"/>
          <p:nvPr/>
        </p:nvSpPr>
        <p:spPr>
          <a:xfrm>
            <a:off x="6428625" y="2751970"/>
            <a:ext cx="18057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 in the Solar System</a:t>
            </a:r>
            <a:endParaRPr>
              <a:solidFill>
                <a:srgbClr val="63493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1" name="Google Shape;3121;p121"/>
          <p:cNvSpPr txBox="1"/>
          <p:nvPr/>
        </p:nvSpPr>
        <p:spPr>
          <a:xfrm>
            <a:off x="6428625" y="1984302"/>
            <a:ext cx="18057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 analysis</a:t>
            </a:r>
            <a:endParaRPr sz="18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p122"/>
          <p:cNvSpPr txBox="1">
            <a:spLocks noGrp="1"/>
          </p:cNvSpPr>
          <p:nvPr>
            <p:ph type="title" idx="2"/>
          </p:nvPr>
        </p:nvSpPr>
        <p:spPr>
          <a:xfrm>
            <a:off x="4418025" y="1664575"/>
            <a:ext cx="40101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3127" name="Google Shape;3127;p122"/>
          <p:cNvSpPr txBox="1">
            <a:spLocks noGrp="1"/>
          </p:cNvSpPr>
          <p:nvPr>
            <p:ph type="subTitle" idx="1"/>
          </p:nvPr>
        </p:nvSpPr>
        <p:spPr>
          <a:xfrm>
            <a:off x="4417875" y="2325475"/>
            <a:ext cx="4010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Earths is the Sun’s mass </a:t>
            </a:r>
            <a:endParaRPr/>
          </a:p>
        </p:txBody>
      </p:sp>
      <p:sp>
        <p:nvSpPr>
          <p:cNvPr id="3128" name="Google Shape;3128;p122"/>
          <p:cNvSpPr txBox="1">
            <a:spLocks noGrp="1"/>
          </p:cNvSpPr>
          <p:nvPr>
            <p:ph type="subTitle" idx="4"/>
          </p:nvPr>
        </p:nvSpPr>
        <p:spPr>
          <a:xfrm>
            <a:off x="4417875" y="3934001"/>
            <a:ext cx="4010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Jupiter’s rotation period </a:t>
            </a:r>
            <a:endParaRPr/>
          </a:p>
        </p:txBody>
      </p:sp>
      <p:sp>
        <p:nvSpPr>
          <p:cNvPr id="3129" name="Google Shape;3129;p122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speak for themselves</a:t>
            </a:r>
            <a:endParaRPr/>
          </a:p>
        </p:txBody>
      </p:sp>
      <p:sp>
        <p:nvSpPr>
          <p:cNvPr id="3130" name="Google Shape;3130;p122"/>
          <p:cNvSpPr txBox="1">
            <a:spLocks noGrp="1"/>
          </p:cNvSpPr>
          <p:nvPr>
            <p:ph type="title" idx="3"/>
          </p:nvPr>
        </p:nvSpPr>
        <p:spPr>
          <a:xfrm>
            <a:off x="4418350" y="3273100"/>
            <a:ext cx="40101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24h 37m 23s </a:t>
            </a:r>
            <a:endParaRPr/>
          </a:p>
        </p:txBody>
      </p:sp>
      <p:grpSp>
        <p:nvGrpSpPr>
          <p:cNvPr id="3131" name="Google Shape;3131;p122"/>
          <p:cNvGrpSpPr/>
          <p:nvPr/>
        </p:nvGrpSpPr>
        <p:grpSpPr>
          <a:xfrm>
            <a:off x="715774" y="1546213"/>
            <a:ext cx="4010343" cy="2752442"/>
            <a:chOff x="2566874" y="1450963"/>
            <a:chExt cx="4010343" cy="2752442"/>
          </a:xfrm>
        </p:grpSpPr>
        <p:sp>
          <p:nvSpPr>
            <p:cNvPr id="3132" name="Google Shape;3132;p122"/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22"/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22"/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22"/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22"/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22"/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22"/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22"/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22"/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22"/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22"/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22"/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22"/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22"/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22"/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22"/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22"/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22"/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22"/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22"/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22"/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22"/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22"/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22"/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22"/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22"/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22"/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22"/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22"/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22"/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22"/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22"/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22"/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22"/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22"/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22"/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22"/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22"/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22"/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22"/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22"/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22"/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22"/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22"/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22"/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22"/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22"/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22"/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22"/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22"/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22"/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22"/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22"/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22"/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22"/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22"/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22"/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22"/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22"/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22"/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22"/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22"/>
            <p:cNvSpPr/>
            <p:nvPr/>
          </p:nvSpPr>
          <p:spPr>
            <a:xfrm>
              <a:off x="3266336" y="2663521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22"/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22"/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22"/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22"/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22"/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22"/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22"/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22"/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22"/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22"/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22"/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22"/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22"/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22"/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22"/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22"/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22"/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22"/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22"/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22"/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22"/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22"/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22"/>
            <p:cNvSpPr/>
            <p:nvPr/>
          </p:nvSpPr>
          <p:spPr>
            <a:xfrm>
              <a:off x="5474737" y="1450963"/>
              <a:ext cx="468071" cy="46807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1" name="Google Shape;3221;p123"/>
          <p:cNvGrpSpPr/>
          <p:nvPr/>
        </p:nvGrpSpPr>
        <p:grpSpPr>
          <a:xfrm>
            <a:off x="715776" y="536510"/>
            <a:ext cx="3936888" cy="3918260"/>
            <a:chOff x="492759" y="390576"/>
            <a:chExt cx="4383086" cy="4362347"/>
          </a:xfrm>
        </p:grpSpPr>
        <p:sp>
          <p:nvSpPr>
            <p:cNvPr id="3222" name="Google Shape;3222;p123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23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23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23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23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23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23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23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23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23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23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23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23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23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23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23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23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23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23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23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23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23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23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23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23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23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23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23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23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23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23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23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23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23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23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23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23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23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23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23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23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23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23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23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23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7" name="Google Shape;3267;p123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3268" name="Google Shape;3268;p123"/>
          <p:cNvSpPr txBox="1">
            <a:spLocks noGrp="1"/>
          </p:cNvSpPr>
          <p:nvPr>
            <p:ph type="subTitle" idx="1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3269" name="Google Shape;3269;p123"/>
          <p:cNvGrpSpPr/>
          <p:nvPr/>
        </p:nvGrpSpPr>
        <p:grpSpPr>
          <a:xfrm>
            <a:off x="3980482" y="558249"/>
            <a:ext cx="1796097" cy="1159206"/>
            <a:chOff x="3980482" y="558249"/>
            <a:chExt cx="1796097" cy="1159206"/>
          </a:xfrm>
        </p:grpSpPr>
        <p:sp>
          <p:nvSpPr>
            <p:cNvPr id="3270" name="Google Shape;3270;p12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2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2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3" name="Google Shape;3273;p123"/>
          <p:cNvSpPr txBox="1">
            <a:spLocks noGrp="1"/>
          </p:cNvSpPr>
          <p:nvPr>
            <p:ph type="title" idx="2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274" name="Google Shape;3274;p123"/>
          <p:cNvGrpSpPr/>
          <p:nvPr/>
        </p:nvGrpSpPr>
        <p:grpSpPr>
          <a:xfrm>
            <a:off x="553208" y="2632529"/>
            <a:ext cx="3464960" cy="1848195"/>
            <a:chOff x="2003222" y="2902564"/>
            <a:chExt cx="3717369" cy="1982830"/>
          </a:xfrm>
        </p:grpSpPr>
        <p:sp>
          <p:nvSpPr>
            <p:cNvPr id="3275" name="Google Shape;3275;p123"/>
            <p:cNvSpPr/>
            <p:nvPr/>
          </p:nvSpPr>
          <p:spPr>
            <a:xfrm>
              <a:off x="3967659" y="4224443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23"/>
            <p:cNvSpPr/>
            <p:nvPr/>
          </p:nvSpPr>
          <p:spPr>
            <a:xfrm>
              <a:off x="2423335" y="4224443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23"/>
            <p:cNvSpPr/>
            <p:nvPr/>
          </p:nvSpPr>
          <p:spPr>
            <a:xfrm>
              <a:off x="2277333" y="4224443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23"/>
            <p:cNvSpPr/>
            <p:nvPr/>
          </p:nvSpPr>
          <p:spPr>
            <a:xfrm>
              <a:off x="3816720" y="4224443"/>
              <a:ext cx="292005" cy="6609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23"/>
            <p:cNvSpPr/>
            <p:nvPr/>
          </p:nvSpPr>
          <p:spPr>
            <a:xfrm>
              <a:off x="3918509" y="4291487"/>
              <a:ext cx="232911" cy="52688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23"/>
            <p:cNvSpPr/>
            <p:nvPr/>
          </p:nvSpPr>
          <p:spPr>
            <a:xfrm>
              <a:off x="4035201" y="4291487"/>
              <a:ext cx="1421197" cy="52688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23"/>
            <p:cNvSpPr/>
            <p:nvPr/>
          </p:nvSpPr>
          <p:spPr>
            <a:xfrm>
              <a:off x="5488653" y="4224443"/>
              <a:ext cx="46706" cy="67068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23"/>
            <p:cNvSpPr/>
            <p:nvPr/>
          </p:nvSpPr>
          <p:spPr>
            <a:xfrm>
              <a:off x="5488653" y="4818349"/>
              <a:ext cx="46706" cy="67044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23"/>
            <p:cNvSpPr/>
            <p:nvPr/>
          </p:nvSpPr>
          <p:spPr>
            <a:xfrm>
              <a:off x="3693548" y="3563515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23"/>
            <p:cNvSpPr/>
            <p:nvPr/>
          </p:nvSpPr>
          <p:spPr>
            <a:xfrm>
              <a:off x="2149224" y="3563515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23"/>
            <p:cNvSpPr/>
            <p:nvPr/>
          </p:nvSpPr>
          <p:spPr>
            <a:xfrm>
              <a:off x="2003222" y="3563515"/>
              <a:ext cx="292028" cy="6609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23"/>
            <p:cNvSpPr/>
            <p:nvPr/>
          </p:nvSpPr>
          <p:spPr>
            <a:xfrm>
              <a:off x="3542111" y="3563515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23"/>
            <p:cNvSpPr/>
            <p:nvPr/>
          </p:nvSpPr>
          <p:spPr>
            <a:xfrm>
              <a:off x="3644398" y="3630560"/>
              <a:ext cx="232911" cy="526861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23"/>
            <p:cNvSpPr/>
            <p:nvPr/>
          </p:nvSpPr>
          <p:spPr>
            <a:xfrm>
              <a:off x="3760592" y="3630560"/>
              <a:ext cx="1421221" cy="526861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23"/>
            <p:cNvSpPr/>
            <p:nvPr/>
          </p:nvSpPr>
          <p:spPr>
            <a:xfrm>
              <a:off x="5214566" y="3563515"/>
              <a:ext cx="46183" cy="67044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23"/>
            <p:cNvSpPr/>
            <p:nvPr/>
          </p:nvSpPr>
          <p:spPr>
            <a:xfrm>
              <a:off x="5214566" y="4157398"/>
              <a:ext cx="46682" cy="67068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23"/>
            <p:cNvSpPr/>
            <p:nvPr/>
          </p:nvSpPr>
          <p:spPr>
            <a:xfrm>
              <a:off x="4153389" y="2902564"/>
              <a:ext cx="1543847" cy="660974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23"/>
            <p:cNvSpPr/>
            <p:nvPr/>
          </p:nvSpPr>
          <p:spPr>
            <a:xfrm>
              <a:off x="2609042" y="2902564"/>
              <a:ext cx="1543870" cy="660974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23"/>
            <p:cNvSpPr/>
            <p:nvPr/>
          </p:nvSpPr>
          <p:spPr>
            <a:xfrm>
              <a:off x="2462565" y="2902564"/>
              <a:ext cx="292503" cy="660974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23"/>
            <p:cNvSpPr/>
            <p:nvPr/>
          </p:nvSpPr>
          <p:spPr>
            <a:xfrm>
              <a:off x="4001928" y="2902564"/>
              <a:ext cx="292005" cy="660974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23"/>
            <p:cNvSpPr/>
            <p:nvPr/>
          </p:nvSpPr>
          <p:spPr>
            <a:xfrm>
              <a:off x="4103717" y="2969609"/>
              <a:ext cx="232934" cy="52688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23"/>
            <p:cNvSpPr/>
            <p:nvPr/>
          </p:nvSpPr>
          <p:spPr>
            <a:xfrm>
              <a:off x="4220410" y="2969609"/>
              <a:ext cx="1421221" cy="526387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23"/>
            <p:cNvSpPr/>
            <p:nvPr/>
          </p:nvSpPr>
          <p:spPr>
            <a:xfrm>
              <a:off x="5674384" y="2902564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23"/>
            <p:cNvSpPr/>
            <p:nvPr/>
          </p:nvSpPr>
          <p:spPr>
            <a:xfrm>
              <a:off x="5674384" y="3496471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23"/>
            <p:cNvSpPr/>
            <p:nvPr/>
          </p:nvSpPr>
          <p:spPr>
            <a:xfrm>
              <a:off x="2609042" y="2902564"/>
              <a:ext cx="219027" cy="660974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23"/>
            <p:cNvSpPr/>
            <p:nvPr/>
          </p:nvSpPr>
          <p:spPr>
            <a:xfrm>
              <a:off x="2755045" y="2902564"/>
              <a:ext cx="219502" cy="660974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23"/>
            <p:cNvSpPr/>
            <p:nvPr/>
          </p:nvSpPr>
          <p:spPr>
            <a:xfrm>
              <a:off x="5160276" y="3146875"/>
              <a:ext cx="271356" cy="316216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23"/>
            <p:cNvSpPr/>
            <p:nvPr/>
          </p:nvSpPr>
          <p:spPr>
            <a:xfrm>
              <a:off x="2280821" y="4224443"/>
              <a:ext cx="1681899" cy="261224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23"/>
            <p:cNvSpPr/>
            <p:nvPr/>
          </p:nvSpPr>
          <p:spPr>
            <a:xfrm>
              <a:off x="3962699" y="4224443"/>
              <a:ext cx="4984" cy="522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23"/>
            <p:cNvSpPr/>
            <p:nvPr/>
          </p:nvSpPr>
          <p:spPr>
            <a:xfrm>
              <a:off x="3962699" y="4885370"/>
              <a:ext cx="4984" cy="24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23"/>
            <p:cNvSpPr/>
            <p:nvPr/>
          </p:nvSpPr>
          <p:spPr>
            <a:xfrm>
              <a:off x="4001928" y="3563515"/>
              <a:ext cx="1259318" cy="67044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23"/>
            <p:cNvSpPr/>
            <p:nvPr/>
          </p:nvSpPr>
          <p:spPr>
            <a:xfrm>
              <a:off x="4028248" y="3630560"/>
              <a:ext cx="1153566" cy="151959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1" name="Google Shape;3311;p124"/>
          <p:cNvGrpSpPr/>
          <p:nvPr/>
        </p:nvGrpSpPr>
        <p:grpSpPr>
          <a:xfrm>
            <a:off x="6639231" y="2505383"/>
            <a:ext cx="2024522" cy="2093947"/>
            <a:chOff x="9691384" y="2511531"/>
            <a:chExt cx="1853788" cy="1917534"/>
          </a:xfrm>
        </p:grpSpPr>
        <p:sp>
          <p:nvSpPr>
            <p:cNvPr id="3312" name="Google Shape;3312;p124"/>
            <p:cNvSpPr/>
            <p:nvPr/>
          </p:nvSpPr>
          <p:spPr>
            <a:xfrm>
              <a:off x="10014624" y="2615346"/>
              <a:ext cx="1530547" cy="1635710"/>
            </a:xfrm>
            <a:custGeom>
              <a:avLst/>
              <a:gdLst/>
              <a:ahLst/>
              <a:cxnLst/>
              <a:rect l="l" t="t" r="r" b="b"/>
              <a:pathLst>
                <a:path w="36327" h="38823" extrusionOk="0">
                  <a:moveTo>
                    <a:pt x="10908" y="14956"/>
                  </a:moveTo>
                  <a:cubicBezTo>
                    <a:pt x="11364" y="14956"/>
                    <a:pt x="11889" y="15389"/>
                    <a:pt x="12909" y="16218"/>
                  </a:cubicBezTo>
                  <a:cubicBezTo>
                    <a:pt x="13386" y="16599"/>
                    <a:pt x="13803" y="17223"/>
                    <a:pt x="14562" y="17223"/>
                  </a:cubicBezTo>
                  <a:cubicBezTo>
                    <a:pt x="14600" y="17223"/>
                    <a:pt x="14638" y="17222"/>
                    <a:pt x="14677" y="17219"/>
                  </a:cubicBezTo>
                  <a:cubicBezTo>
                    <a:pt x="14711" y="17852"/>
                    <a:pt x="15211" y="18153"/>
                    <a:pt x="15645" y="18486"/>
                  </a:cubicBezTo>
                  <a:cubicBezTo>
                    <a:pt x="18113" y="20488"/>
                    <a:pt x="20548" y="22522"/>
                    <a:pt x="23017" y="24524"/>
                  </a:cubicBezTo>
                  <a:cubicBezTo>
                    <a:pt x="23717" y="25091"/>
                    <a:pt x="23884" y="25591"/>
                    <a:pt x="23283" y="26359"/>
                  </a:cubicBezTo>
                  <a:cubicBezTo>
                    <a:pt x="22249" y="27626"/>
                    <a:pt x="21282" y="28994"/>
                    <a:pt x="20315" y="30361"/>
                  </a:cubicBezTo>
                  <a:cubicBezTo>
                    <a:pt x="19864" y="30992"/>
                    <a:pt x="19628" y="31292"/>
                    <a:pt x="19327" y="31292"/>
                  </a:cubicBezTo>
                  <a:cubicBezTo>
                    <a:pt x="19071" y="31292"/>
                    <a:pt x="18768" y="31075"/>
                    <a:pt x="18247" y="30662"/>
                  </a:cubicBezTo>
                  <a:cubicBezTo>
                    <a:pt x="15978" y="28860"/>
                    <a:pt x="13743" y="27026"/>
                    <a:pt x="11442" y="25191"/>
                  </a:cubicBezTo>
                  <a:cubicBezTo>
                    <a:pt x="10941" y="24757"/>
                    <a:pt x="10441" y="24257"/>
                    <a:pt x="9740" y="24090"/>
                  </a:cubicBezTo>
                  <a:cubicBezTo>
                    <a:pt x="9707" y="23690"/>
                    <a:pt x="9340" y="23490"/>
                    <a:pt x="9107" y="23256"/>
                  </a:cubicBezTo>
                  <a:cubicBezTo>
                    <a:pt x="8339" y="22556"/>
                    <a:pt x="7506" y="21955"/>
                    <a:pt x="6705" y="21322"/>
                  </a:cubicBezTo>
                  <a:cubicBezTo>
                    <a:pt x="6105" y="20821"/>
                    <a:pt x="6004" y="20354"/>
                    <a:pt x="6572" y="19754"/>
                  </a:cubicBezTo>
                  <a:cubicBezTo>
                    <a:pt x="7439" y="18720"/>
                    <a:pt x="8239" y="17586"/>
                    <a:pt x="9107" y="16551"/>
                  </a:cubicBezTo>
                  <a:cubicBezTo>
                    <a:pt x="9995" y="15472"/>
                    <a:pt x="10410" y="14956"/>
                    <a:pt x="10908" y="14956"/>
                  </a:cubicBezTo>
                  <a:close/>
                  <a:moveTo>
                    <a:pt x="19215" y="1"/>
                  </a:moveTo>
                  <a:cubicBezTo>
                    <a:pt x="18848" y="1"/>
                    <a:pt x="18703" y="397"/>
                    <a:pt x="18513" y="640"/>
                  </a:cubicBezTo>
                  <a:cubicBezTo>
                    <a:pt x="16078" y="3709"/>
                    <a:pt x="13677" y="6744"/>
                    <a:pt x="11242" y="9813"/>
                  </a:cubicBezTo>
                  <a:cubicBezTo>
                    <a:pt x="7739" y="14250"/>
                    <a:pt x="4303" y="18686"/>
                    <a:pt x="767" y="23056"/>
                  </a:cubicBezTo>
                  <a:cubicBezTo>
                    <a:pt x="400" y="23490"/>
                    <a:pt x="0" y="23890"/>
                    <a:pt x="67" y="24524"/>
                  </a:cubicBezTo>
                  <a:cubicBezTo>
                    <a:pt x="100" y="24691"/>
                    <a:pt x="200" y="24891"/>
                    <a:pt x="334" y="24991"/>
                  </a:cubicBezTo>
                  <a:cubicBezTo>
                    <a:pt x="1801" y="26292"/>
                    <a:pt x="3336" y="27559"/>
                    <a:pt x="4937" y="28727"/>
                  </a:cubicBezTo>
                  <a:cubicBezTo>
                    <a:pt x="5094" y="28858"/>
                    <a:pt x="5272" y="28948"/>
                    <a:pt x="5455" y="28948"/>
                  </a:cubicBezTo>
                  <a:cubicBezTo>
                    <a:pt x="5504" y="28948"/>
                    <a:pt x="5554" y="28941"/>
                    <a:pt x="5604" y="28927"/>
                  </a:cubicBezTo>
                  <a:cubicBezTo>
                    <a:pt x="5704" y="29427"/>
                    <a:pt x="6105" y="29761"/>
                    <a:pt x="6471" y="30061"/>
                  </a:cubicBezTo>
                  <a:cubicBezTo>
                    <a:pt x="9907" y="32863"/>
                    <a:pt x="13343" y="35632"/>
                    <a:pt x="16779" y="38400"/>
                  </a:cubicBezTo>
                  <a:cubicBezTo>
                    <a:pt x="17035" y="38599"/>
                    <a:pt x="17266" y="38822"/>
                    <a:pt x="17576" y="38822"/>
                  </a:cubicBezTo>
                  <a:cubicBezTo>
                    <a:pt x="17630" y="38822"/>
                    <a:pt x="17687" y="38816"/>
                    <a:pt x="17746" y="38801"/>
                  </a:cubicBezTo>
                  <a:cubicBezTo>
                    <a:pt x="23784" y="30762"/>
                    <a:pt x="29822" y="22689"/>
                    <a:pt x="35893" y="14650"/>
                  </a:cubicBezTo>
                  <a:cubicBezTo>
                    <a:pt x="36326" y="14083"/>
                    <a:pt x="36193" y="13683"/>
                    <a:pt x="35692" y="13249"/>
                  </a:cubicBezTo>
                  <a:cubicBezTo>
                    <a:pt x="32123" y="10347"/>
                    <a:pt x="28554" y="7412"/>
                    <a:pt x="24985" y="4510"/>
                  </a:cubicBezTo>
                  <a:cubicBezTo>
                    <a:pt x="23217" y="2975"/>
                    <a:pt x="21415" y="1441"/>
                    <a:pt x="19514" y="73"/>
                  </a:cubicBezTo>
                  <a:cubicBezTo>
                    <a:pt x="19400" y="22"/>
                    <a:pt x="19302" y="1"/>
                    <a:pt x="19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24"/>
            <p:cNvSpPr/>
            <p:nvPr/>
          </p:nvSpPr>
          <p:spPr>
            <a:xfrm>
              <a:off x="9820646" y="2511531"/>
              <a:ext cx="1016194" cy="1135682"/>
            </a:xfrm>
            <a:custGeom>
              <a:avLst/>
              <a:gdLst/>
              <a:ahLst/>
              <a:cxnLst/>
              <a:rect l="l" t="t" r="r" b="b"/>
              <a:pathLst>
                <a:path w="24119" h="26955" extrusionOk="0">
                  <a:moveTo>
                    <a:pt x="20268" y="1"/>
                  </a:moveTo>
                  <a:cubicBezTo>
                    <a:pt x="19518" y="1"/>
                    <a:pt x="18847" y="536"/>
                    <a:pt x="17980" y="1636"/>
                  </a:cubicBezTo>
                  <a:cubicBezTo>
                    <a:pt x="15779" y="4405"/>
                    <a:pt x="13577" y="7174"/>
                    <a:pt x="11409" y="9942"/>
                  </a:cubicBezTo>
                  <a:cubicBezTo>
                    <a:pt x="7606" y="14779"/>
                    <a:pt x="3804" y="19616"/>
                    <a:pt x="1" y="24453"/>
                  </a:cubicBezTo>
                  <a:cubicBezTo>
                    <a:pt x="1" y="24686"/>
                    <a:pt x="134" y="24820"/>
                    <a:pt x="334" y="24820"/>
                  </a:cubicBezTo>
                  <a:cubicBezTo>
                    <a:pt x="362" y="24819"/>
                    <a:pt x="390" y="24818"/>
                    <a:pt x="418" y="24818"/>
                  </a:cubicBezTo>
                  <a:cubicBezTo>
                    <a:pt x="1478" y="24818"/>
                    <a:pt x="2294" y="25430"/>
                    <a:pt x="3237" y="25820"/>
                  </a:cubicBezTo>
                  <a:cubicBezTo>
                    <a:pt x="3259" y="25831"/>
                    <a:pt x="3281" y="25835"/>
                    <a:pt x="3303" y="25835"/>
                  </a:cubicBezTo>
                  <a:cubicBezTo>
                    <a:pt x="3348" y="25835"/>
                    <a:pt x="3392" y="25820"/>
                    <a:pt x="3437" y="25820"/>
                  </a:cubicBezTo>
                  <a:cubicBezTo>
                    <a:pt x="3837" y="26254"/>
                    <a:pt x="4404" y="26521"/>
                    <a:pt x="4804" y="26954"/>
                  </a:cubicBezTo>
                  <a:cubicBezTo>
                    <a:pt x="7106" y="24019"/>
                    <a:pt x="9374" y="21117"/>
                    <a:pt x="11676" y="18182"/>
                  </a:cubicBezTo>
                  <a:cubicBezTo>
                    <a:pt x="13444" y="15947"/>
                    <a:pt x="15212" y="13712"/>
                    <a:pt x="16980" y="11443"/>
                  </a:cubicBezTo>
                  <a:cubicBezTo>
                    <a:pt x="19348" y="8475"/>
                    <a:pt x="21750" y="5506"/>
                    <a:pt x="24118" y="2537"/>
                  </a:cubicBezTo>
                  <a:cubicBezTo>
                    <a:pt x="23818" y="2137"/>
                    <a:pt x="23451" y="1837"/>
                    <a:pt x="22984" y="1603"/>
                  </a:cubicBezTo>
                  <a:cubicBezTo>
                    <a:pt x="22851" y="1470"/>
                    <a:pt x="22684" y="1303"/>
                    <a:pt x="22517" y="1136"/>
                  </a:cubicBezTo>
                  <a:cubicBezTo>
                    <a:pt x="21598" y="386"/>
                    <a:pt x="20905" y="1"/>
                    <a:pt x="20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24"/>
            <p:cNvSpPr/>
            <p:nvPr/>
          </p:nvSpPr>
          <p:spPr>
            <a:xfrm>
              <a:off x="9747588" y="3590250"/>
              <a:ext cx="962728" cy="798874"/>
            </a:xfrm>
            <a:custGeom>
              <a:avLst/>
              <a:gdLst/>
              <a:ahLst/>
              <a:cxnLst/>
              <a:rect l="l" t="t" r="r" b="b"/>
              <a:pathLst>
                <a:path w="22850" h="18961" extrusionOk="0">
                  <a:moveTo>
                    <a:pt x="2680" y="0"/>
                  </a:moveTo>
                  <a:cubicBezTo>
                    <a:pt x="2411" y="0"/>
                    <a:pt x="2160" y="125"/>
                    <a:pt x="1935" y="384"/>
                  </a:cubicBezTo>
                  <a:cubicBezTo>
                    <a:pt x="1835" y="384"/>
                    <a:pt x="1735" y="417"/>
                    <a:pt x="1635" y="451"/>
                  </a:cubicBezTo>
                  <a:cubicBezTo>
                    <a:pt x="100" y="1452"/>
                    <a:pt x="0" y="2619"/>
                    <a:pt x="1335" y="3820"/>
                  </a:cubicBezTo>
                  <a:cubicBezTo>
                    <a:pt x="2435" y="4754"/>
                    <a:pt x="3603" y="5621"/>
                    <a:pt x="4704" y="6522"/>
                  </a:cubicBezTo>
                  <a:cubicBezTo>
                    <a:pt x="9474" y="10425"/>
                    <a:pt x="14244" y="14294"/>
                    <a:pt x="19047" y="18164"/>
                  </a:cubicBezTo>
                  <a:cubicBezTo>
                    <a:pt x="19457" y="18485"/>
                    <a:pt x="19815" y="18961"/>
                    <a:pt x="20414" y="18961"/>
                  </a:cubicBezTo>
                  <a:cubicBezTo>
                    <a:pt x="20498" y="18961"/>
                    <a:pt x="20587" y="18951"/>
                    <a:pt x="20682" y="18931"/>
                  </a:cubicBezTo>
                  <a:cubicBezTo>
                    <a:pt x="21182" y="18230"/>
                    <a:pt x="21716" y="17530"/>
                    <a:pt x="22250" y="16829"/>
                  </a:cubicBezTo>
                  <a:cubicBezTo>
                    <a:pt x="22450" y="16596"/>
                    <a:pt x="22650" y="16362"/>
                    <a:pt x="22850" y="16095"/>
                  </a:cubicBezTo>
                  <a:cubicBezTo>
                    <a:pt x="16412" y="10825"/>
                    <a:pt x="9941" y="5555"/>
                    <a:pt x="3469" y="317"/>
                  </a:cubicBezTo>
                  <a:cubicBezTo>
                    <a:pt x="3196" y="108"/>
                    <a:pt x="2930" y="0"/>
                    <a:pt x="2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24"/>
            <p:cNvSpPr/>
            <p:nvPr/>
          </p:nvSpPr>
          <p:spPr>
            <a:xfrm>
              <a:off x="10243699" y="3215313"/>
              <a:ext cx="799717" cy="743386"/>
            </a:xfrm>
            <a:custGeom>
              <a:avLst/>
              <a:gdLst/>
              <a:ahLst/>
              <a:cxnLst/>
              <a:rect l="l" t="t" r="r" b="b"/>
              <a:pathLst>
                <a:path w="18981" h="17644" extrusionOk="0">
                  <a:moveTo>
                    <a:pt x="5374" y="0"/>
                  </a:moveTo>
                  <a:cubicBezTo>
                    <a:pt x="5105" y="0"/>
                    <a:pt x="4851" y="175"/>
                    <a:pt x="4570" y="544"/>
                  </a:cubicBezTo>
                  <a:cubicBezTo>
                    <a:pt x="3236" y="2311"/>
                    <a:pt x="1835" y="4013"/>
                    <a:pt x="467" y="5714"/>
                  </a:cubicBezTo>
                  <a:cubicBezTo>
                    <a:pt x="0" y="6281"/>
                    <a:pt x="134" y="6648"/>
                    <a:pt x="668" y="7082"/>
                  </a:cubicBezTo>
                  <a:cubicBezTo>
                    <a:pt x="1868" y="8049"/>
                    <a:pt x="3069" y="9083"/>
                    <a:pt x="4270" y="10084"/>
                  </a:cubicBezTo>
                  <a:cubicBezTo>
                    <a:pt x="7272" y="12485"/>
                    <a:pt x="10274" y="14854"/>
                    <a:pt x="13243" y="17256"/>
                  </a:cubicBezTo>
                  <a:cubicBezTo>
                    <a:pt x="13531" y="17492"/>
                    <a:pt x="13750" y="17643"/>
                    <a:pt x="13961" y="17643"/>
                  </a:cubicBezTo>
                  <a:cubicBezTo>
                    <a:pt x="14166" y="17643"/>
                    <a:pt x="14364" y="17501"/>
                    <a:pt x="14611" y="17155"/>
                  </a:cubicBezTo>
                  <a:cubicBezTo>
                    <a:pt x="15845" y="15321"/>
                    <a:pt x="17179" y="13553"/>
                    <a:pt x="18514" y="11818"/>
                  </a:cubicBezTo>
                  <a:cubicBezTo>
                    <a:pt x="18947" y="11251"/>
                    <a:pt x="18981" y="10918"/>
                    <a:pt x="18347" y="10417"/>
                  </a:cubicBezTo>
                  <a:cubicBezTo>
                    <a:pt x="15311" y="7982"/>
                    <a:pt x="12309" y="5447"/>
                    <a:pt x="9307" y="2979"/>
                  </a:cubicBezTo>
                  <a:cubicBezTo>
                    <a:pt x="8273" y="2145"/>
                    <a:pt x="7172" y="1311"/>
                    <a:pt x="6171" y="410"/>
                  </a:cubicBezTo>
                  <a:cubicBezTo>
                    <a:pt x="5871" y="142"/>
                    <a:pt x="5616" y="0"/>
                    <a:pt x="5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24"/>
            <p:cNvSpPr/>
            <p:nvPr/>
          </p:nvSpPr>
          <p:spPr>
            <a:xfrm>
              <a:off x="9691384" y="3543483"/>
              <a:ext cx="1063930" cy="885583"/>
            </a:xfrm>
            <a:custGeom>
              <a:avLst/>
              <a:gdLst/>
              <a:ahLst/>
              <a:cxnLst/>
              <a:rect l="l" t="t" r="r" b="b"/>
              <a:pathLst>
                <a:path w="25252" h="21019" extrusionOk="0">
                  <a:moveTo>
                    <a:pt x="4012" y="0"/>
                  </a:moveTo>
                  <a:cubicBezTo>
                    <a:pt x="2434" y="0"/>
                    <a:pt x="1252" y="1791"/>
                    <a:pt x="934" y="3329"/>
                  </a:cubicBezTo>
                  <a:cubicBezTo>
                    <a:pt x="801" y="5264"/>
                    <a:pt x="6271" y="8566"/>
                    <a:pt x="8039" y="10300"/>
                  </a:cubicBezTo>
                  <a:cubicBezTo>
                    <a:pt x="7797" y="10573"/>
                    <a:pt x="19927" y="21019"/>
                    <a:pt x="21989" y="21019"/>
                  </a:cubicBezTo>
                  <a:cubicBezTo>
                    <a:pt x="22199" y="21019"/>
                    <a:pt x="22304" y="20911"/>
                    <a:pt x="22283" y="20675"/>
                  </a:cubicBezTo>
                  <a:cubicBezTo>
                    <a:pt x="17246" y="15604"/>
                    <a:pt x="11175" y="11635"/>
                    <a:pt x="5571" y="6798"/>
                  </a:cubicBezTo>
                  <a:cubicBezTo>
                    <a:pt x="3970" y="5197"/>
                    <a:pt x="0" y="3596"/>
                    <a:pt x="3402" y="1594"/>
                  </a:cubicBezTo>
                  <a:cubicBezTo>
                    <a:pt x="3574" y="1532"/>
                    <a:pt x="3734" y="1504"/>
                    <a:pt x="3886" y="1504"/>
                  </a:cubicBezTo>
                  <a:cubicBezTo>
                    <a:pt x="4704" y="1504"/>
                    <a:pt x="5257" y="2311"/>
                    <a:pt x="5904" y="2762"/>
                  </a:cubicBezTo>
                  <a:cubicBezTo>
                    <a:pt x="10141" y="6198"/>
                    <a:pt x="14177" y="9467"/>
                    <a:pt x="18413" y="12902"/>
                  </a:cubicBezTo>
                  <a:cubicBezTo>
                    <a:pt x="19592" y="13403"/>
                    <a:pt x="22699" y="17291"/>
                    <a:pt x="24580" y="17291"/>
                  </a:cubicBezTo>
                  <a:cubicBezTo>
                    <a:pt x="24827" y="17291"/>
                    <a:pt x="25054" y="17223"/>
                    <a:pt x="25251" y="17072"/>
                  </a:cubicBezTo>
                  <a:cubicBezTo>
                    <a:pt x="22616" y="13503"/>
                    <a:pt x="17713" y="10968"/>
                    <a:pt x="14143" y="7498"/>
                  </a:cubicBezTo>
                  <a:cubicBezTo>
                    <a:pt x="10941" y="5097"/>
                    <a:pt x="8506" y="2461"/>
                    <a:pt x="5304" y="393"/>
                  </a:cubicBezTo>
                  <a:cubicBezTo>
                    <a:pt x="4852" y="120"/>
                    <a:pt x="4419" y="0"/>
                    <a:pt x="4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7" name="Google Shape;3317;p124"/>
          <p:cNvSpPr txBox="1">
            <a:spLocks noGrp="1"/>
          </p:cNvSpPr>
          <p:nvPr>
            <p:ph type="body" idx="1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AUTHOR (YEAR): </a:t>
            </a:r>
            <a:r>
              <a:rPr lang="en" i="1">
                <a:solidFill>
                  <a:schemeClr val="dk2"/>
                </a:solidFill>
              </a:rPr>
              <a:t>Title of the publication</a:t>
            </a:r>
            <a:r>
              <a:rPr lang="en">
                <a:solidFill>
                  <a:schemeClr val="dk2"/>
                </a:solidFill>
              </a:rPr>
              <a:t>. Publisher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18" name="Google Shape;3318;p12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Bibliographic references</a:t>
            </a:r>
            <a:endParaRPr/>
          </a:p>
        </p:txBody>
      </p:sp>
      <p:grpSp>
        <p:nvGrpSpPr>
          <p:cNvPr id="3319" name="Google Shape;3319;p124"/>
          <p:cNvGrpSpPr/>
          <p:nvPr/>
        </p:nvGrpSpPr>
        <p:grpSpPr>
          <a:xfrm>
            <a:off x="5895805" y="1108040"/>
            <a:ext cx="2414343" cy="2142809"/>
            <a:chOff x="9143997" y="717540"/>
            <a:chExt cx="2210734" cy="1962279"/>
          </a:xfrm>
        </p:grpSpPr>
        <p:sp>
          <p:nvSpPr>
            <p:cNvPr id="3320" name="Google Shape;3320;p124"/>
            <p:cNvSpPr/>
            <p:nvPr/>
          </p:nvSpPr>
          <p:spPr>
            <a:xfrm>
              <a:off x="9839647" y="1845764"/>
              <a:ext cx="192588" cy="251615"/>
            </a:xfrm>
            <a:custGeom>
              <a:avLst/>
              <a:gdLst/>
              <a:ahLst/>
              <a:cxnLst/>
              <a:rect l="l" t="t" r="r" b="b"/>
              <a:pathLst>
                <a:path w="4571" h="5972" extrusionOk="0">
                  <a:moveTo>
                    <a:pt x="2369" y="0"/>
                  </a:moveTo>
                  <a:cubicBezTo>
                    <a:pt x="2336" y="167"/>
                    <a:pt x="2369" y="367"/>
                    <a:pt x="2136" y="467"/>
                  </a:cubicBezTo>
                  <a:cubicBezTo>
                    <a:pt x="2169" y="968"/>
                    <a:pt x="2102" y="1435"/>
                    <a:pt x="1669" y="1768"/>
                  </a:cubicBezTo>
                  <a:cubicBezTo>
                    <a:pt x="1635" y="2202"/>
                    <a:pt x="1435" y="2469"/>
                    <a:pt x="968" y="2469"/>
                  </a:cubicBezTo>
                  <a:cubicBezTo>
                    <a:pt x="901" y="2535"/>
                    <a:pt x="835" y="2602"/>
                    <a:pt x="768" y="2669"/>
                  </a:cubicBezTo>
                  <a:cubicBezTo>
                    <a:pt x="601" y="2969"/>
                    <a:pt x="268" y="2936"/>
                    <a:pt x="1" y="2969"/>
                  </a:cubicBezTo>
                  <a:cubicBezTo>
                    <a:pt x="34" y="3069"/>
                    <a:pt x="34" y="3169"/>
                    <a:pt x="34" y="3236"/>
                  </a:cubicBezTo>
                  <a:cubicBezTo>
                    <a:pt x="1635" y="3369"/>
                    <a:pt x="2002" y="4637"/>
                    <a:pt x="2369" y="5971"/>
                  </a:cubicBezTo>
                  <a:cubicBezTo>
                    <a:pt x="2603" y="5438"/>
                    <a:pt x="2603" y="4971"/>
                    <a:pt x="2903" y="4637"/>
                  </a:cubicBezTo>
                  <a:cubicBezTo>
                    <a:pt x="3070" y="4137"/>
                    <a:pt x="3403" y="3803"/>
                    <a:pt x="3870" y="3570"/>
                  </a:cubicBezTo>
                  <a:cubicBezTo>
                    <a:pt x="4070" y="3303"/>
                    <a:pt x="4537" y="3369"/>
                    <a:pt x="4571" y="2969"/>
                  </a:cubicBezTo>
                  <a:cubicBezTo>
                    <a:pt x="3170" y="2469"/>
                    <a:pt x="2603" y="1335"/>
                    <a:pt x="23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24"/>
            <p:cNvSpPr/>
            <p:nvPr/>
          </p:nvSpPr>
          <p:spPr>
            <a:xfrm>
              <a:off x="9956312" y="717540"/>
              <a:ext cx="1323930" cy="1516138"/>
            </a:xfrm>
            <a:custGeom>
              <a:avLst/>
              <a:gdLst/>
              <a:ahLst/>
              <a:cxnLst/>
              <a:rect l="l" t="t" r="r" b="b"/>
              <a:pathLst>
                <a:path w="31423" h="35985" extrusionOk="0">
                  <a:moveTo>
                    <a:pt x="17275" y="1"/>
                  </a:moveTo>
                  <a:cubicBezTo>
                    <a:pt x="17127" y="1"/>
                    <a:pt x="16954" y="68"/>
                    <a:pt x="16746" y="193"/>
                  </a:cubicBezTo>
                  <a:cubicBezTo>
                    <a:pt x="11709" y="3061"/>
                    <a:pt x="6639" y="5930"/>
                    <a:pt x="1568" y="8765"/>
                  </a:cubicBezTo>
                  <a:cubicBezTo>
                    <a:pt x="834" y="9166"/>
                    <a:pt x="401" y="9766"/>
                    <a:pt x="167" y="10533"/>
                  </a:cubicBezTo>
                  <a:cubicBezTo>
                    <a:pt x="0" y="10900"/>
                    <a:pt x="0" y="11267"/>
                    <a:pt x="134" y="11634"/>
                  </a:cubicBezTo>
                  <a:cubicBezTo>
                    <a:pt x="267" y="12235"/>
                    <a:pt x="601" y="12802"/>
                    <a:pt x="901" y="13335"/>
                  </a:cubicBezTo>
                  <a:cubicBezTo>
                    <a:pt x="2335" y="15904"/>
                    <a:pt x="3770" y="18472"/>
                    <a:pt x="5238" y="21008"/>
                  </a:cubicBezTo>
                  <a:cubicBezTo>
                    <a:pt x="7906" y="25644"/>
                    <a:pt x="10475" y="30314"/>
                    <a:pt x="13143" y="34918"/>
                  </a:cubicBezTo>
                  <a:cubicBezTo>
                    <a:pt x="13377" y="35351"/>
                    <a:pt x="13510" y="35885"/>
                    <a:pt x="14077" y="35985"/>
                  </a:cubicBezTo>
                  <a:cubicBezTo>
                    <a:pt x="14211" y="35918"/>
                    <a:pt x="14311" y="35818"/>
                    <a:pt x="14311" y="35718"/>
                  </a:cubicBezTo>
                  <a:cubicBezTo>
                    <a:pt x="14477" y="34350"/>
                    <a:pt x="15478" y="33783"/>
                    <a:pt x="16546" y="33183"/>
                  </a:cubicBezTo>
                  <a:cubicBezTo>
                    <a:pt x="21149" y="30581"/>
                    <a:pt x="25752" y="28013"/>
                    <a:pt x="30322" y="25377"/>
                  </a:cubicBezTo>
                  <a:cubicBezTo>
                    <a:pt x="30722" y="25177"/>
                    <a:pt x="31189" y="24977"/>
                    <a:pt x="31356" y="24477"/>
                  </a:cubicBezTo>
                  <a:cubicBezTo>
                    <a:pt x="31423" y="23876"/>
                    <a:pt x="31056" y="23409"/>
                    <a:pt x="30789" y="22942"/>
                  </a:cubicBezTo>
                  <a:cubicBezTo>
                    <a:pt x="26786" y="15871"/>
                    <a:pt x="22783" y="8799"/>
                    <a:pt x="18814" y="1727"/>
                  </a:cubicBezTo>
                  <a:cubicBezTo>
                    <a:pt x="18547" y="1260"/>
                    <a:pt x="18247" y="793"/>
                    <a:pt x="17780" y="426"/>
                  </a:cubicBezTo>
                  <a:cubicBezTo>
                    <a:pt x="17643" y="134"/>
                    <a:pt x="17484" y="1"/>
                    <a:pt x="17275" y="1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24"/>
            <p:cNvSpPr/>
            <p:nvPr/>
          </p:nvSpPr>
          <p:spPr>
            <a:xfrm>
              <a:off x="9165063" y="1185211"/>
              <a:ext cx="1271938" cy="1424036"/>
            </a:xfrm>
            <a:custGeom>
              <a:avLst/>
              <a:gdLst/>
              <a:ahLst/>
              <a:cxnLst/>
              <a:rect l="l" t="t" r="r" b="b"/>
              <a:pathLst>
                <a:path w="30189" h="33799" extrusionOk="0">
                  <a:moveTo>
                    <a:pt x="15647" y="11206"/>
                  </a:moveTo>
                  <a:lnTo>
                    <a:pt x="15647" y="11206"/>
                  </a:lnTo>
                  <a:cubicBezTo>
                    <a:pt x="15514" y="11285"/>
                    <a:pt x="15380" y="11365"/>
                    <a:pt x="15245" y="11442"/>
                  </a:cubicBezTo>
                  <a:cubicBezTo>
                    <a:pt x="13039" y="12711"/>
                    <a:pt x="10805" y="13953"/>
                    <a:pt x="8569" y="15167"/>
                  </a:cubicBezTo>
                  <a:lnTo>
                    <a:pt x="8569" y="15167"/>
                  </a:lnTo>
                  <a:cubicBezTo>
                    <a:pt x="10694" y="14003"/>
                    <a:pt x="12775" y="12748"/>
                    <a:pt x="14911" y="11575"/>
                  </a:cubicBezTo>
                  <a:cubicBezTo>
                    <a:pt x="15150" y="11446"/>
                    <a:pt x="15400" y="11329"/>
                    <a:pt x="15647" y="11206"/>
                  </a:cubicBezTo>
                  <a:close/>
                  <a:moveTo>
                    <a:pt x="16345" y="0"/>
                  </a:moveTo>
                  <a:cubicBezTo>
                    <a:pt x="15812" y="167"/>
                    <a:pt x="15345" y="434"/>
                    <a:pt x="14944" y="768"/>
                  </a:cubicBezTo>
                  <a:cubicBezTo>
                    <a:pt x="14778" y="1301"/>
                    <a:pt x="15111" y="1668"/>
                    <a:pt x="15311" y="2069"/>
                  </a:cubicBezTo>
                  <a:cubicBezTo>
                    <a:pt x="17279" y="5504"/>
                    <a:pt x="19214" y="8974"/>
                    <a:pt x="21182" y="12409"/>
                  </a:cubicBezTo>
                  <a:cubicBezTo>
                    <a:pt x="22316" y="14444"/>
                    <a:pt x="23417" y="16479"/>
                    <a:pt x="24618" y="18480"/>
                  </a:cubicBezTo>
                  <a:cubicBezTo>
                    <a:pt x="24485" y="18464"/>
                    <a:pt x="24351" y="18447"/>
                    <a:pt x="24218" y="18447"/>
                  </a:cubicBezTo>
                  <a:cubicBezTo>
                    <a:pt x="24084" y="18447"/>
                    <a:pt x="23951" y="18464"/>
                    <a:pt x="23817" y="18514"/>
                  </a:cubicBezTo>
                  <a:cubicBezTo>
                    <a:pt x="20215" y="20415"/>
                    <a:pt x="16646" y="22483"/>
                    <a:pt x="13076" y="24451"/>
                  </a:cubicBezTo>
                  <a:cubicBezTo>
                    <a:pt x="16012" y="22717"/>
                    <a:pt x="19014" y="21082"/>
                    <a:pt x="21983" y="19414"/>
                  </a:cubicBezTo>
                  <a:cubicBezTo>
                    <a:pt x="22283" y="19248"/>
                    <a:pt x="22583" y="19081"/>
                    <a:pt x="22717" y="18747"/>
                  </a:cubicBezTo>
                  <a:cubicBezTo>
                    <a:pt x="22483" y="18180"/>
                    <a:pt x="21916" y="17980"/>
                    <a:pt x="21482" y="17646"/>
                  </a:cubicBezTo>
                  <a:cubicBezTo>
                    <a:pt x="20715" y="17646"/>
                    <a:pt x="20181" y="18147"/>
                    <a:pt x="19548" y="18480"/>
                  </a:cubicBezTo>
                  <a:cubicBezTo>
                    <a:pt x="17013" y="19915"/>
                    <a:pt x="14477" y="21382"/>
                    <a:pt x="11876" y="22750"/>
                  </a:cubicBezTo>
                  <a:cubicBezTo>
                    <a:pt x="14678" y="21082"/>
                    <a:pt x="17546" y="19548"/>
                    <a:pt x="20348" y="17913"/>
                  </a:cubicBezTo>
                  <a:cubicBezTo>
                    <a:pt x="20715" y="17746"/>
                    <a:pt x="21082" y="17546"/>
                    <a:pt x="21216" y="17146"/>
                  </a:cubicBezTo>
                  <a:cubicBezTo>
                    <a:pt x="21249" y="16512"/>
                    <a:pt x="20982" y="16112"/>
                    <a:pt x="20482" y="15812"/>
                  </a:cubicBezTo>
                  <a:cubicBezTo>
                    <a:pt x="20432" y="15805"/>
                    <a:pt x="20384" y="15801"/>
                    <a:pt x="20337" y="15801"/>
                  </a:cubicBezTo>
                  <a:cubicBezTo>
                    <a:pt x="19950" y="15801"/>
                    <a:pt x="19675" y="16033"/>
                    <a:pt x="19348" y="16212"/>
                  </a:cubicBezTo>
                  <a:cubicBezTo>
                    <a:pt x="16546" y="17780"/>
                    <a:pt x="13777" y="19414"/>
                    <a:pt x="10942" y="20949"/>
                  </a:cubicBezTo>
                  <a:cubicBezTo>
                    <a:pt x="13543" y="19414"/>
                    <a:pt x="16179" y="17947"/>
                    <a:pt x="18814" y="16446"/>
                  </a:cubicBezTo>
                  <a:cubicBezTo>
                    <a:pt x="19314" y="16145"/>
                    <a:pt x="19915" y="15945"/>
                    <a:pt x="20181" y="15378"/>
                  </a:cubicBezTo>
                  <a:cubicBezTo>
                    <a:pt x="20248" y="14778"/>
                    <a:pt x="20015" y="14344"/>
                    <a:pt x="19481" y="14044"/>
                  </a:cubicBezTo>
                  <a:cubicBezTo>
                    <a:pt x="19456" y="14042"/>
                    <a:pt x="19431" y="14042"/>
                    <a:pt x="19407" y="14042"/>
                  </a:cubicBezTo>
                  <a:cubicBezTo>
                    <a:pt x="18913" y="14042"/>
                    <a:pt x="18562" y="14353"/>
                    <a:pt x="18180" y="14544"/>
                  </a:cubicBezTo>
                  <a:cubicBezTo>
                    <a:pt x="15445" y="16045"/>
                    <a:pt x="12743" y="17613"/>
                    <a:pt x="9907" y="19214"/>
                  </a:cubicBezTo>
                  <a:cubicBezTo>
                    <a:pt x="10174" y="18914"/>
                    <a:pt x="10374" y="18814"/>
                    <a:pt x="10608" y="18714"/>
                  </a:cubicBezTo>
                  <a:cubicBezTo>
                    <a:pt x="12976" y="17446"/>
                    <a:pt x="15311" y="16045"/>
                    <a:pt x="17646" y="14744"/>
                  </a:cubicBezTo>
                  <a:cubicBezTo>
                    <a:pt x="18213" y="14444"/>
                    <a:pt x="18847" y="14211"/>
                    <a:pt x="19214" y="13644"/>
                  </a:cubicBezTo>
                  <a:cubicBezTo>
                    <a:pt x="19247" y="13043"/>
                    <a:pt x="18981" y="12609"/>
                    <a:pt x="18514" y="12276"/>
                  </a:cubicBezTo>
                  <a:cubicBezTo>
                    <a:pt x="18466" y="12271"/>
                    <a:pt x="18420" y="12269"/>
                    <a:pt x="18374" y="12269"/>
                  </a:cubicBezTo>
                  <a:cubicBezTo>
                    <a:pt x="17815" y="12269"/>
                    <a:pt x="17411" y="12630"/>
                    <a:pt x="16979" y="12876"/>
                  </a:cubicBezTo>
                  <a:cubicBezTo>
                    <a:pt x="14311" y="14344"/>
                    <a:pt x="11675" y="15845"/>
                    <a:pt x="8973" y="17380"/>
                  </a:cubicBezTo>
                  <a:cubicBezTo>
                    <a:pt x="9074" y="17213"/>
                    <a:pt x="9174" y="17146"/>
                    <a:pt x="9274" y="17079"/>
                  </a:cubicBezTo>
                  <a:cubicBezTo>
                    <a:pt x="11842" y="15678"/>
                    <a:pt x="14377" y="14244"/>
                    <a:pt x="16912" y="12776"/>
                  </a:cubicBezTo>
                  <a:cubicBezTo>
                    <a:pt x="17379" y="12509"/>
                    <a:pt x="17947" y="12309"/>
                    <a:pt x="18180" y="11742"/>
                  </a:cubicBezTo>
                  <a:cubicBezTo>
                    <a:pt x="18180" y="11142"/>
                    <a:pt x="17980" y="10675"/>
                    <a:pt x="17413" y="10408"/>
                  </a:cubicBezTo>
                  <a:cubicBezTo>
                    <a:pt x="17045" y="10485"/>
                    <a:pt x="16705" y="10625"/>
                    <a:pt x="16377" y="10793"/>
                  </a:cubicBezTo>
                  <a:lnTo>
                    <a:pt x="16377" y="10793"/>
                  </a:lnTo>
                  <a:cubicBezTo>
                    <a:pt x="16678" y="10588"/>
                    <a:pt x="16946" y="10340"/>
                    <a:pt x="17146" y="10008"/>
                  </a:cubicBezTo>
                  <a:cubicBezTo>
                    <a:pt x="17179" y="9407"/>
                    <a:pt x="16946" y="8940"/>
                    <a:pt x="16412" y="8640"/>
                  </a:cubicBezTo>
                  <a:cubicBezTo>
                    <a:pt x="15845" y="8640"/>
                    <a:pt x="15445" y="8974"/>
                    <a:pt x="14978" y="9240"/>
                  </a:cubicBezTo>
                  <a:cubicBezTo>
                    <a:pt x="12276" y="10775"/>
                    <a:pt x="9574" y="12309"/>
                    <a:pt x="6872" y="13810"/>
                  </a:cubicBezTo>
                  <a:cubicBezTo>
                    <a:pt x="9641" y="12176"/>
                    <a:pt x="12443" y="10641"/>
                    <a:pt x="15211" y="9040"/>
                  </a:cubicBezTo>
                  <a:cubicBezTo>
                    <a:pt x="15578" y="8840"/>
                    <a:pt x="16012" y="8673"/>
                    <a:pt x="16179" y="8206"/>
                  </a:cubicBezTo>
                  <a:cubicBezTo>
                    <a:pt x="16245" y="7873"/>
                    <a:pt x="16112" y="7539"/>
                    <a:pt x="15945" y="7239"/>
                  </a:cubicBezTo>
                  <a:cubicBezTo>
                    <a:pt x="15044" y="5705"/>
                    <a:pt x="14177" y="4137"/>
                    <a:pt x="13277" y="2602"/>
                  </a:cubicBezTo>
                  <a:cubicBezTo>
                    <a:pt x="13143" y="2369"/>
                    <a:pt x="13010" y="2102"/>
                    <a:pt x="12676" y="2035"/>
                  </a:cubicBezTo>
                  <a:cubicBezTo>
                    <a:pt x="8640" y="4304"/>
                    <a:pt x="4604" y="6605"/>
                    <a:pt x="534" y="8840"/>
                  </a:cubicBezTo>
                  <a:cubicBezTo>
                    <a:pt x="0" y="9140"/>
                    <a:pt x="367" y="9374"/>
                    <a:pt x="434" y="9674"/>
                  </a:cubicBezTo>
                  <a:cubicBezTo>
                    <a:pt x="401" y="10208"/>
                    <a:pt x="701" y="10675"/>
                    <a:pt x="968" y="11142"/>
                  </a:cubicBezTo>
                  <a:cubicBezTo>
                    <a:pt x="4737" y="17847"/>
                    <a:pt x="8540" y="24551"/>
                    <a:pt x="12309" y="31256"/>
                  </a:cubicBezTo>
                  <a:cubicBezTo>
                    <a:pt x="12776" y="32090"/>
                    <a:pt x="13143" y="33024"/>
                    <a:pt x="13844" y="33691"/>
                  </a:cubicBezTo>
                  <a:cubicBezTo>
                    <a:pt x="14003" y="33767"/>
                    <a:pt x="14153" y="33798"/>
                    <a:pt x="14294" y="33798"/>
                  </a:cubicBezTo>
                  <a:cubicBezTo>
                    <a:pt x="14713" y="33798"/>
                    <a:pt x="15062" y="33524"/>
                    <a:pt x="15411" y="33324"/>
                  </a:cubicBezTo>
                  <a:cubicBezTo>
                    <a:pt x="19948" y="30756"/>
                    <a:pt x="24518" y="28221"/>
                    <a:pt x="29054" y="25652"/>
                  </a:cubicBezTo>
                  <a:cubicBezTo>
                    <a:pt x="29421" y="25452"/>
                    <a:pt x="29788" y="25252"/>
                    <a:pt x="29955" y="24852"/>
                  </a:cubicBezTo>
                  <a:cubicBezTo>
                    <a:pt x="30189" y="24351"/>
                    <a:pt x="29955" y="23918"/>
                    <a:pt x="29722" y="23451"/>
                  </a:cubicBezTo>
                  <a:cubicBezTo>
                    <a:pt x="28087" y="20482"/>
                    <a:pt x="26386" y="17546"/>
                    <a:pt x="24718" y="14611"/>
                  </a:cubicBezTo>
                  <a:cubicBezTo>
                    <a:pt x="22083" y="9874"/>
                    <a:pt x="19348" y="5204"/>
                    <a:pt x="16779" y="467"/>
                  </a:cubicBezTo>
                  <a:cubicBezTo>
                    <a:pt x="16679" y="267"/>
                    <a:pt x="16579" y="67"/>
                    <a:pt x="16345" y="0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24"/>
            <p:cNvSpPr/>
            <p:nvPr/>
          </p:nvSpPr>
          <p:spPr>
            <a:xfrm>
              <a:off x="9143997" y="722006"/>
              <a:ext cx="2210734" cy="1957813"/>
            </a:xfrm>
            <a:custGeom>
              <a:avLst/>
              <a:gdLst/>
              <a:ahLst/>
              <a:cxnLst/>
              <a:rect l="l" t="t" r="r" b="b"/>
              <a:pathLst>
                <a:path w="52471" h="46468" extrusionOk="0">
                  <a:moveTo>
                    <a:pt x="37844" y="1"/>
                  </a:moveTo>
                  <a:cubicBezTo>
                    <a:pt x="37619" y="1"/>
                    <a:pt x="37363" y="105"/>
                    <a:pt x="37060" y="320"/>
                  </a:cubicBezTo>
                  <a:cubicBezTo>
                    <a:pt x="37960" y="1921"/>
                    <a:pt x="38828" y="3522"/>
                    <a:pt x="39728" y="5124"/>
                  </a:cubicBezTo>
                  <a:cubicBezTo>
                    <a:pt x="43298" y="11528"/>
                    <a:pt x="46934" y="17933"/>
                    <a:pt x="50536" y="24337"/>
                  </a:cubicBezTo>
                  <a:cubicBezTo>
                    <a:pt x="50603" y="25105"/>
                    <a:pt x="49969" y="25305"/>
                    <a:pt x="49469" y="25572"/>
                  </a:cubicBezTo>
                  <a:cubicBezTo>
                    <a:pt x="45032" y="28140"/>
                    <a:pt x="40529" y="30642"/>
                    <a:pt x="36092" y="33144"/>
                  </a:cubicBezTo>
                  <a:cubicBezTo>
                    <a:pt x="35259" y="33644"/>
                    <a:pt x="34691" y="34244"/>
                    <a:pt x="34458" y="35178"/>
                  </a:cubicBezTo>
                  <a:cubicBezTo>
                    <a:pt x="34288" y="35971"/>
                    <a:pt x="33469" y="36572"/>
                    <a:pt x="32654" y="36572"/>
                  </a:cubicBezTo>
                  <a:cubicBezTo>
                    <a:pt x="32509" y="36572"/>
                    <a:pt x="32364" y="36553"/>
                    <a:pt x="32223" y="36513"/>
                  </a:cubicBezTo>
                  <a:cubicBezTo>
                    <a:pt x="31905" y="36433"/>
                    <a:pt x="31598" y="36395"/>
                    <a:pt x="31299" y="36395"/>
                  </a:cubicBezTo>
                  <a:cubicBezTo>
                    <a:pt x="30598" y="36395"/>
                    <a:pt x="29943" y="36605"/>
                    <a:pt x="29288" y="36980"/>
                  </a:cubicBezTo>
                  <a:cubicBezTo>
                    <a:pt x="26352" y="38648"/>
                    <a:pt x="23450" y="40282"/>
                    <a:pt x="20515" y="41950"/>
                  </a:cubicBezTo>
                  <a:cubicBezTo>
                    <a:pt x="18947" y="42817"/>
                    <a:pt x="17412" y="43751"/>
                    <a:pt x="15811" y="44585"/>
                  </a:cubicBezTo>
                  <a:cubicBezTo>
                    <a:pt x="15547" y="44717"/>
                    <a:pt x="15284" y="44870"/>
                    <a:pt x="15026" y="44870"/>
                  </a:cubicBezTo>
                  <a:cubicBezTo>
                    <a:pt x="14827" y="44870"/>
                    <a:pt x="14632" y="44780"/>
                    <a:pt x="14444" y="44518"/>
                  </a:cubicBezTo>
                  <a:cubicBezTo>
                    <a:pt x="12843" y="41716"/>
                    <a:pt x="11275" y="38914"/>
                    <a:pt x="9674" y="36112"/>
                  </a:cubicBezTo>
                  <a:cubicBezTo>
                    <a:pt x="6772" y="30942"/>
                    <a:pt x="3836" y="25805"/>
                    <a:pt x="934" y="20668"/>
                  </a:cubicBezTo>
                  <a:cubicBezTo>
                    <a:pt x="0" y="21135"/>
                    <a:pt x="33" y="21735"/>
                    <a:pt x="534" y="22603"/>
                  </a:cubicBezTo>
                  <a:cubicBezTo>
                    <a:pt x="3202" y="27273"/>
                    <a:pt x="5838" y="31976"/>
                    <a:pt x="8506" y="36680"/>
                  </a:cubicBezTo>
                  <a:cubicBezTo>
                    <a:pt x="10207" y="39682"/>
                    <a:pt x="11942" y="42684"/>
                    <a:pt x="13610" y="45686"/>
                  </a:cubicBezTo>
                  <a:cubicBezTo>
                    <a:pt x="13881" y="46207"/>
                    <a:pt x="14139" y="46468"/>
                    <a:pt x="14498" y="46468"/>
                  </a:cubicBezTo>
                  <a:cubicBezTo>
                    <a:pt x="14713" y="46468"/>
                    <a:pt x="14965" y="46374"/>
                    <a:pt x="15278" y="46186"/>
                  </a:cubicBezTo>
                  <a:cubicBezTo>
                    <a:pt x="17279" y="44985"/>
                    <a:pt x="19314" y="43918"/>
                    <a:pt x="21349" y="42751"/>
                  </a:cubicBezTo>
                  <a:cubicBezTo>
                    <a:pt x="24151" y="41183"/>
                    <a:pt x="26919" y="39615"/>
                    <a:pt x="29688" y="38047"/>
                  </a:cubicBezTo>
                  <a:cubicBezTo>
                    <a:pt x="29883" y="37933"/>
                    <a:pt x="30047" y="37851"/>
                    <a:pt x="30202" y="37851"/>
                  </a:cubicBezTo>
                  <a:cubicBezTo>
                    <a:pt x="30365" y="37851"/>
                    <a:pt x="30518" y="37941"/>
                    <a:pt x="30689" y="38181"/>
                  </a:cubicBezTo>
                  <a:cubicBezTo>
                    <a:pt x="31037" y="38616"/>
                    <a:pt x="31669" y="38838"/>
                    <a:pt x="32280" y="38838"/>
                  </a:cubicBezTo>
                  <a:cubicBezTo>
                    <a:pt x="32605" y="38838"/>
                    <a:pt x="32924" y="38775"/>
                    <a:pt x="33190" y="38648"/>
                  </a:cubicBezTo>
                  <a:cubicBezTo>
                    <a:pt x="34024" y="38214"/>
                    <a:pt x="34792" y="37714"/>
                    <a:pt x="35625" y="37247"/>
                  </a:cubicBezTo>
                  <a:cubicBezTo>
                    <a:pt x="36426" y="36813"/>
                    <a:pt x="36793" y="36079"/>
                    <a:pt x="36626" y="35212"/>
                  </a:cubicBezTo>
                  <a:cubicBezTo>
                    <a:pt x="36493" y="34311"/>
                    <a:pt x="36893" y="33978"/>
                    <a:pt x="37560" y="33577"/>
                  </a:cubicBezTo>
                  <a:cubicBezTo>
                    <a:pt x="42197" y="31009"/>
                    <a:pt x="46800" y="28440"/>
                    <a:pt x="51370" y="25838"/>
                  </a:cubicBezTo>
                  <a:cubicBezTo>
                    <a:pt x="52437" y="25238"/>
                    <a:pt x="52471" y="25138"/>
                    <a:pt x="51904" y="24104"/>
                  </a:cubicBezTo>
                  <a:cubicBezTo>
                    <a:pt x="47534" y="16365"/>
                    <a:pt x="43131" y="8593"/>
                    <a:pt x="38794" y="821"/>
                  </a:cubicBezTo>
                  <a:cubicBezTo>
                    <a:pt x="38504" y="282"/>
                    <a:pt x="38214" y="1"/>
                    <a:pt x="3784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24"/>
            <p:cNvSpPr/>
            <p:nvPr/>
          </p:nvSpPr>
          <p:spPr>
            <a:xfrm>
              <a:off x="9853719" y="1173961"/>
              <a:ext cx="699821" cy="1070797"/>
            </a:xfrm>
            <a:custGeom>
              <a:avLst/>
              <a:gdLst/>
              <a:ahLst/>
              <a:cxnLst/>
              <a:rect l="l" t="t" r="r" b="b"/>
              <a:pathLst>
                <a:path w="16610" h="25415" extrusionOk="0">
                  <a:moveTo>
                    <a:pt x="889" y="1"/>
                  </a:moveTo>
                  <a:cubicBezTo>
                    <a:pt x="584" y="1"/>
                    <a:pt x="284" y="67"/>
                    <a:pt x="0" y="267"/>
                  </a:cubicBezTo>
                  <a:cubicBezTo>
                    <a:pt x="134" y="901"/>
                    <a:pt x="401" y="1502"/>
                    <a:pt x="734" y="2069"/>
                  </a:cubicBezTo>
                  <a:cubicBezTo>
                    <a:pt x="2702" y="5471"/>
                    <a:pt x="4737" y="8840"/>
                    <a:pt x="6605" y="12309"/>
                  </a:cubicBezTo>
                  <a:cubicBezTo>
                    <a:pt x="8740" y="16246"/>
                    <a:pt x="11008" y="20115"/>
                    <a:pt x="13210" y="24018"/>
                  </a:cubicBezTo>
                  <a:cubicBezTo>
                    <a:pt x="13410" y="24385"/>
                    <a:pt x="13543" y="24685"/>
                    <a:pt x="13443" y="25085"/>
                  </a:cubicBezTo>
                  <a:cubicBezTo>
                    <a:pt x="13498" y="25140"/>
                    <a:pt x="13575" y="25194"/>
                    <a:pt x="13637" y="25194"/>
                  </a:cubicBezTo>
                  <a:cubicBezTo>
                    <a:pt x="13651" y="25194"/>
                    <a:pt x="13665" y="25191"/>
                    <a:pt x="13677" y="25185"/>
                  </a:cubicBezTo>
                  <a:cubicBezTo>
                    <a:pt x="14066" y="25099"/>
                    <a:pt x="14443" y="25043"/>
                    <a:pt x="14812" y="25043"/>
                  </a:cubicBezTo>
                  <a:cubicBezTo>
                    <a:pt x="15298" y="25043"/>
                    <a:pt x="15772" y="25139"/>
                    <a:pt x="16245" y="25385"/>
                  </a:cubicBezTo>
                  <a:cubicBezTo>
                    <a:pt x="16282" y="25398"/>
                    <a:pt x="16345" y="25414"/>
                    <a:pt x="16406" y="25414"/>
                  </a:cubicBezTo>
                  <a:cubicBezTo>
                    <a:pt x="16511" y="25414"/>
                    <a:pt x="16609" y="25364"/>
                    <a:pt x="16546" y="25152"/>
                  </a:cubicBezTo>
                  <a:cubicBezTo>
                    <a:pt x="16345" y="24852"/>
                    <a:pt x="16145" y="24518"/>
                    <a:pt x="15978" y="24218"/>
                  </a:cubicBezTo>
                  <a:cubicBezTo>
                    <a:pt x="14144" y="21016"/>
                    <a:pt x="12309" y="17847"/>
                    <a:pt x="10541" y="14611"/>
                  </a:cubicBezTo>
                  <a:cubicBezTo>
                    <a:pt x="9207" y="12176"/>
                    <a:pt x="7806" y="9774"/>
                    <a:pt x="6472" y="7339"/>
                  </a:cubicBezTo>
                  <a:cubicBezTo>
                    <a:pt x="5204" y="5104"/>
                    <a:pt x="3903" y="2903"/>
                    <a:pt x="2736" y="601"/>
                  </a:cubicBezTo>
                  <a:cubicBezTo>
                    <a:pt x="2514" y="435"/>
                    <a:pt x="2362" y="85"/>
                    <a:pt x="2030" y="85"/>
                  </a:cubicBezTo>
                  <a:cubicBezTo>
                    <a:pt x="1962" y="85"/>
                    <a:pt x="1887" y="100"/>
                    <a:pt x="1802" y="134"/>
                  </a:cubicBezTo>
                  <a:cubicBezTo>
                    <a:pt x="1501" y="67"/>
                    <a:pt x="1193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24"/>
            <p:cNvSpPr/>
            <p:nvPr/>
          </p:nvSpPr>
          <p:spPr>
            <a:xfrm>
              <a:off x="9929600" y="1161322"/>
              <a:ext cx="39394" cy="38256"/>
            </a:xfrm>
            <a:custGeom>
              <a:avLst/>
              <a:gdLst/>
              <a:ahLst/>
              <a:cxnLst/>
              <a:rect l="l" t="t" r="r" b="b"/>
              <a:pathLst>
                <a:path w="935" h="908" extrusionOk="0">
                  <a:moveTo>
                    <a:pt x="801" y="0"/>
                  </a:moveTo>
                  <a:cubicBezTo>
                    <a:pt x="534" y="134"/>
                    <a:pt x="167" y="100"/>
                    <a:pt x="1" y="434"/>
                  </a:cubicBezTo>
                  <a:cubicBezTo>
                    <a:pt x="311" y="527"/>
                    <a:pt x="477" y="908"/>
                    <a:pt x="846" y="908"/>
                  </a:cubicBezTo>
                  <a:cubicBezTo>
                    <a:pt x="875" y="908"/>
                    <a:pt x="904" y="906"/>
                    <a:pt x="935" y="901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24"/>
            <p:cNvSpPr/>
            <p:nvPr/>
          </p:nvSpPr>
          <p:spPr>
            <a:xfrm>
              <a:off x="9751126" y="1747385"/>
              <a:ext cx="1547400" cy="880190"/>
            </a:xfrm>
            <a:custGeom>
              <a:avLst/>
              <a:gdLst/>
              <a:ahLst/>
              <a:cxnLst/>
              <a:rect l="l" t="t" r="r" b="b"/>
              <a:pathLst>
                <a:path w="36727" h="20891" extrusionOk="0">
                  <a:moveTo>
                    <a:pt x="36126" y="0"/>
                  </a:moveTo>
                  <a:cubicBezTo>
                    <a:pt x="35893" y="167"/>
                    <a:pt x="35659" y="334"/>
                    <a:pt x="35426" y="467"/>
                  </a:cubicBezTo>
                  <a:cubicBezTo>
                    <a:pt x="30522" y="3269"/>
                    <a:pt x="25619" y="6071"/>
                    <a:pt x="20648" y="8807"/>
                  </a:cubicBezTo>
                  <a:cubicBezTo>
                    <a:pt x="19514" y="9440"/>
                    <a:pt x="18914" y="10241"/>
                    <a:pt x="18981" y="11542"/>
                  </a:cubicBezTo>
                  <a:cubicBezTo>
                    <a:pt x="18981" y="11575"/>
                    <a:pt x="18981" y="11609"/>
                    <a:pt x="18947" y="11642"/>
                  </a:cubicBezTo>
                  <a:lnTo>
                    <a:pt x="18880" y="11642"/>
                  </a:lnTo>
                  <a:cubicBezTo>
                    <a:pt x="18371" y="11256"/>
                    <a:pt x="17853" y="11082"/>
                    <a:pt x="17325" y="11082"/>
                  </a:cubicBezTo>
                  <a:cubicBezTo>
                    <a:pt x="16850" y="11082"/>
                    <a:pt x="16368" y="11222"/>
                    <a:pt x="15878" y="11475"/>
                  </a:cubicBezTo>
                  <a:cubicBezTo>
                    <a:pt x="15812" y="11542"/>
                    <a:pt x="15745" y="11609"/>
                    <a:pt x="15645" y="11642"/>
                  </a:cubicBezTo>
                  <a:cubicBezTo>
                    <a:pt x="10708" y="14444"/>
                    <a:pt x="5738" y="17246"/>
                    <a:pt x="768" y="20048"/>
                  </a:cubicBezTo>
                  <a:cubicBezTo>
                    <a:pt x="606" y="20140"/>
                    <a:pt x="444" y="20281"/>
                    <a:pt x="260" y="20281"/>
                  </a:cubicBezTo>
                  <a:cubicBezTo>
                    <a:pt x="179" y="20281"/>
                    <a:pt x="93" y="20253"/>
                    <a:pt x="0" y="20181"/>
                  </a:cubicBezTo>
                  <a:lnTo>
                    <a:pt x="0" y="20181"/>
                  </a:lnTo>
                  <a:cubicBezTo>
                    <a:pt x="159" y="20677"/>
                    <a:pt x="353" y="20890"/>
                    <a:pt x="645" y="20890"/>
                  </a:cubicBezTo>
                  <a:cubicBezTo>
                    <a:pt x="845" y="20890"/>
                    <a:pt x="1090" y="20791"/>
                    <a:pt x="1401" y="20615"/>
                  </a:cubicBezTo>
                  <a:cubicBezTo>
                    <a:pt x="6071" y="17947"/>
                    <a:pt x="10741" y="15345"/>
                    <a:pt x="15445" y="12676"/>
                  </a:cubicBezTo>
                  <a:cubicBezTo>
                    <a:pt x="15867" y="12426"/>
                    <a:pt x="16301" y="12298"/>
                    <a:pt x="16746" y="12298"/>
                  </a:cubicBezTo>
                  <a:cubicBezTo>
                    <a:pt x="17073" y="12298"/>
                    <a:pt x="17407" y="12368"/>
                    <a:pt x="17746" y="12509"/>
                  </a:cubicBezTo>
                  <a:cubicBezTo>
                    <a:pt x="17881" y="12559"/>
                    <a:pt x="18029" y="12582"/>
                    <a:pt x="18185" y="12582"/>
                  </a:cubicBezTo>
                  <a:cubicBezTo>
                    <a:pt x="19073" y="12582"/>
                    <a:pt x="20201" y="11831"/>
                    <a:pt x="20315" y="11008"/>
                  </a:cubicBezTo>
                  <a:cubicBezTo>
                    <a:pt x="20448" y="10174"/>
                    <a:pt x="20882" y="9607"/>
                    <a:pt x="21616" y="9207"/>
                  </a:cubicBezTo>
                  <a:cubicBezTo>
                    <a:pt x="26319" y="6572"/>
                    <a:pt x="31022" y="3870"/>
                    <a:pt x="35726" y="1235"/>
                  </a:cubicBezTo>
                  <a:cubicBezTo>
                    <a:pt x="36293" y="934"/>
                    <a:pt x="36727" y="634"/>
                    <a:pt x="36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24"/>
            <p:cNvSpPr/>
            <p:nvPr/>
          </p:nvSpPr>
          <p:spPr>
            <a:xfrm>
              <a:off x="9326684" y="1387152"/>
              <a:ext cx="431521" cy="255197"/>
            </a:xfrm>
            <a:custGeom>
              <a:avLst/>
              <a:gdLst/>
              <a:ahLst/>
              <a:cxnLst/>
              <a:rect l="l" t="t" r="r" b="b"/>
              <a:pathLst>
                <a:path w="10242" h="6057" extrusionOk="0">
                  <a:moveTo>
                    <a:pt x="9377" y="0"/>
                  </a:moveTo>
                  <a:cubicBezTo>
                    <a:pt x="9226" y="0"/>
                    <a:pt x="9094" y="84"/>
                    <a:pt x="8974" y="144"/>
                  </a:cubicBezTo>
                  <a:cubicBezTo>
                    <a:pt x="6138" y="1745"/>
                    <a:pt x="3336" y="3313"/>
                    <a:pt x="534" y="4914"/>
                  </a:cubicBezTo>
                  <a:cubicBezTo>
                    <a:pt x="201" y="5115"/>
                    <a:pt x="0" y="5281"/>
                    <a:pt x="234" y="5715"/>
                  </a:cubicBezTo>
                  <a:cubicBezTo>
                    <a:pt x="367" y="5961"/>
                    <a:pt x="499" y="6057"/>
                    <a:pt x="656" y="6057"/>
                  </a:cubicBezTo>
                  <a:cubicBezTo>
                    <a:pt x="776" y="6057"/>
                    <a:pt x="909" y="6002"/>
                    <a:pt x="1068" y="5915"/>
                  </a:cubicBezTo>
                  <a:cubicBezTo>
                    <a:pt x="3903" y="4314"/>
                    <a:pt x="6739" y="2713"/>
                    <a:pt x="9607" y="1145"/>
                  </a:cubicBezTo>
                  <a:cubicBezTo>
                    <a:pt x="10241" y="778"/>
                    <a:pt x="9908" y="445"/>
                    <a:pt x="9707" y="144"/>
                  </a:cubicBezTo>
                  <a:cubicBezTo>
                    <a:pt x="9587" y="38"/>
                    <a:pt x="9478" y="0"/>
                    <a:pt x="9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24"/>
            <p:cNvSpPr/>
            <p:nvPr/>
          </p:nvSpPr>
          <p:spPr>
            <a:xfrm>
              <a:off x="9758162" y="2067255"/>
              <a:ext cx="572033" cy="327496"/>
            </a:xfrm>
            <a:custGeom>
              <a:avLst/>
              <a:gdLst/>
              <a:ahLst/>
              <a:cxnLst/>
              <a:rect l="l" t="t" r="r" b="b"/>
              <a:pathLst>
                <a:path w="13577" h="7773" extrusionOk="0">
                  <a:moveTo>
                    <a:pt x="13176" y="1"/>
                  </a:moveTo>
                  <a:cubicBezTo>
                    <a:pt x="12903" y="1"/>
                    <a:pt x="12673" y="165"/>
                    <a:pt x="12442" y="281"/>
                  </a:cubicBezTo>
                  <a:cubicBezTo>
                    <a:pt x="8540" y="2482"/>
                    <a:pt x="4603" y="4717"/>
                    <a:pt x="701" y="6919"/>
                  </a:cubicBezTo>
                  <a:cubicBezTo>
                    <a:pt x="500" y="7052"/>
                    <a:pt x="0" y="7119"/>
                    <a:pt x="234" y="7553"/>
                  </a:cubicBezTo>
                  <a:cubicBezTo>
                    <a:pt x="327" y="7715"/>
                    <a:pt x="420" y="7773"/>
                    <a:pt x="511" y="7773"/>
                  </a:cubicBezTo>
                  <a:cubicBezTo>
                    <a:pt x="683" y="7773"/>
                    <a:pt x="849" y="7573"/>
                    <a:pt x="1001" y="7486"/>
                  </a:cubicBezTo>
                  <a:cubicBezTo>
                    <a:pt x="3302" y="6218"/>
                    <a:pt x="5604" y="4917"/>
                    <a:pt x="7906" y="3616"/>
                  </a:cubicBezTo>
                  <a:cubicBezTo>
                    <a:pt x="9574" y="2682"/>
                    <a:pt x="11241" y="1715"/>
                    <a:pt x="12909" y="781"/>
                  </a:cubicBezTo>
                  <a:cubicBezTo>
                    <a:pt x="13210" y="614"/>
                    <a:pt x="13576" y="514"/>
                    <a:pt x="13310" y="14"/>
                  </a:cubicBezTo>
                  <a:cubicBezTo>
                    <a:pt x="13264" y="5"/>
                    <a:pt x="13220" y="1"/>
                    <a:pt x="1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24"/>
            <p:cNvSpPr/>
            <p:nvPr/>
          </p:nvSpPr>
          <p:spPr>
            <a:xfrm>
              <a:off x="9721591" y="1990447"/>
              <a:ext cx="566429" cy="327538"/>
            </a:xfrm>
            <a:custGeom>
              <a:avLst/>
              <a:gdLst/>
              <a:ahLst/>
              <a:cxnLst/>
              <a:rect l="l" t="t" r="r" b="b"/>
              <a:pathLst>
                <a:path w="13444" h="7774" extrusionOk="0">
                  <a:moveTo>
                    <a:pt x="12951" y="1"/>
                  </a:moveTo>
                  <a:cubicBezTo>
                    <a:pt x="12789" y="1"/>
                    <a:pt x="12642" y="169"/>
                    <a:pt x="12510" y="236"/>
                  </a:cubicBezTo>
                  <a:cubicBezTo>
                    <a:pt x="9374" y="2004"/>
                    <a:pt x="6205" y="3738"/>
                    <a:pt x="3103" y="5506"/>
                  </a:cubicBezTo>
                  <a:cubicBezTo>
                    <a:pt x="2102" y="6040"/>
                    <a:pt x="1168" y="6607"/>
                    <a:pt x="134" y="7207"/>
                  </a:cubicBezTo>
                  <a:cubicBezTo>
                    <a:pt x="34" y="7307"/>
                    <a:pt x="1" y="7474"/>
                    <a:pt x="134" y="7641"/>
                  </a:cubicBezTo>
                  <a:cubicBezTo>
                    <a:pt x="191" y="7740"/>
                    <a:pt x="260" y="7773"/>
                    <a:pt x="333" y="7773"/>
                  </a:cubicBezTo>
                  <a:cubicBezTo>
                    <a:pt x="432" y="7773"/>
                    <a:pt x="539" y="7713"/>
                    <a:pt x="635" y="7674"/>
                  </a:cubicBezTo>
                  <a:cubicBezTo>
                    <a:pt x="1202" y="7341"/>
                    <a:pt x="1769" y="7041"/>
                    <a:pt x="2336" y="6707"/>
                  </a:cubicBezTo>
                  <a:cubicBezTo>
                    <a:pt x="5838" y="4739"/>
                    <a:pt x="9341" y="2771"/>
                    <a:pt x="12843" y="769"/>
                  </a:cubicBezTo>
                  <a:cubicBezTo>
                    <a:pt x="13043" y="669"/>
                    <a:pt x="13444" y="569"/>
                    <a:pt x="13210" y="169"/>
                  </a:cubicBezTo>
                  <a:cubicBezTo>
                    <a:pt x="13120" y="45"/>
                    <a:pt x="13034" y="1"/>
                    <a:pt x="12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24"/>
            <p:cNvSpPr/>
            <p:nvPr/>
          </p:nvSpPr>
          <p:spPr>
            <a:xfrm>
              <a:off x="9804508" y="2140860"/>
              <a:ext cx="570643" cy="327201"/>
            </a:xfrm>
            <a:custGeom>
              <a:avLst/>
              <a:gdLst/>
              <a:ahLst/>
              <a:cxnLst/>
              <a:rect l="l" t="t" r="r" b="b"/>
              <a:pathLst>
                <a:path w="13544" h="7766" extrusionOk="0">
                  <a:moveTo>
                    <a:pt x="13017" y="0"/>
                  </a:moveTo>
                  <a:cubicBezTo>
                    <a:pt x="12834" y="0"/>
                    <a:pt x="12688" y="196"/>
                    <a:pt x="12543" y="268"/>
                  </a:cubicBezTo>
                  <a:cubicBezTo>
                    <a:pt x="8607" y="2470"/>
                    <a:pt x="4671" y="4671"/>
                    <a:pt x="768" y="6906"/>
                  </a:cubicBezTo>
                  <a:cubicBezTo>
                    <a:pt x="501" y="7040"/>
                    <a:pt x="1" y="7173"/>
                    <a:pt x="234" y="7607"/>
                  </a:cubicBezTo>
                  <a:cubicBezTo>
                    <a:pt x="308" y="7723"/>
                    <a:pt x="392" y="7765"/>
                    <a:pt x="479" y="7765"/>
                  </a:cubicBezTo>
                  <a:cubicBezTo>
                    <a:pt x="669" y="7765"/>
                    <a:pt x="875" y="7565"/>
                    <a:pt x="1035" y="7473"/>
                  </a:cubicBezTo>
                  <a:cubicBezTo>
                    <a:pt x="3403" y="6139"/>
                    <a:pt x="5772" y="4838"/>
                    <a:pt x="8107" y="3504"/>
                  </a:cubicBezTo>
                  <a:cubicBezTo>
                    <a:pt x="9674" y="2603"/>
                    <a:pt x="11276" y="1736"/>
                    <a:pt x="12810" y="835"/>
                  </a:cubicBezTo>
                  <a:cubicBezTo>
                    <a:pt x="13077" y="702"/>
                    <a:pt x="13544" y="635"/>
                    <a:pt x="13244" y="101"/>
                  </a:cubicBezTo>
                  <a:cubicBezTo>
                    <a:pt x="13161" y="28"/>
                    <a:pt x="13086" y="0"/>
                    <a:pt x="13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24"/>
            <p:cNvSpPr/>
            <p:nvPr/>
          </p:nvSpPr>
          <p:spPr>
            <a:xfrm>
              <a:off x="9676636" y="1968749"/>
              <a:ext cx="493329" cy="271755"/>
            </a:xfrm>
            <a:custGeom>
              <a:avLst/>
              <a:gdLst/>
              <a:ahLst/>
              <a:cxnLst/>
              <a:rect l="l" t="t" r="r" b="b"/>
              <a:pathLst>
                <a:path w="11709" h="6450" extrusionOk="0">
                  <a:moveTo>
                    <a:pt x="10968" y="1"/>
                  </a:moveTo>
                  <a:cubicBezTo>
                    <a:pt x="10835" y="1"/>
                    <a:pt x="10703" y="15"/>
                    <a:pt x="10575" y="50"/>
                  </a:cubicBezTo>
                  <a:cubicBezTo>
                    <a:pt x="7272" y="1918"/>
                    <a:pt x="3970" y="3786"/>
                    <a:pt x="668" y="5654"/>
                  </a:cubicBezTo>
                  <a:cubicBezTo>
                    <a:pt x="434" y="5788"/>
                    <a:pt x="0" y="5888"/>
                    <a:pt x="234" y="6288"/>
                  </a:cubicBezTo>
                  <a:cubicBezTo>
                    <a:pt x="293" y="6406"/>
                    <a:pt x="373" y="6449"/>
                    <a:pt x="461" y="6449"/>
                  </a:cubicBezTo>
                  <a:cubicBezTo>
                    <a:pt x="621" y="6449"/>
                    <a:pt x="805" y="6307"/>
                    <a:pt x="934" y="6221"/>
                  </a:cubicBezTo>
                  <a:cubicBezTo>
                    <a:pt x="4537" y="4186"/>
                    <a:pt x="8140" y="2152"/>
                    <a:pt x="11709" y="117"/>
                  </a:cubicBezTo>
                  <a:cubicBezTo>
                    <a:pt x="11470" y="52"/>
                    <a:pt x="11217" y="1"/>
                    <a:pt x="10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24"/>
            <p:cNvSpPr/>
            <p:nvPr/>
          </p:nvSpPr>
          <p:spPr>
            <a:xfrm>
              <a:off x="9631639" y="1907615"/>
              <a:ext cx="438557" cy="259831"/>
            </a:xfrm>
            <a:custGeom>
              <a:avLst/>
              <a:gdLst/>
              <a:ahLst/>
              <a:cxnLst/>
              <a:rect l="l" t="t" r="r" b="b"/>
              <a:pathLst>
                <a:path w="10409" h="6167" extrusionOk="0">
                  <a:moveTo>
                    <a:pt x="10041" y="0"/>
                  </a:moveTo>
                  <a:cubicBezTo>
                    <a:pt x="8107" y="1101"/>
                    <a:pt x="6205" y="2202"/>
                    <a:pt x="4304" y="3302"/>
                  </a:cubicBezTo>
                  <a:cubicBezTo>
                    <a:pt x="3036" y="4003"/>
                    <a:pt x="1769" y="4737"/>
                    <a:pt x="501" y="5437"/>
                  </a:cubicBezTo>
                  <a:cubicBezTo>
                    <a:pt x="268" y="5571"/>
                    <a:pt x="1" y="5671"/>
                    <a:pt x="201" y="6004"/>
                  </a:cubicBezTo>
                  <a:cubicBezTo>
                    <a:pt x="273" y="6125"/>
                    <a:pt x="346" y="6167"/>
                    <a:pt x="419" y="6167"/>
                  </a:cubicBezTo>
                  <a:cubicBezTo>
                    <a:pt x="550" y="6167"/>
                    <a:pt x="686" y="6035"/>
                    <a:pt x="835" y="5971"/>
                  </a:cubicBezTo>
                  <a:cubicBezTo>
                    <a:pt x="1068" y="5838"/>
                    <a:pt x="1302" y="5704"/>
                    <a:pt x="1569" y="5571"/>
                  </a:cubicBezTo>
                  <a:lnTo>
                    <a:pt x="10408" y="634"/>
                  </a:lnTo>
                  <a:cubicBezTo>
                    <a:pt x="10275" y="434"/>
                    <a:pt x="10142" y="234"/>
                    <a:pt x="10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24"/>
            <p:cNvSpPr/>
            <p:nvPr/>
          </p:nvSpPr>
          <p:spPr>
            <a:xfrm>
              <a:off x="9418027" y="1532341"/>
              <a:ext cx="437125" cy="258651"/>
            </a:xfrm>
            <a:custGeom>
              <a:avLst/>
              <a:gdLst/>
              <a:ahLst/>
              <a:cxnLst/>
              <a:rect l="l" t="t" r="r" b="b"/>
              <a:pathLst>
                <a:path w="10375" h="6139" extrusionOk="0">
                  <a:moveTo>
                    <a:pt x="10075" y="1"/>
                  </a:moveTo>
                  <a:cubicBezTo>
                    <a:pt x="6906" y="1769"/>
                    <a:pt x="3737" y="3570"/>
                    <a:pt x="601" y="5338"/>
                  </a:cubicBezTo>
                  <a:cubicBezTo>
                    <a:pt x="368" y="5471"/>
                    <a:pt x="1" y="5571"/>
                    <a:pt x="234" y="5938"/>
                  </a:cubicBezTo>
                  <a:cubicBezTo>
                    <a:pt x="321" y="6087"/>
                    <a:pt x="407" y="6139"/>
                    <a:pt x="494" y="6139"/>
                  </a:cubicBezTo>
                  <a:cubicBezTo>
                    <a:pt x="641" y="6139"/>
                    <a:pt x="788" y="5989"/>
                    <a:pt x="935" y="5905"/>
                  </a:cubicBezTo>
                  <a:cubicBezTo>
                    <a:pt x="4070" y="4104"/>
                    <a:pt x="7239" y="2336"/>
                    <a:pt x="10375" y="534"/>
                  </a:cubicBezTo>
                  <a:cubicBezTo>
                    <a:pt x="10275" y="368"/>
                    <a:pt x="10175" y="167"/>
                    <a:pt x="10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24"/>
            <p:cNvSpPr/>
            <p:nvPr/>
          </p:nvSpPr>
          <p:spPr>
            <a:xfrm>
              <a:off x="9547331" y="1758634"/>
              <a:ext cx="437125" cy="255997"/>
            </a:xfrm>
            <a:custGeom>
              <a:avLst/>
              <a:gdLst/>
              <a:ahLst/>
              <a:cxnLst/>
              <a:rect l="l" t="t" r="r" b="b"/>
              <a:pathLst>
                <a:path w="10375" h="6076" extrusionOk="0">
                  <a:moveTo>
                    <a:pt x="10041" y="0"/>
                  </a:moveTo>
                  <a:cubicBezTo>
                    <a:pt x="6905" y="1768"/>
                    <a:pt x="3770" y="3536"/>
                    <a:pt x="634" y="5304"/>
                  </a:cubicBezTo>
                  <a:cubicBezTo>
                    <a:pt x="401" y="5437"/>
                    <a:pt x="1" y="5538"/>
                    <a:pt x="234" y="5904"/>
                  </a:cubicBezTo>
                  <a:cubicBezTo>
                    <a:pt x="310" y="6031"/>
                    <a:pt x="400" y="6076"/>
                    <a:pt x="495" y="6076"/>
                  </a:cubicBezTo>
                  <a:cubicBezTo>
                    <a:pt x="652" y="6076"/>
                    <a:pt x="823" y="5954"/>
                    <a:pt x="968" y="5871"/>
                  </a:cubicBezTo>
                  <a:cubicBezTo>
                    <a:pt x="4103" y="4070"/>
                    <a:pt x="7239" y="2335"/>
                    <a:pt x="10375" y="567"/>
                  </a:cubicBezTo>
                  <a:lnTo>
                    <a:pt x="10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24"/>
            <p:cNvSpPr/>
            <p:nvPr/>
          </p:nvSpPr>
          <p:spPr>
            <a:xfrm>
              <a:off x="9460201" y="1606831"/>
              <a:ext cx="437125" cy="258314"/>
            </a:xfrm>
            <a:custGeom>
              <a:avLst/>
              <a:gdLst/>
              <a:ahLst/>
              <a:cxnLst/>
              <a:rect l="l" t="t" r="r" b="b"/>
              <a:pathLst>
                <a:path w="10375" h="6131" extrusionOk="0">
                  <a:moveTo>
                    <a:pt x="10041" y="1"/>
                  </a:moveTo>
                  <a:cubicBezTo>
                    <a:pt x="8807" y="701"/>
                    <a:pt x="7572" y="1402"/>
                    <a:pt x="6338" y="2102"/>
                  </a:cubicBezTo>
                  <a:cubicBezTo>
                    <a:pt x="4437" y="3170"/>
                    <a:pt x="2502" y="4270"/>
                    <a:pt x="601" y="5338"/>
                  </a:cubicBezTo>
                  <a:cubicBezTo>
                    <a:pt x="401" y="5471"/>
                    <a:pt x="0" y="5571"/>
                    <a:pt x="234" y="5938"/>
                  </a:cubicBezTo>
                  <a:cubicBezTo>
                    <a:pt x="317" y="6081"/>
                    <a:pt x="400" y="6130"/>
                    <a:pt x="484" y="6130"/>
                  </a:cubicBezTo>
                  <a:cubicBezTo>
                    <a:pt x="634" y="6130"/>
                    <a:pt x="784" y="5969"/>
                    <a:pt x="934" y="5905"/>
                  </a:cubicBezTo>
                  <a:cubicBezTo>
                    <a:pt x="1535" y="5571"/>
                    <a:pt x="2169" y="5238"/>
                    <a:pt x="2802" y="4871"/>
                  </a:cubicBezTo>
                  <a:cubicBezTo>
                    <a:pt x="5304" y="3436"/>
                    <a:pt x="7839" y="1969"/>
                    <a:pt x="10374" y="534"/>
                  </a:cubicBezTo>
                  <a:cubicBezTo>
                    <a:pt x="10241" y="334"/>
                    <a:pt x="10141" y="167"/>
                    <a:pt x="1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24"/>
            <p:cNvSpPr/>
            <p:nvPr/>
          </p:nvSpPr>
          <p:spPr>
            <a:xfrm>
              <a:off x="9506589" y="1681321"/>
              <a:ext cx="435692" cy="257219"/>
            </a:xfrm>
            <a:custGeom>
              <a:avLst/>
              <a:gdLst/>
              <a:ahLst/>
              <a:cxnLst/>
              <a:rect l="l" t="t" r="r" b="b"/>
              <a:pathLst>
                <a:path w="10341" h="6105" extrusionOk="0">
                  <a:moveTo>
                    <a:pt x="9941" y="1"/>
                  </a:moveTo>
                  <a:cubicBezTo>
                    <a:pt x="9807" y="67"/>
                    <a:pt x="9707" y="167"/>
                    <a:pt x="9574" y="234"/>
                  </a:cubicBezTo>
                  <a:cubicBezTo>
                    <a:pt x="6605" y="1935"/>
                    <a:pt x="3636" y="3603"/>
                    <a:pt x="701" y="5304"/>
                  </a:cubicBezTo>
                  <a:cubicBezTo>
                    <a:pt x="434" y="5438"/>
                    <a:pt x="0" y="5571"/>
                    <a:pt x="234" y="5938"/>
                  </a:cubicBezTo>
                  <a:cubicBezTo>
                    <a:pt x="312" y="6060"/>
                    <a:pt x="397" y="6105"/>
                    <a:pt x="486" y="6105"/>
                  </a:cubicBezTo>
                  <a:cubicBezTo>
                    <a:pt x="664" y="6105"/>
                    <a:pt x="856" y="5927"/>
                    <a:pt x="1034" y="5838"/>
                  </a:cubicBezTo>
                  <a:cubicBezTo>
                    <a:pt x="4136" y="4103"/>
                    <a:pt x="7239" y="2369"/>
                    <a:pt x="10341" y="634"/>
                  </a:cubicBez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24"/>
            <p:cNvSpPr/>
            <p:nvPr/>
          </p:nvSpPr>
          <p:spPr>
            <a:xfrm>
              <a:off x="9588074" y="1833124"/>
              <a:ext cx="437125" cy="259915"/>
            </a:xfrm>
            <a:custGeom>
              <a:avLst/>
              <a:gdLst/>
              <a:ahLst/>
              <a:cxnLst/>
              <a:rect l="l" t="t" r="r" b="b"/>
              <a:pathLst>
                <a:path w="10375" h="6169" extrusionOk="0">
                  <a:moveTo>
                    <a:pt x="10075" y="0"/>
                  </a:moveTo>
                  <a:cubicBezTo>
                    <a:pt x="9574" y="300"/>
                    <a:pt x="9107" y="567"/>
                    <a:pt x="8607" y="834"/>
                  </a:cubicBezTo>
                  <a:cubicBezTo>
                    <a:pt x="5972" y="2335"/>
                    <a:pt x="3337" y="3836"/>
                    <a:pt x="701" y="5337"/>
                  </a:cubicBezTo>
                  <a:cubicBezTo>
                    <a:pt x="468" y="5471"/>
                    <a:pt x="1" y="5537"/>
                    <a:pt x="234" y="5971"/>
                  </a:cubicBezTo>
                  <a:cubicBezTo>
                    <a:pt x="314" y="6117"/>
                    <a:pt x="399" y="6168"/>
                    <a:pt x="485" y="6168"/>
                  </a:cubicBezTo>
                  <a:cubicBezTo>
                    <a:pt x="615" y="6168"/>
                    <a:pt x="748" y="6051"/>
                    <a:pt x="868" y="5971"/>
                  </a:cubicBezTo>
                  <a:lnTo>
                    <a:pt x="10375" y="567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24"/>
            <p:cNvSpPr/>
            <p:nvPr/>
          </p:nvSpPr>
          <p:spPr>
            <a:xfrm>
              <a:off x="9375852" y="1471754"/>
              <a:ext cx="413236" cy="244621"/>
            </a:xfrm>
            <a:custGeom>
              <a:avLst/>
              <a:gdLst/>
              <a:ahLst/>
              <a:cxnLst/>
              <a:rect l="l" t="t" r="r" b="b"/>
              <a:pathLst>
                <a:path w="9808" h="5806" extrusionOk="0">
                  <a:moveTo>
                    <a:pt x="9392" y="0"/>
                  </a:moveTo>
                  <a:cubicBezTo>
                    <a:pt x="9206" y="0"/>
                    <a:pt x="9010" y="237"/>
                    <a:pt x="8874" y="305"/>
                  </a:cubicBezTo>
                  <a:cubicBezTo>
                    <a:pt x="6339" y="1739"/>
                    <a:pt x="3804" y="3140"/>
                    <a:pt x="1269" y="4574"/>
                  </a:cubicBezTo>
                  <a:cubicBezTo>
                    <a:pt x="902" y="4774"/>
                    <a:pt x="568" y="5008"/>
                    <a:pt x="234" y="5208"/>
                  </a:cubicBezTo>
                  <a:cubicBezTo>
                    <a:pt x="1" y="5341"/>
                    <a:pt x="68" y="5508"/>
                    <a:pt x="201" y="5675"/>
                  </a:cubicBezTo>
                  <a:cubicBezTo>
                    <a:pt x="275" y="5770"/>
                    <a:pt x="346" y="5805"/>
                    <a:pt x="414" y="5805"/>
                  </a:cubicBezTo>
                  <a:cubicBezTo>
                    <a:pt x="562" y="5805"/>
                    <a:pt x="698" y="5643"/>
                    <a:pt x="835" y="5575"/>
                  </a:cubicBezTo>
                  <a:cubicBezTo>
                    <a:pt x="3604" y="4007"/>
                    <a:pt x="6406" y="2439"/>
                    <a:pt x="9174" y="905"/>
                  </a:cubicBezTo>
                  <a:cubicBezTo>
                    <a:pt x="9441" y="738"/>
                    <a:pt x="9808" y="571"/>
                    <a:pt x="9641" y="204"/>
                  </a:cubicBezTo>
                  <a:cubicBezTo>
                    <a:pt x="9566" y="54"/>
                    <a:pt x="9480" y="0"/>
                    <a:pt x="9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24"/>
            <p:cNvSpPr/>
            <p:nvPr/>
          </p:nvSpPr>
          <p:spPr>
            <a:xfrm>
              <a:off x="9699135" y="1217526"/>
              <a:ext cx="520041" cy="765295"/>
            </a:xfrm>
            <a:custGeom>
              <a:avLst/>
              <a:gdLst/>
              <a:ahLst/>
              <a:cxnLst/>
              <a:rect l="l" t="t" r="r" b="b"/>
              <a:pathLst>
                <a:path w="12343" h="18164" extrusionOk="0">
                  <a:moveTo>
                    <a:pt x="2268" y="1"/>
                  </a:moveTo>
                  <a:cubicBezTo>
                    <a:pt x="1468" y="368"/>
                    <a:pt x="701" y="768"/>
                    <a:pt x="0" y="1302"/>
                  </a:cubicBezTo>
                  <a:cubicBezTo>
                    <a:pt x="1668" y="4737"/>
                    <a:pt x="3536" y="8307"/>
                    <a:pt x="5704" y="12009"/>
                  </a:cubicBezTo>
                  <a:cubicBezTo>
                    <a:pt x="6772" y="13777"/>
                    <a:pt x="7806" y="15512"/>
                    <a:pt x="8873" y="17146"/>
                  </a:cubicBezTo>
                  <a:cubicBezTo>
                    <a:pt x="9040" y="17346"/>
                    <a:pt x="9574" y="17947"/>
                    <a:pt x="10541" y="18114"/>
                  </a:cubicBezTo>
                  <a:cubicBezTo>
                    <a:pt x="10730" y="18149"/>
                    <a:pt x="10911" y="18163"/>
                    <a:pt x="11079" y="18163"/>
                  </a:cubicBezTo>
                  <a:cubicBezTo>
                    <a:pt x="11714" y="18163"/>
                    <a:pt x="12184" y="17959"/>
                    <a:pt x="12342" y="17880"/>
                  </a:cubicBezTo>
                  <a:cubicBezTo>
                    <a:pt x="8973" y="11909"/>
                    <a:pt x="5604" y="5972"/>
                    <a:pt x="2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125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Bibliographic references</a:t>
            </a:r>
            <a:endParaRPr/>
          </a:p>
        </p:txBody>
      </p:sp>
      <p:sp>
        <p:nvSpPr>
          <p:cNvPr id="3345" name="Google Shape;3345;p125"/>
          <p:cNvSpPr/>
          <p:nvPr/>
        </p:nvSpPr>
        <p:spPr>
          <a:xfrm>
            <a:off x="720125" y="1561175"/>
            <a:ext cx="2570700" cy="287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125"/>
          <p:cNvSpPr txBox="1"/>
          <p:nvPr/>
        </p:nvSpPr>
        <p:spPr>
          <a:xfrm>
            <a:off x="962325" y="2095000"/>
            <a:ext cx="21906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Venus has as a beautiful name and is the second planet from the Sun. It’s terribly hot and its atmosphere is extremely poisonous. It’s the second-brightest natural object in the night sky after the Moon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7" name="Google Shape;3347;p125"/>
          <p:cNvSpPr txBox="1"/>
          <p:nvPr/>
        </p:nvSpPr>
        <p:spPr>
          <a:xfrm>
            <a:off x="962327" y="1694806"/>
            <a:ext cx="20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Notes</a:t>
            </a:r>
            <a:endParaRPr sz="2000"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3348" name="Google Shape;3348;p125"/>
          <p:cNvGraphicFramePr/>
          <p:nvPr/>
        </p:nvGraphicFramePr>
        <p:xfrm>
          <a:off x="3371925" y="1561175"/>
          <a:ext cx="5051950" cy="2879550"/>
        </p:xfrm>
        <a:graphic>
          <a:graphicData uri="http://schemas.openxmlformats.org/drawingml/2006/table">
            <a:tbl>
              <a:tblPr>
                <a:noFill/>
                <a:tableStyleId>{D0EAFBFD-7D17-4E32-9E9A-2E77D3B80E30}</a:tableStyleId>
              </a:tblPr>
              <a:tblGrid>
                <a:gridCol w="114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Author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Tittle</a:t>
                      </a:r>
                      <a:endParaRPr sz="16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Neptune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Mercury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of them all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Mars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Saturn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The Sun</a:t>
                      </a:r>
                      <a:endParaRPr sz="1500" b="1">
                        <a:solidFill>
                          <a:schemeClr val="dk2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 is the star at the center of our System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p126"/>
          <p:cNvSpPr txBox="1">
            <a:spLocks noGrp="1"/>
          </p:cNvSpPr>
          <p:nvPr>
            <p:ph type="subTitle" idx="1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Do you have any questions?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youremail@freepik.com 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+91  620 421 838 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yourcompany.com</a:t>
            </a:r>
            <a:endParaRPr dirty="0"/>
          </a:p>
        </p:txBody>
      </p:sp>
      <p:sp>
        <p:nvSpPr>
          <p:cNvPr id="3354" name="Google Shape;3354;p126"/>
          <p:cNvSpPr txBox="1">
            <a:spLocks noGrp="1"/>
          </p:cNvSpPr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3355" name="Google Shape;3355;p126"/>
          <p:cNvSpPr txBox="1"/>
          <p:nvPr/>
        </p:nvSpPr>
        <p:spPr>
          <a:xfrm>
            <a:off x="2957400" y="4328400"/>
            <a:ext cx="32292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56" name="Google Shape;3356;p126"/>
          <p:cNvGrpSpPr/>
          <p:nvPr/>
        </p:nvGrpSpPr>
        <p:grpSpPr>
          <a:xfrm>
            <a:off x="3884333" y="1540546"/>
            <a:ext cx="1375334" cy="385735"/>
            <a:chOff x="3393001" y="1492921"/>
            <a:chExt cx="1375334" cy="385735"/>
          </a:xfrm>
        </p:grpSpPr>
        <p:grpSp>
          <p:nvGrpSpPr>
            <p:cNvPr id="3357" name="Google Shape;3357;p126"/>
            <p:cNvGrpSpPr/>
            <p:nvPr/>
          </p:nvGrpSpPr>
          <p:grpSpPr>
            <a:xfrm>
              <a:off x="3393001" y="1492921"/>
              <a:ext cx="392244" cy="385735"/>
              <a:chOff x="2866317" y="3817357"/>
              <a:chExt cx="362920" cy="356865"/>
            </a:xfrm>
          </p:grpSpPr>
          <p:sp>
            <p:nvSpPr>
              <p:cNvPr id="3358" name="Google Shape;3358;p126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126"/>
              <p:cNvSpPr/>
              <p:nvPr/>
            </p:nvSpPr>
            <p:spPr>
              <a:xfrm>
                <a:off x="3021457" y="3817357"/>
                <a:ext cx="207780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02" extrusionOk="0">
                    <a:moveTo>
                      <a:pt x="881" y="0"/>
                    </a:moveTo>
                    <a:cubicBezTo>
                      <a:pt x="593" y="0"/>
                      <a:pt x="290" y="15"/>
                      <a:pt x="1" y="58"/>
                    </a:cubicBezTo>
                    <a:cubicBezTo>
                      <a:pt x="3379" y="505"/>
                      <a:pt x="5919" y="3378"/>
                      <a:pt x="5919" y="6799"/>
                    </a:cubicBezTo>
                    <a:cubicBezTo>
                      <a:pt x="5919" y="10220"/>
                      <a:pt x="3379" y="13093"/>
                      <a:pt x="1" y="13541"/>
                    </a:cubicBezTo>
                    <a:cubicBezTo>
                      <a:pt x="306" y="13581"/>
                      <a:pt x="610" y="13601"/>
                      <a:pt x="909" y="13601"/>
                    </a:cubicBezTo>
                    <a:cubicBezTo>
                      <a:pt x="4431" y="13601"/>
                      <a:pt x="7440" y="10865"/>
                      <a:pt x="7666" y="7247"/>
                    </a:cubicBezTo>
                    <a:cubicBezTo>
                      <a:pt x="7926" y="3320"/>
                      <a:pt x="4822" y="0"/>
                      <a:pt x="8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126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1" name="Google Shape;3361;p126"/>
            <p:cNvGrpSpPr/>
            <p:nvPr/>
          </p:nvGrpSpPr>
          <p:grpSpPr>
            <a:xfrm>
              <a:off x="3877668" y="1492921"/>
              <a:ext cx="392244" cy="385735"/>
              <a:chOff x="3314750" y="3817357"/>
              <a:chExt cx="362920" cy="356865"/>
            </a:xfrm>
          </p:grpSpPr>
          <p:sp>
            <p:nvSpPr>
              <p:cNvPr id="3362" name="Google Shape;3362;p126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126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9C7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126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126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126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7" name="Google Shape;3367;p126"/>
            <p:cNvGrpSpPr/>
            <p:nvPr/>
          </p:nvGrpSpPr>
          <p:grpSpPr>
            <a:xfrm>
              <a:off x="4375665" y="1493084"/>
              <a:ext cx="392669" cy="385423"/>
              <a:chOff x="3763184" y="3817357"/>
              <a:chExt cx="363314" cy="356576"/>
            </a:xfrm>
          </p:grpSpPr>
          <p:sp>
            <p:nvSpPr>
              <p:cNvPr id="3368" name="Google Shape;3368;p126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126"/>
              <p:cNvSpPr/>
              <p:nvPr/>
            </p:nvSpPr>
            <p:spPr>
              <a:xfrm>
                <a:off x="3918324" y="3817357"/>
                <a:ext cx="208173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41" h="13602" extrusionOk="0">
                    <a:moveTo>
                      <a:pt x="896" y="0"/>
                    </a:moveTo>
                    <a:cubicBezTo>
                      <a:pt x="593" y="0"/>
                      <a:pt x="304" y="15"/>
                      <a:pt x="1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1" y="13541"/>
                    </a:cubicBezTo>
                    <a:cubicBezTo>
                      <a:pt x="306" y="13581"/>
                      <a:pt x="610" y="13601"/>
                      <a:pt x="909" y="13601"/>
                    </a:cubicBezTo>
                    <a:cubicBezTo>
                      <a:pt x="4431" y="13601"/>
                      <a:pt x="7441" y="10865"/>
                      <a:pt x="7681" y="7247"/>
                    </a:cubicBezTo>
                    <a:cubicBezTo>
                      <a:pt x="7940" y="3320"/>
                      <a:pt x="4822" y="0"/>
                      <a:pt x="896" y="0"/>
                    </a:cubicBezTo>
                    <a:close/>
                  </a:path>
                </a:pathLst>
              </a:custGeom>
              <a:solidFill>
                <a:srgbClr val="5D4A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126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126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126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71"/>
          <p:cNvGrpSpPr/>
          <p:nvPr/>
        </p:nvGrpSpPr>
        <p:grpSpPr>
          <a:xfrm>
            <a:off x="492759" y="390576"/>
            <a:ext cx="4383086" cy="4362347"/>
            <a:chOff x="492759" y="390576"/>
            <a:chExt cx="4383086" cy="4362347"/>
          </a:xfrm>
        </p:grpSpPr>
        <p:sp>
          <p:nvSpPr>
            <p:cNvPr id="856" name="Google Shape;856;p71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1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1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1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1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1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1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1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1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1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1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1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1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1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1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1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1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1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1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1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1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1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1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1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1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1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1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1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1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1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1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1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1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1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1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1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1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1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1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1"/>
            <p:cNvSpPr/>
            <p:nvPr/>
          </p:nvSpPr>
          <p:spPr>
            <a:xfrm rot="260686">
              <a:off x="2687324" y="3429457"/>
              <a:ext cx="1892972" cy="923744"/>
            </a:xfrm>
            <a:custGeom>
              <a:avLst/>
              <a:gdLst/>
              <a:ahLst/>
              <a:cxnLst/>
              <a:rect l="l" t="t" r="r" b="b"/>
              <a:pathLst>
                <a:path w="88523" h="43198" extrusionOk="0">
                  <a:moveTo>
                    <a:pt x="72866" y="0"/>
                  </a:moveTo>
                  <a:cubicBezTo>
                    <a:pt x="67094" y="0"/>
                    <a:pt x="61289" y="1258"/>
                    <a:pt x="55815" y="3154"/>
                  </a:cubicBezTo>
                  <a:cubicBezTo>
                    <a:pt x="55840" y="5585"/>
                    <a:pt x="55690" y="7991"/>
                    <a:pt x="55314" y="10397"/>
                  </a:cubicBezTo>
                  <a:cubicBezTo>
                    <a:pt x="54612" y="8292"/>
                    <a:pt x="54011" y="6161"/>
                    <a:pt x="53484" y="4006"/>
                  </a:cubicBezTo>
                  <a:cubicBezTo>
                    <a:pt x="53083" y="4156"/>
                    <a:pt x="52707" y="4282"/>
                    <a:pt x="52332" y="4432"/>
                  </a:cubicBezTo>
                  <a:cubicBezTo>
                    <a:pt x="52181" y="6913"/>
                    <a:pt x="52106" y="9394"/>
                    <a:pt x="52006" y="11876"/>
                  </a:cubicBezTo>
                  <a:cubicBezTo>
                    <a:pt x="51329" y="9695"/>
                    <a:pt x="50778" y="7490"/>
                    <a:pt x="50276" y="5284"/>
                  </a:cubicBezTo>
                  <a:cubicBezTo>
                    <a:pt x="44512" y="7690"/>
                    <a:pt x="38973" y="10597"/>
                    <a:pt x="33309" y="13279"/>
                  </a:cubicBezTo>
                  <a:cubicBezTo>
                    <a:pt x="31930" y="13931"/>
                    <a:pt x="30527" y="14582"/>
                    <a:pt x="29148" y="15234"/>
                  </a:cubicBezTo>
                  <a:cubicBezTo>
                    <a:pt x="29474" y="16913"/>
                    <a:pt x="29725" y="18592"/>
                    <a:pt x="29875" y="20272"/>
                  </a:cubicBezTo>
                  <a:cubicBezTo>
                    <a:pt x="28998" y="18893"/>
                    <a:pt x="28146" y="17490"/>
                    <a:pt x="27319" y="16086"/>
                  </a:cubicBezTo>
                  <a:cubicBezTo>
                    <a:pt x="26943" y="16262"/>
                    <a:pt x="26542" y="16437"/>
                    <a:pt x="26166" y="16612"/>
                  </a:cubicBezTo>
                  <a:cubicBezTo>
                    <a:pt x="26492" y="18417"/>
                    <a:pt x="26793" y="20247"/>
                    <a:pt x="27118" y="22051"/>
                  </a:cubicBezTo>
                  <a:cubicBezTo>
                    <a:pt x="26041" y="20622"/>
                    <a:pt x="25063" y="19119"/>
                    <a:pt x="24136" y="17565"/>
                  </a:cubicBezTo>
                  <a:cubicBezTo>
                    <a:pt x="18823" y="20071"/>
                    <a:pt x="13610" y="22703"/>
                    <a:pt x="8797" y="26061"/>
                  </a:cubicBezTo>
                  <a:cubicBezTo>
                    <a:pt x="6717" y="27490"/>
                    <a:pt x="4687" y="29094"/>
                    <a:pt x="3484" y="31299"/>
                  </a:cubicBezTo>
                  <a:cubicBezTo>
                    <a:pt x="0" y="37765"/>
                    <a:pt x="6542" y="42126"/>
                    <a:pt x="12206" y="42828"/>
                  </a:cubicBezTo>
                  <a:cubicBezTo>
                    <a:pt x="14297" y="43083"/>
                    <a:pt x="16395" y="43197"/>
                    <a:pt x="18495" y="43197"/>
                  </a:cubicBezTo>
                  <a:cubicBezTo>
                    <a:pt x="24047" y="43197"/>
                    <a:pt x="29608" y="42395"/>
                    <a:pt x="35063" y="41249"/>
                  </a:cubicBezTo>
                  <a:cubicBezTo>
                    <a:pt x="41705" y="39846"/>
                    <a:pt x="48221" y="37941"/>
                    <a:pt x="54562" y="35535"/>
                  </a:cubicBezTo>
                  <a:cubicBezTo>
                    <a:pt x="54186" y="33705"/>
                    <a:pt x="53785" y="31876"/>
                    <a:pt x="53409" y="30046"/>
                  </a:cubicBezTo>
                  <a:lnTo>
                    <a:pt x="53409" y="30046"/>
                  </a:lnTo>
                  <a:lnTo>
                    <a:pt x="56692" y="34708"/>
                  </a:lnTo>
                  <a:cubicBezTo>
                    <a:pt x="57093" y="34532"/>
                    <a:pt x="57494" y="34382"/>
                    <a:pt x="57895" y="34206"/>
                  </a:cubicBezTo>
                  <a:cubicBezTo>
                    <a:pt x="57344" y="32201"/>
                    <a:pt x="56793" y="30196"/>
                    <a:pt x="56266" y="28191"/>
                  </a:cubicBezTo>
                  <a:lnTo>
                    <a:pt x="56266" y="28191"/>
                  </a:lnTo>
                  <a:cubicBezTo>
                    <a:pt x="57595" y="29820"/>
                    <a:pt x="58823" y="31550"/>
                    <a:pt x="59976" y="33354"/>
                  </a:cubicBezTo>
                  <a:cubicBezTo>
                    <a:pt x="60126" y="33279"/>
                    <a:pt x="60276" y="33204"/>
                    <a:pt x="60427" y="33154"/>
                  </a:cubicBezTo>
                  <a:cubicBezTo>
                    <a:pt x="68146" y="29795"/>
                    <a:pt x="75665" y="25610"/>
                    <a:pt x="81705" y="19795"/>
                  </a:cubicBezTo>
                  <a:cubicBezTo>
                    <a:pt x="80753" y="18642"/>
                    <a:pt x="79775" y="17490"/>
                    <a:pt x="78823" y="16337"/>
                  </a:cubicBezTo>
                  <a:lnTo>
                    <a:pt x="78823" y="16337"/>
                  </a:lnTo>
                  <a:cubicBezTo>
                    <a:pt x="80151" y="17164"/>
                    <a:pt x="81530" y="17916"/>
                    <a:pt x="82958" y="18567"/>
                  </a:cubicBezTo>
                  <a:cubicBezTo>
                    <a:pt x="83209" y="18292"/>
                    <a:pt x="83485" y="18041"/>
                    <a:pt x="83735" y="17765"/>
                  </a:cubicBezTo>
                  <a:cubicBezTo>
                    <a:pt x="82858" y="16938"/>
                    <a:pt x="82006" y="16136"/>
                    <a:pt x="81129" y="15309"/>
                  </a:cubicBezTo>
                  <a:cubicBezTo>
                    <a:pt x="80602" y="14808"/>
                    <a:pt x="80026" y="14106"/>
                    <a:pt x="80277" y="13429"/>
                  </a:cubicBezTo>
                  <a:lnTo>
                    <a:pt x="80277" y="13429"/>
                  </a:lnTo>
                  <a:cubicBezTo>
                    <a:pt x="82131" y="13981"/>
                    <a:pt x="83961" y="14632"/>
                    <a:pt x="85765" y="15334"/>
                  </a:cubicBezTo>
                  <a:cubicBezTo>
                    <a:pt x="86542" y="14231"/>
                    <a:pt x="87219" y="13079"/>
                    <a:pt x="87695" y="11800"/>
                  </a:cubicBezTo>
                  <a:cubicBezTo>
                    <a:pt x="88497" y="9570"/>
                    <a:pt x="88522" y="6938"/>
                    <a:pt x="87294" y="4908"/>
                  </a:cubicBezTo>
                  <a:cubicBezTo>
                    <a:pt x="85765" y="2377"/>
                    <a:pt x="82683" y="1224"/>
                    <a:pt x="79775" y="647"/>
                  </a:cubicBezTo>
                  <a:cubicBezTo>
                    <a:pt x="77493" y="202"/>
                    <a:pt x="75182" y="0"/>
                    <a:pt x="72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1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1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1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1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1"/>
            <p:cNvSpPr/>
            <p:nvPr/>
          </p:nvSpPr>
          <p:spPr>
            <a:xfrm rot="260686">
              <a:off x="4435674" y="3598109"/>
              <a:ext cx="131875" cy="293730"/>
            </a:xfrm>
            <a:custGeom>
              <a:avLst/>
              <a:gdLst/>
              <a:ahLst/>
              <a:cxnLst/>
              <a:rect l="l" t="t" r="r" b="b"/>
              <a:pathLst>
                <a:path w="6167" h="13736" extrusionOk="0">
                  <a:moveTo>
                    <a:pt x="1830" y="13735"/>
                  </a:moveTo>
                  <a:lnTo>
                    <a:pt x="1830" y="13735"/>
                  </a:lnTo>
                  <a:cubicBezTo>
                    <a:pt x="1956" y="13610"/>
                    <a:pt x="2081" y="13460"/>
                    <a:pt x="2231" y="13334"/>
                  </a:cubicBezTo>
                  <a:cubicBezTo>
                    <a:pt x="2081" y="13460"/>
                    <a:pt x="1956" y="13610"/>
                    <a:pt x="1830" y="13735"/>
                  </a:cubicBezTo>
                  <a:close/>
                  <a:moveTo>
                    <a:pt x="2607" y="12933"/>
                  </a:moveTo>
                  <a:cubicBezTo>
                    <a:pt x="1730" y="12106"/>
                    <a:pt x="878" y="11304"/>
                    <a:pt x="1" y="10477"/>
                  </a:cubicBezTo>
                  <a:cubicBezTo>
                    <a:pt x="878" y="11304"/>
                    <a:pt x="1730" y="12106"/>
                    <a:pt x="2607" y="12933"/>
                  </a:cubicBezTo>
                  <a:lnTo>
                    <a:pt x="2607" y="12933"/>
                  </a:lnTo>
                  <a:close/>
                  <a:moveTo>
                    <a:pt x="6166" y="76"/>
                  </a:moveTo>
                  <a:lnTo>
                    <a:pt x="6141" y="51"/>
                  </a:lnTo>
                  <a:lnTo>
                    <a:pt x="6166" y="76"/>
                  </a:lnTo>
                  <a:close/>
                  <a:moveTo>
                    <a:pt x="6141" y="51"/>
                  </a:moveTo>
                  <a:cubicBezTo>
                    <a:pt x="6141" y="51"/>
                    <a:pt x="6141" y="51"/>
                    <a:pt x="6141" y="26"/>
                  </a:cubicBezTo>
                  <a:cubicBezTo>
                    <a:pt x="6141" y="51"/>
                    <a:pt x="6141" y="51"/>
                    <a:pt x="6141" y="51"/>
                  </a:cubicBezTo>
                  <a:close/>
                  <a:moveTo>
                    <a:pt x="6141" y="26"/>
                  </a:moveTo>
                  <a:cubicBezTo>
                    <a:pt x="6141" y="26"/>
                    <a:pt x="6116" y="26"/>
                    <a:pt x="6116" y="26"/>
                  </a:cubicBezTo>
                  <a:cubicBezTo>
                    <a:pt x="6116" y="26"/>
                    <a:pt x="6141" y="26"/>
                    <a:pt x="6141" y="26"/>
                  </a:cubicBezTo>
                  <a:close/>
                  <a:moveTo>
                    <a:pt x="6116" y="26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26"/>
                  </a:cubicBezTo>
                  <a:close/>
                  <a:moveTo>
                    <a:pt x="6116" y="1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1"/>
                  </a:cubicBez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1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1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1"/>
            <p:cNvSpPr/>
            <p:nvPr/>
          </p:nvSpPr>
          <p:spPr>
            <a:xfrm rot="260686">
              <a:off x="4386945" y="3598881"/>
              <a:ext cx="207446" cy="276024"/>
            </a:xfrm>
            <a:custGeom>
              <a:avLst/>
              <a:gdLst/>
              <a:ahLst/>
              <a:cxnLst/>
              <a:rect l="l" t="t" r="r" b="b"/>
              <a:pathLst>
                <a:path w="9701" h="12908" extrusionOk="0">
                  <a:moveTo>
                    <a:pt x="2582" y="12907"/>
                  </a:moveTo>
                  <a:cubicBezTo>
                    <a:pt x="1705" y="12456"/>
                    <a:pt x="853" y="11955"/>
                    <a:pt x="1" y="11429"/>
                  </a:cubicBezTo>
                  <a:lnTo>
                    <a:pt x="1" y="11429"/>
                  </a:lnTo>
                  <a:cubicBezTo>
                    <a:pt x="853" y="11955"/>
                    <a:pt x="1705" y="12456"/>
                    <a:pt x="2582" y="12907"/>
                  </a:cubicBezTo>
                  <a:close/>
                  <a:moveTo>
                    <a:pt x="8873" y="6892"/>
                  </a:moveTo>
                  <a:lnTo>
                    <a:pt x="8873" y="6892"/>
                  </a:lnTo>
                  <a:cubicBezTo>
                    <a:pt x="9675" y="4662"/>
                    <a:pt x="9700" y="2030"/>
                    <a:pt x="8472" y="0"/>
                  </a:cubicBezTo>
                  <a:cubicBezTo>
                    <a:pt x="9700" y="2030"/>
                    <a:pt x="9675" y="4662"/>
                    <a:pt x="8873" y="6892"/>
                  </a:cubicBezTo>
                  <a:lnTo>
                    <a:pt x="8873" y="6892"/>
                  </a:ln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1"/>
            <p:cNvSpPr/>
            <p:nvPr/>
          </p:nvSpPr>
          <p:spPr>
            <a:xfrm rot="260686">
              <a:off x="2293647" y="4210224"/>
              <a:ext cx="132388" cy="165105"/>
            </a:xfrm>
            <a:custGeom>
              <a:avLst/>
              <a:gdLst/>
              <a:ahLst/>
              <a:cxnLst/>
              <a:rect l="l" t="t" r="r" b="b"/>
              <a:pathLst>
                <a:path w="6191" h="7721" extrusionOk="0">
                  <a:moveTo>
                    <a:pt x="3033" y="0"/>
                  </a:moveTo>
                  <a:lnTo>
                    <a:pt x="2983" y="26"/>
                  </a:lnTo>
                  <a:cubicBezTo>
                    <a:pt x="953" y="903"/>
                    <a:pt x="0" y="3259"/>
                    <a:pt x="877" y="5289"/>
                  </a:cubicBezTo>
                  <a:cubicBezTo>
                    <a:pt x="1533" y="6805"/>
                    <a:pt x="3014" y="7721"/>
                    <a:pt x="4567" y="7721"/>
                  </a:cubicBezTo>
                  <a:cubicBezTo>
                    <a:pt x="5093" y="7721"/>
                    <a:pt x="5627" y="7616"/>
                    <a:pt x="6141" y="7394"/>
                  </a:cubicBezTo>
                  <a:lnTo>
                    <a:pt x="6191" y="7394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1"/>
            <p:cNvSpPr/>
            <p:nvPr/>
          </p:nvSpPr>
          <p:spPr>
            <a:xfrm rot="260686">
              <a:off x="2406371" y="3509355"/>
              <a:ext cx="2114295" cy="896116"/>
            </a:xfrm>
            <a:custGeom>
              <a:avLst/>
              <a:gdLst/>
              <a:ahLst/>
              <a:cxnLst/>
              <a:rect l="l" t="t" r="r" b="b"/>
              <a:pathLst>
                <a:path w="98873" h="41906" extrusionOk="0">
                  <a:moveTo>
                    <a:pt x="98873" y="1"/>
                  </a:moveTo>
                  <a:cubicBezTo>
                    <a:pt x="82432" y="6367"/>
                    <a:pt x="65840" y="12256"/>
                    <a:pt x="49299" y="18296"/>
                  </a:cubicBezTo>
                  <a:cubicBezTo>
                    <a:pt x="41003" y="21329"/>
                    <a:pt x="32732" y="24387"/>
                    <a:pt x="24512" y="27595"/>
                  </a:cubicBezTo>
                  <a:cubicBezTo>
                    <a:pt x="16291" y="30803"/>
                    <a:pt x="8095" y="34136"/>
                    <a:pt x="0" y="37770"/>
                  </a:cubicBezTo>
                  <a:lnTo>
                    <a:pt x="1980" y="41906"/>
                  </a:lnTo>
                  <a:cubicBezTo>
                    <a:pt x="9800" y="37971"/>
                    <a:pt x="17795" y="34312"/>
                    <a:pt x="25840" y="30778"/>
                  </a:cubicBezTo>
                  <a:cubicBezTo>
                    <a:pt x="33885" y="27219"/>
                    <a:pt x="41980" y="23810"/>
                    <a:pt x="50126" y="20427"/>
                  </a:cubicBezTo>
                  <a:cubicBezTo>
                    <a:pt x="66391" y="13685"/>
                    <a:pt x="82732" y="7068"/>
                    <a:pt x="9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1"/>
            <p:cNvSpPr/>
            <p:nvPr/>
          </p:nvSpPr>
          <p:spPr>
            <a:xfrm rot="260686">
              <a:off x="2331588" y="4136826"/>
              <a:ext cx="213861" cy="278162"/>
            </a:xfrm>
            <a:custGeom>
              <a:avLst/>
              <a:gdLst/>
              <a:ahLst/>
              <a:cxnLst/>
              <a:rect l="l" t="t" r="r" b="b"/>
              <a:pathLst>
                <a:path w="10001" h="13008" extrusionOk="0">
                  <a:moveTo>
                    <a:pt x="5414" y="0"/>
                  </a:moveTo>
                  <a:lnTo>
                    <a:pt x="1" y="2331"/>
                  </a:lnTo>
                  <a:lnTo>
                    <a:pt x="4587" y="13008"/>
                  </a:lnTo>
                  <a:lnTo>
                    <a:pt x="10001" y="10702"/>
                  </a:lnTo>
                  <a:lnTo>
                    <a:pt x="5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1"/>
            <p:cNvSpPr/>
            <p:nvPr/>
          </p:nvSpPr>
          <p:spPr>
            <a:xfrm rot="260686">
              <a:off x="2068847" y="4231342"/>
              <a:ext cx="294778" cy="203404"/>
            </a:xfrm>
            <a:custGeom>
              <a:avLst/>
              <a:gdLst/>
              <a:ahLst/>
              <a:cxnLst/>
              <a:rect l="l" t="t" r="r" b="b"/>
              <a:pathLst>
                <a:path w="13785" h="9512" extrusionOk="0">
                  <a:moveTo>
                    <a:pt x="9113" y="0"/>
                  </a:moveTo>
                  <a:cubicBezTo>
                    <a:pt x="8009" y="0"/>
                    <a:pt x="6909" y="430"/>
                    <a:pt x="6141" y="1216"/>
                  </a:cubicBezTo>
                  <a:cubicBezTo>
                    <a:pt x="5364" y="1968"/>
                    <a:pt x="4938" y="2996"/>
                    <a:pt x="4386" y="3923"/>
                  </a:cubicBezTo>
                  <a:cubicBezTo>
                    <a:pt x="3384" y="5577"/>
                    <a:pt x="1680" y="6730"/>
                    <a:pt x="0" y="7682"/>
                  </a:cubicBezTo>
                  <a:lnTo>
                    <a:pt x="727" y="9512"/>
                  </a:lnTo>
                  <a:cubicBezTo>
                    <a:pt x="1630" y="9061"/>
                    <a:pt x="2629" y="8910"/>
                    <a:pt x="3633" y="8910"/>
                  </a:cubicBezTo>
                  <a:cubicBezTo>
                    <a:pt x="4078" y="8910"/>
                    <a:pt x="4524" y="8939"/>
                    <a:pt x="4963" y="8986"/>
                  </a:cubicBezTo>
                  <a:cubicBezTo>
                    <a:pt x="6099" y="9085"/>
                    <a:pt x="7250" y="9280"/>
                    <a:pt x="8393" y="9280"/>
                  </a:cubicBezTo>
                  <a:cubicBezTo>
                    <a:pt x="8687" y="9280"/>
                    <a:pt x="8981" y="9267"/>
                    <a:pt x="9274" y="9236"/>
                  </a:cubicBezTo>
                  <a:cubicBezTo>
                    <a:pt x="10702" y="9111"/>
                    <a:pt x="12181" y="8459"/>
                    <a:pt x="12883" y="7181"/>
                  </a:cubicBezTo>
                  <a:cubicBezTo>
                    <a:pt x="13785" y="5577"/>
                    <a:pt x="12933" y="1091"/>
                    <a:pt x="10426" y="214"/>
                  </a:cubicBezTo>
                  <a:cubicBezTo>
                    <a:pt x="10002" y="70"/>
                    <a:pt x="9557" y="0"/>
                    <a:pt x="9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1"/>
            <p:cNvSpPr/>
            <p:nvPr/>
          </p:nvSpPr>
          <p:spPr>
            <a:xfrm rot="260686">
              <a:off x="2070653" y="4341243"/>
              <a:ext cx="154392" cy="71850"/>
            </a:xfrm>
            <a:custGeom>
              <a:avLst/>
              <a:gdLst/>
              <a:ahLst/>
              <a:cxnLst/>
              <a:rect l="l" t="t" r="r" b="b"/>
              <a:pathLst>
                <a:path w="7220" h="3360" extrusionOk="0">
                  <a:moveTo>
                    <a:pt x="7019" y="1"/>
                  </a:moveTo>
                  <a:lnTo>
                    <a:pt x="1" y="2908"/>
                  </a:lnTo>
                  <a:lnTo>
                    <a:pt x="176" y="3359"/>
                  </a:lnTo>
                  <a:lnTo>
                    <a:pt x="7219" y="477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1"/>
            <p:cNvSpPr/>
            <p:nvPr/>
          </p:nvSpPr>
          <p:spPr>
            <a:xfrm rot="260686">
              <a:off x="2177228" y="4312145"/>
              <a:ext cx="92208" cy="81537"/>
            </a:xfrm>
            <a:custGeom>
              <a:avLst/>
              <a:gdLst/>
              <a:ahLst/>
              <a:cxnLst/>
              <a:rect l="l" t="t" r="r" b="b"/>
              <a:pathLst>
                <a:path w="4312" h="3813" extrusionOk="0">
                  <a:moveTo>
                    <a:pt x="2163" y="1"/>
                  </a:moveTo>
                  <a:cubicBezTo>
                    <a:pt x="1919" y="1"/>
                    <a:pt x="1670" y="48"/>
                    <a:pt x="1429" y="147"/>
                  </a:cubicBezTo>
                  <a:cubicBezTo>
                    <a:pt x="451" y="548"/>
                    <a:pt x="0" y="1651"/>
                    <a:pt x="376" y="2628"/>
                  </a:cubicBezTo>
                  <a:cubicBezTo>
                    <a:pt x="682" y="3373"/>
                    <a:pt x="1410" y="3813"/>
                    <a:pt x="2172" y="3813"/>
                  </a:cubicBezTo>
                  <a:cubicBezTo>
                    <a:pt x="2410" y="3813"/>
                    <a:pt x="2650" y="3770"/>
                    <a:pt x="2882" y="3681"/>
                  </a:cubicBezTo>
                  <a:cubicBezTo>
                    <a:pt x="3835" y="3280"/>
                    <a:pt x="4311" y="2152"/>
                    <a:pt x="3910" y="1175"/>
                  </a:cubicBezTo>
                  <a:cubicBezTo>
                    <a:pt x="3608" y="438"/>
                    <a:pt x="2908" y="1"/>
                    <a:pt x="2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1"/>
            <p:cNvSpPr/>
            <p:nvPr/>
          </p:nvSpPr>
          <p:spPr>
            <a:xfrm rot="260686">
              <a:off x="2118441" y="4243175"/>
              <a:ext cx="188136" cy="129052"/>
            </a:xfrm>
            <a:custGeom>
              <a:avLst/>
              <a:gdLst/>
              <a:ahLst/>
              <a:cxnLst/>
              <a:rect l="l" t="t" r="r" b="b"/>
              <a:pathLst>
                <a:path w="8798" h="6035" extrusionOk="0">
                  <a:moveTo>
                    <a:pt x="6663" y="1"/>
                  </a:moveTo>
                  <a:cubicBezTo>
                    <a:pt x="6471" y="1"/>
                    <a:pt x="6279" y="15"/>
                    <a:pt x="6091" y="45"/>
                  </a:cubicBezTo>
                  <a:cubicBezTo>
                    <a:pt x="5565" y="145"/>
                    <a:pt x="5114" y="421"/>
                    <a:pt x="4738" y="721"/>
                  </a:cubicBezTo>
                  <a:cubicBezTo>
                    <a:pt x="4362" y="1047"/>
                    <a:pt x="4011" y="1398"/>
                    <a:pt x="3710" y="1774"/>
                  </a:cubicBezTo>
                  <a:cubicBezTo>
                    <a:pt x="3384" y="2125"/>
                    <a:pt x="3109" y="2526"/>
                    <a:pt x="2833" y="2927"/>
                  </a:cubicBezTo>
                  <a:lnTo>
                    <a:pt x="2031" y="4105"/>
                  </a:lnTo>
                  <a:cubicBezTo>
                    <a:pt x="1755" y="4481"/>
                    <a:pt x="1455" y="4857"/>
                    <a:pt x="1129" y="5183"/>
                  </a:cubicBezTo>
                  <a:cubicBezTo>
                    <a:pt x="803" y="5533"/>
                    <a:pt x="452" y="5834"/>
                    <a:pt x="1" y="6035"/>
                  </a:cubicBezTo>
                  <a:lnTo>
                    <a:pt x="1" y="6035"/>
                  </a:lnTo>
                  <a:cubicBezTo>
                    <a:pt x="953" y="5759"/>
                    <a:pt x="1655" y="5032"/>
                    <a:pt x="2282" y="4305"/>
                  </a:cubicBezTo>
                  <a:cubicBezTo>
                    <a:pt x="2883" y="3528"/>
                    <a:pt x="3384" y="2751"/>
                    <a:pt x="4011" y="2025"/>
                  </a:cubicBezTo>
                  <a:cubicBezTo>
                    <a:pt x="4312" y="1674"/>
                    <a:pt x="4638" y="1323"/>
                    <a:pt x="4988" y="1022"/>
                  </a:cubicBezTo>
                  <a:cubicBezTo>
                    <a:pt x="5339" y="721"/>
                    <a:pt x="5715" y="471"/>
                    <a:pt x="6141" y="371"/>
                  </a:cubicBezTo>
                  <a:cubicBezTo>
                    <a:pt x="6442" y="304"/>
                    <a:pt x="6754" y="270"/>
                    <a:pt x="7062" y="270"/>
                  </a:cubicBezTo>
                  <a:cubicBezTo>
                    <a:pt x="7216" y="270"/>
                    <a:pt x="7369" y="279"/>
                    <a:pt x="7520" y="295"/>
                  </a:cubicBezTo>
                  <a:cubicBezTo>
                    <a:pt x="7971" y="345"/>
                    <a:pt x="8447" y="521"/>
                    <a:pt x="8798" y="847"/>
                  </a:cubicBezTo>
                  <a:cubicBezTo>
                    <a:pt x="8497" y="446"/>
                    <a:pt x="8021" y="220"/>
                    <a:pt x="7545" y="95"/>
                  </a:cubicBezTo>
                  <a:cubicBezTo>
                    <a:pt x="7256" y="34"/>
                    <a:pt x="6959" y="1"/>
                    <a:pt x="6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1"/>
            <p:cNvSpPr/>
            <p:nvPr/>
          </p:nvSpPr>
          <p:spPr>
            <a:xfrm rot="260686">
              <a:off x="2348455" y="4196589"/>
              <a:ext cx="87375" cy="190809"/>
            </a:xfrm>
            <a:custGeom>
              <a:avLst/>
              <a:gdLst/>
              <a:ahLst/>
              <a:cxnLst/>
              <a:rect l="l" t="t" r="r" b="b"/>
              <a:pathLst>
                <a:path w="4086" h="8923" extrusionOk="0">
                  <a:moveTo>
                    <a:pt x="1" y="1"/>
                  </a:moveTo>
                  <a:cubicBezTo>
                    <a:pt x="527" y="1554"/>
                    <a:pt x="1179" y="3058"/>
                    <a:pt x="1855" y="4562"/>
                  </a:cubicBezTo>
                  <a:cubicBezTo>
                    <a:pt x="2532" y="6041"/>
                    <a:pt x="3234" y="7519"/>
                    <a:pt x="4086" y="8923"/>
                  </a:cubicBezTo>
                  <a:cubicBezTo>
                    <a:pt x="3535" y="7369"/>
                    <a:pt x="2908" y="5865"/>
                    <a:pt x="2231" y="4387"/>
                  </a:cubicBezTo>
                  <a:cubicBezTo>
                    <a:pt x="1530" y="2908"/>
                    <a:pt x="828" y="142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71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913" name="Google Shape;913;p71"/>
          <p:cNvSpPr txBox="1">
            <a:spLocks noGrp="1"/>
          </p:cNvSpPr>
          <p:nvPr>
            <p:ph type="subTitle" idx="1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914" name="Google Shape;914;p71"/>
          <p:cNvGrpSpPr/>
          <p:nvPr/>
        </p:nvGrpSpPr>
        <p:grpSpPr>
          <a:xfrm>
            <a:off x="3980482" y="558249"/>
            <a:ext cx="1796097" cy="1159206"/>
            <a:chOff x="3980482" y="558249"/>
            <a:chExt cx="1796097" cy="1159206"/>
          </a:xfrm>
        </p:grpSpPr>
        <p:sp>
          <p:nvSpPr>
            <p:cNvPr id="915" name="Google Shape;915;p71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1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1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71"/>
          <p:cNvSpPr txBox="1">
            <a:spLocks noGrp="1"/>
          </p:cNvSpPr>
          <p:nvPr>
            <p:ph type="title" idx="2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">
            <a:extLst>
              <a:ext uri="{FF2B5EF4-FFF2-40B4-BE49-F238E27FC236}">
                <a16:creationId xmlns:a16="http://schemas.microsoft.com/office/drawing/2014/main" id="{8D86CE05-9AE8-FBFB-5332-27F7A31B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95" y="1243345"/>
            <a:ext cx="2656810" cy="2656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2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4" name="Google Shape;924;p72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the thesis</a:t>
            </a:r>
            <a:endParaRPr/>
          </a:p>
        </p:txBody>
      </p:sp>
      <p:sp>
        <p:nvSpPr>
          <p:cNvPr id="925" name="Google Shape;925;p72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in the Solar System. It’s terribly hot—even hotter than Mercury—and its atmosphere is extremely poisonous</a:t>
            </a:r>
            <a:endParaRPr sz="1600"/>
          </a:p>
        </p:txBody>
      </p:sp>
      <p:grpSp>
        <p:nvGrpSpPr>
          <p:cNvPr id="926" name="Google Shape;926;p72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927" name="Google Shape;927;p72"/>
            <p:cNvSpPr/>
            <p:nvPr/>
          </p:nvSpPr>
          <p:spPr>
            <a:xfrm>
              <a:off x="12920525" y="3408900"/>
              <a:ext cx="154325" cy="201850"/>
            </a:xfrm>
            <a:custGeom>
              <a:avLst/>
              <a:gdLst/>
              <a:ahLst/>
              <a:cxnLst/>
              <a:rect l="l" t="t" r="r" b="b"/>
              <a:pathLst>
                <a:path w="6173" h="8074" extrusionOk="0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2"/>
            <p:cNvSpPr/>
            <p:nvPr/>
          </p:nvSpPr>
          <p:spPr>
            <a:xfrm>
              <a:off x="9372175" y="1486700"/>
              <a:ext cx="2951300" cy="2389225"/>
            </a:xfrm>
            <a:custGeom>
              <a:avLst/>
              <a:gdLst/>
              <a:ahLst/>
              <a:cxnLst/>
              <a:rect l="l" t="t" r="r" b="b"/>
              <a:pathLst>
                <a:path w="118052" h="95569" extrusionOk="0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2"/>
            <p:cNvSpPr/>
            <p:nvPr/>
          </p:nvSpPr>
          <p:spPr>
            <a:xfrm>
              <a:off x="9346325" y="1336600"/>
              <a:ext cx="1742925" cy="2149050"/>
            </a:xfrm>
            <a:custGeom>
              <a:avLst/>
              <a:gdLst/>
              <a:ahLst/>
              <a:cxnLst/>
              <a:rect l="l" t="t" r="r" b="b"/>
              <a:pathLst>
                <a:path w="69717" h="85962" extrusionOk="0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2"/>
            <p:cNvSpPr/>
            <p:nvPr/>
          </p:nvSpPr>
          <p:spPr>
            <a:xfrm>
              <a:off x="10677275" y="1631800"/>
              <a:ext cx="1742925" cy="2149075"/>
            </a:xfrm>
            <a:custGeom>
              <a:avLst/>
              <a:gdLst/>
              <a:ahLst/>
              <a:cxnLst/>
              <a:rect l="l" t="t" r="r" b="b"/>
              <a:pathLst>
                <a:path w="69717" h="85963" extrusionOk="0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2"/>
            <p:cNvSpPr/>
            <p:nvPr/>
          </p:nvSpPr>
          <p:spPr>
            <a:xfrm>
              <a:off x="9691575" y="1310750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2"/>
            <p:cNvSpPr/>
            <p:nvPr/>
          </p:nvSpPr>
          <p:spPr>
            <a:xfrm>
              <a:off x="12215025" y="1859475"/>
              <a:ext cx="231025" cy="281875"/>
            </a:xfrm>
            <a:custGeom>
              <a:avLst/>
              <a:gdLst/>
              <a:ahLst/>
              <a:cxnLst/>
              <a:rect l="l" t="t" r="r" b="b"/>
              <a:pathLst>
                <a:path w="9241" h="11275" extrusionOk="0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2"/>
            <p:cNvSpPr/>
            <p:nvPr/>
          </p:nvSpPr>
          <p:spPr>
            <a:xfrm>
              <a:off x="9320475" y="2979425"/>
              <a:ext cx="230175" cy="281900"/>
            </a:xfrm>
            <a:custGeom>
              <a:avLst/>
              <a:gdLst/>
              <a:ahLst/>
              <a:cxnLst/>
              <a:rect l="l" t="t" r="r" b="b"/>
              <a:pathLst>
                <a:path w="9207" h="11276" extrusionOk="0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2"/>
            <p:cNvSpPr/>
            <p:nvPr/>
          </p:nvSpPr>
          <p:spPr>
            <a:xfrm>
              <a:off x="11793900" y="3579875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2"/>
            <p:cNvSpPr/>
            <p:nvPr/>
          </p:nvSpPr>
          <p:spPr>
            <a:xfrm>
              <a:off x="10538825" y="1600950"/>
              <a:ext cx="683025" cy="1913900"/>
            </a:xfrm>
            <a:custGeom>
              <a:avLst/>
              <a:gdLst/>
              <a:ahLst/>
              <a:cxnLst/>
              <a:rect l="l" t="t" r="r" b="b"/>
              <a:pathLst>
                <a:path w="27321" h="76556" extrusionOk="0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2"/>
            <p:cNvSpPr/>
            <p:nvPr/>
          </p:nvSpPr>
          <p:spPr>
            <a:xfrm>
              <a:off x="10666425" y="1620125"/>
              <a:ext cx="1657050" cy="2062350"/>
            </a:xfrm>
            <a:custGeom>
              <a:avLst/>
              <a:gdLst/>
              <a:ahLst/>
              <a:cxnLst/>
              <a:rect l="l" t="t" r="r" b="b"/>
              <a:pathLst>
                <a:path w="66282" h="82494" extrusionOk="0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2"/>
            <p:cNvSpPr/>
            <p:nvPr/>
          </p:nvSpPr>
          <p:spPr>
            <a:xfrm>
              <a:off x="9453900" y="1424900"/>
              <a:ext cx="1622850" cy="2004250"/>
            </a:xfrm>
            <a:custGeom>
              <a:avLst/>
              <a:gdLst/>
              <a:ahLst/>
              <a:cxnLst/>
              <a:rect l="l" t="t" r="r" b="b"/>
              <a:pathLst>
                <a:path w="64914" h="80170" extrusionOk="0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2"/>
            <p:cNvSpPr/>
            <p:nvPr/>
          </p:nvSpPr>
          <p:spPr>
            <a:xfrm>
              <a:off x="9868350" y="1605800"/>
              <a:ext cx="390300" cy="363775"/>
            </a:xfrm>
            <a:custGeom>
              <a:avLst/>
              <a:gdLst/>
              <a:ahLst/>
              <a:cxnLst/>
              <a:rect l="l" t="t" r="r" b="b"/>
              <a:pathLst>
                <a:path w="15612" h="14551" extrusionOk="0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2"/>
            <p:cNvSpPr/>
            <p:nvPr/>
          </p:nvSpPr>
          <p:spPr>
            <a:xfrm>
              <a:off x="9849175" y="20254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2"/>
            <p:cNvSpPr/>
            <p:nvPr/>
          </p:nvSpPr>
          <p:spPr>
            <a:xfrm>
              <a:off x="9829175" y="21129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2"/>
            <p:cNvSpPr/>
            <p:nvPr/>
          </p:nvSpPr>
          <p:spPr>
            <a:xfrm>
              <a:off x="9809975" y="220055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2"/>
            <p:cNvSpPr/>
            <p:nvPr/>
          </p:nvSpPr>
          <p:spPr>
            <a:xfrm>
              <a:off x="9790800" y="22881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2"/>
            <p:cNvSpPr/>
            <p:nvPr/>
          </p:nvSpPr>
          <p:spPr>
            <a:xfrm>
              <a:off x="9770800" y="23756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2"/>
            <p:cNvSpPr/>
            <p:nvPr/>
          </p:nvSpPr>
          <p:spPr>
            <a:xfrm>
              <a:off x="9751600" y="24632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2"/>
            <p:cNvSpPr/>
            <p:nvPr/>
          </p:nvSpPr>
          <p:spPr>
            <a:xfrm>
              <a:off x="9732425" y="25508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2"/>
            <p:cNvSpPr/>
            <p:nvPr/>
          </p:nvSpPr>
          <p:spPr>
            <a:xfrm>
              <a:off x="9712425" y="2638200"/>
              <a:ext cx="973200" cy="184475"/>
            </a:xfrm>
            <a:custGeom>
              <a:avLst/>
              <a:gdLst/>
              <a:ahLst/>
              <a:cxnLst/>
              <a:rect l="l" t="t" r="r" b="b"/>
              <a:pathLst>
                <a:path w="38928" h="7379" extrusionOk="0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2"/>
            <p:cNvSpPr/>
            <p:nvPr/>
          </p:nvSpPr>
          <p:spPr>
            <a:xfrm>
              <a:off x="9693225" y="2725975"/>
              <a:ext cx="973225" cy="184275"/>
            </a:xfrm>
            <a:custGeom>
              <a:avLst/>
              <a:gdLst/>
              <a:ahLst/>
              <a:cxnLst/>
              <a:rect l="l" t="t" r="r" b="b"/>
              <a:pathLst>
                <a:path w="38929" h="7371" extrusionOk="0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2"/>
            <p:cNvSpPr/>
            <p:nvPr/>
          </p:nvSpPr>
          <p:spPr>
            <a:xfrm>
              <a:off x="9673225" y="2813325"/>
              <a:ext cx="969050" cy="205325"/>
            </a:xfrm>
            <a:custGeom>
              <a:avLst/>
              <a:gdLst/>
              <a:ahLst/>
              <a:cxnLst/>
              <a:rect l="l" t="t" r="r" b="b"/>
              <a:pathLst>
                <a:path w="38762" h="8213" extrusionOk="0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2"/>
            <p:cNvSpPr/>
            <p:nvPr/>
          </p:nvSpPr>
          <p:spPr>
            <a:xfrm>
              <a:off x="9654050" y="2900825"/>
              <a:ext cx="964025" cy="225400"/>
            </a:xfrm>
            <a:custGeom>
              <a:avLst/>
              <a:gdLst/>
              <a:ahLst/>
              <a:cxnLst/>
              <a:rect l="l" t="t" r="r" b="b"/>
              <a:pathLst>
                <a:path w="38561" h="9016" extrusionOk="0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2"/>
            <p:cNvSpPr/>
            <p:nvPr/>
          </p:nvSpPr>
          <p:spPr>
            <a:xfrm>
              <a:off x="9634850" y="2988400"/>
              <a:ext cx="961550" cy="235400"/>
            </a:xfrm>
            <a:custGeom>
              <a:avLst/>
              <a:gdLst/>
              <a:ahLst/>
              <a:cxnLst/>
              <a:rect l="l" t="t" r="r" b="b"/>
              <a:pathLst>
                <a:path w="38462" h="9416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2"/>
            <p:cNvSpPr/>
            <p:nvPr/>
          </p:nvSpPr>
          <p:spPr>
            <a:xfrm>
              <a:off x="10905775" y="1762050"/>
              <a:ext cx="1244225" cy="1714425"/>
            </a:xfrm>
            <a:custGeom>
              <a:avLst/>
              <a:gdLst/>
              <a:ahLst/>
              <a:cxnLst/>
              <a:rect l="l" t="t" r="r" b="b"/>
              <a:pathLst>
                <a:path w="49769" h="68577" extrusionOk="0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2"/>
            <p:cNvSpPr/>
            <p:nvPr/>
          </p:nvSpPr>
          <p:spPr>
            <a:xfrm>
              <a:off x="11467825" y="3357200"/>
              <a:ext cx="311100" cy="47575"/>
            </a:xfrm>
            <a:custGeom>
              <a:avLst/>
              <a:gdLst/>
              <a:ahLst/>
              <a:cxnLst/>
              <a:rect l="l" t="t" r="r" b="b"/>
              <a:pathLst>
                <a:path w="12444" h="1903" extrusionOk="0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2"/>
            <p:cNvSpPr/>
            <p:nvPr/>
          </p:nvSpPr>
          <p:spPr>
            <a:xfrm>
              <a:off x="11191800" y="1830225"/>
              <a:ext cx="728050" cy="590500"/>
            </a:xfrm>
            <a:custGeom>
              <a:avLst/>
              <a:gdLst/>
              <a:ahLst/>
              <a:cxnLst/>
              <a:rect l="l" t="t" r="r" b="b"/>
              <a:pathLst>
                <a:path w="29122" h="23620" extrusionOk="0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2"/>
            <p:cNvSpPr/>
            <p:nvPr/>
          </p:nvSpPr>
          <p:spPr>
            <a:xfrm>
              <a:off x="11042525" y="1895325"/>
              <a:ext cx="2193250" cy="2455725"/>
            </a:xfrm>
            <a:custGeom>
              <a:avLst/>
              <a:gdLst/>
              <a:ahLst/>
              <a:cxnLst/>
              <a:rect l="l" t="t" r="r" b="b"/>
              <a:pathLst>
                <a:path w="87730" h="98229" extrusionOk="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2"/>
            <p:cNvSpPr/>
            <p:nvPr/>
          </p:nvSpPr>
          <p:spPr>
            <a:xfrm>
              <a:off x="11070875" y="1875300"/>
              <a:ext cx="2134050" cy="2444600"/>
            </a:xfrm>
            <a:custGeom>
              <a:avLst/>
              <a:gdLst/>
              <a:ahLst/>
              <a:cxnLst/>
              <a:rect l="l" t="t" r="r" b="b"/>
              <a:pathLst>
                <a:path w="85362" h="97784" extrusionOk="0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2"/>
            <p:cNvSpPr/>
            <p:nvPr/>
          </p:nvSpPr>
          <p:spPr>
            <a:xfrm>
              <a:off x="11007500" y="1806100"/>
              <a:ext cx="2193250" cy="2480975"/>
            </a:xfrm>
            <a:custGeom>
              <a:avLst/>
              <a:gdLst/>
              <a:ahLst/>
              <a:cxnLst/>
              <a:rect l="l" t="t" r="r" b="b"/>
              <a:pathLst>
                <a:path w="87730" h="99239" extrusionOk="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2"/>
            <p:cNvSpPr/>
            <p:nvPr/>
          </p:nvSpPr>
          <p:spPr>
            <a:xfrm>
              <a:off x="11007500" y="2278100"/>
              <a:ext cx="978225" cy="2008975"/>
            </a:xfrm>
            <a:custGeom>
              <a:avLst/>
              <a:gdLst/>
              <a:ahLst/>
              <a:cxnLst/>
              <a:rect l="l" t="t" r="r" b="b"/>
              <a:pathLst>
                <a:path w="39129" h="80359" extrusionOk="0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2"/>
            <p:cNvSpPr/>
            <p:nvPr/>
          </p:nvSpPr>
          <p:spPr>
            <a:xfrm>
              <a:off x="11241850" y="2263925"/>
              <a:ext cx="779725" cy="1931400"/>
            </a:xfrm>
            <a:custGeom>
              <a:avLst/>
              <a:gdLst/>
              <a:ahLst/>
              <a:cxnLst/>
              <a:rect l="l" t="t" r="r" b="b"/>
              <a:pathLst>
                <a:path w="31189" h="77256" extrusionOk="0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2"/>
            <p:cNvSpPr/>
            <p:nvPr/>
          </p:nvSpPr>
          <p:spPr>
            <a:xfrm>
              <a:off x="11420300" y="1939525"/>
              <a:ext cx="1635350" cy="2099850"/>
            </a:xfrm>
            <a:custGeom>
              <a:avLst/>
              <a:gdLst/>
              <a:ahLst/>
              <a:cxnLst/>
              <a:rect l="l" t="t" r="r" b="b"/>
              <a:pathLst>
                <a:path w="65414" h="83994" extrusionOk="0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2"/>
            <p:cNvSpPr/>
            <p:nvPr/>
          </p:nvSpPr>
          <p:spPr>
            <a:xfrm>
              <a:off x="12426025" y="3694125"/>
              <a:ext cx="241025" cy="154300"/>
            </a:xfrm>
            <a:custGeom>
              <a:avLst/>
              <a:gdLst/>
              <a:ahLst/>
              <a:cxnLst/>
              <a:rect l="l" t="t" r="r" b="b"/>
              <a:pathLst>
                <a:path w="9641" h="6172" extrusionOk="0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2"/>
            <p:cNvSpPr/>
            <p:nvPr/>
          </p:nvSpPr>
          <p:spPr>
            <a:xfrm>
              <a:off x="11801400" y="2764275"/>
              <a:ext cx="933200" cy="577950"/>
            </a:xfrm>
            <a:custGeom>
              <a:avLst/>
              <a:gdLst/>
              <a:ahLst/>
              <a:cxnLst/>
              <a:rect l="l" t="t" r="r" b="b"/>
              <a:pathLst>
                <a:path w="37328" h="23118" extrusionOk="0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2"/>
            <p:cNvSpPr/>
            <p:nvPr/>
          </p:nvSpPr>
          <p:spPr>
            <a:xfrm>
              <a:off x="11744700" y="2617500"/>
              <a:ext cx="863975" cy="398650"/>
            </a:xfrm>
            <a:custGeom>
              <a:avLst/>
              <a:gdLst/>
              <a:ahLst/>
              <a:cxnLst/>
              <a:rect l="l" t="t" r="r" b="b"/>
              <a:pathLst>
                <a:path w="34559" h="15946" extrusionOk="0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2"/>
            <p:cNvSpPr/>
            <p:nvPr/>
          </p:nvSpPr>
          <p:spPr>
            <a:xfrm>
              <a:off x="11597925" y="2239750"/>
              <a:ext cx="863975" cy="397800"/>
            </a:xfrm>
            <a:custGeom>
              <a:avLst/>
              <a:gdLst/>
              <a:ahLst/>
              <a:cxnLst/>
              <a:rect l="l" t="t" r="r" b="b"/>
              <a:pathLst>
                <a:path w="34559" h="15912" extrusionOk="0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72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72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966" name="Google Shape;966;p72"/>
            <p:cNvSpPr/>
            <p:nvPr/>
          </p:nvSpPr>
          <p:spPr>
            <a:xfrm>
              <a:off x="12035804" y="3479245"/>
              <a:ext cx="274842" cy="429801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2"/>
            <p:cNvSpPr/>
            <p:nvPr/>
          </p:nvSpPr>
          <p:spPr>
            <a:xfrm>
              <a:off x="10253036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2"/>
            <p:cNvSpPr/>
            <p:nvPr/>
          </p:nvSpPr>
          <p:spPr>
            <a:xfrm>
              <a:off x="10508914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2"/>
            <p:cNvSpPr/>
            <p:nvPr/>
          </p:nvSpPr>
          <p:spPr>
            <a:xfrm>
              <a:off x="11732952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2"/>
            <p:cNvSpPr/>
            <p:nvPr/>
          </p:nvSpPr>
          <p:spPr>
            <a:xfrm>
              <a:off x="11463739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2"/>
            <p:cNvSpPr/>
            <p:nvPr/>
          </p:nvSpPr>
          <p:spPr>
            <a:xfrm>
              <a:off x="11442732" y="3797532"/>
              <a:ext cx="368756" cy="24470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2"/>
            <p:cNvSpPr/>
            <p:nvPr/>
          </p:nvSpPr>
          <p:spPr>
            <a:xfrm>
              <a:off x="10511025" y="3442085"/>
              <a:ext cx="969601" cy="970344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2"/>
            <p:cNvSpPr/>
            <p:nvPr/>
          </p:nvSpPr>
          <p:spPr>
            <a:xfrm>
              <a:off x="10511025" y="3442721"/>
              <a:ext cx="614147" cy="613556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2"/>
            <p:cNvSpPr/>
            <p:nvPr/>
          </p:nvSpPr>
          <p:spPr>
            <a:xfrm>
              <a:off x="10553811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2"/>
            <p:cNvSpPr/>
            <p:nvPr/>
          </p:nvSpPr>
          <p:spPr>
            <a:xfrm>
              <a:off x="10490687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2"/>
            <p:cNvSpPr/>
            <p:nvPr/>
          </p:nvSpPr>
          <p:spPr>
            <a:xfrm>
              <a:off x="11773627" y="3442085"/>
              <a:ext cx="969568" cy="970344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2"/>
            <p:cNvSpPr/>
            <p:nvPr/>
          </p:nvSpPr>
          <p:spPr>
            <a:xfrm>
              <a:off x="11772924" y="3442721"/>
              <a:ext cx="614850" cy="613556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2"/>
            <p:cNvSpPr/>
            <p:nvPr/>
          </p:nvSpPr>
          <p:spPr>
            <a:xfrm>
              <a:off x="11816380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2"/>
            <p:cNvSpPr/>
            <p:nvPr/>
          </p:nvSpPr>
          <p:spPr>
            <a:xfrm>
              <a:off x="11753290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2"/>
            <p:cNvSpPr/>
            <p:nvPr/>
          </p:nvSpPr>
          <p:spPr>
            <a:xfrm>
              <a:off x="10457752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2"/>
            <p:cNvSpPr/>
            <p:nvPr/>
          </p:nvSpPr>
          <p:spPr>
            <a:xfrm>
              <a:off x="12724231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72"/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72"/>
          <p:cNvSpPr/>
          <p:nvPr/>
        </p:nvSpPr>
        <p:spPr>
          <a:xfrm>
            <a:off x="7864843" y="553011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3"/>
          <p:cNvSpPr txBox="1">
            <a:spLocks noGrp="1"/>
          </p:cNvSpPr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generation of 27</a:t>
            </a:r>
            <a:endParaRPr/>
          </a:p>
        </p:txBody>
      </p:sp>
      <p:sp>
        <p:nvSpPr>
          <p:cNvPr id="990" name="Google Shape;990;p73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 and the smallest one in the Solar System—it’s only a bit larger than the Moon. The planet’s name has nothing to do with the liquid metal since it was named after the Roman messenger god, Mercury</a:t>
            </a:r>
            <a:endParaRPr/>
          </a:p>
        </p:txBody>
      </p:sp>
      <p:grpSp>
        <p:nvGrpSpPr>
          <p:cNvPr id="992" name="Google Shape;992;p73"/>
          <p:cNvGrpSpPr/>
          <p:nvPr/>
        </p:nvGrpSpPr>
        <p:grpSpPr>
          <a:xfrm>
            <a:off x="1951657" y="1260299"/>
            <a:ext cx="1796097" cy="1159206"/>
            <a:chOff x="3980482" y="558249"/>
            <a:chExt cx="1796097" cy="1159206"/>
          </a:xfrm>
        </p:grpSpPr>
        <p:sp>
          <p:nvSpPr>
            <p:cNvPr id="993" name="Google Shape;993;p7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73"/>
          <p:cNvGrpSpPr/>
          <p:nvPr/>
        </p:nvGrpSpPr>
        <p:grpSpPr>
          <a:xfrm>
            <a:off x="715769" y="1654723"/>
            <a:ext cx="3341261" cy="2349668"/>
            <a:chOff x="715769" y="1654723"/>
            <a:chExt cx="3341261" cy="2349668"/>
          </a:xfrm>
        </p:grpSpPr>
        <p:sp>
          <p:nvSpPr>
            <p:cNvPr id="997" name="Google Shape;997;p73"/>
            <p:cNvSpPr/>
            <p:nvPr/>
          </p:nvSpPr>
          <p:spPr>
            <a:xfrm>
              <a:off x="3379615" y="2108945"/>
              <a:ext cx="2268" cy="4947"/>
            </a:xfrm>
            <a:custGeom>
              <a:avLst/>
              <a:gdLst/>
              <a:ahLst/>
              <a:cxnLst/>
              <a:rect l="l" t="t" r="r" b="b"/>
              <a:pathLst>
                <a:path w="127" h="277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26" y="277"/>
                  </a:cubicBezTo>
                  <a:cubicBezTo>
                    <a:pt x="101" y="176"/>
                    <a:pt x="51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3"/>
            <p:cNvSpPr/>
            <p:nvPr/>
          </p:nvSpPr>
          <p:spPr>
            <a:xfrm>
              <a:off x="3726452" y="2566685"/>
              <a:ext cx="288238" cy="245362"/>
            </a:xfrm>
            <a:custGeom>
              <a:avLst/>
              <a:gdLst/>
              <a:ahLst/>
              <a:cxnLst/>
              <a:rect l="l" t="t" r="r" b="b"/>
              <a:pathLst>
                <a:path w="16141" h="13740" extrusionOk="0">
                  <a:moveTo>
                    <a:pt x="10635" y="0"/>
                  </a:moveTo>
                  <a:cubicBezTo>
                    <a:pt x="7797" y="0"/>
                    <a:pt x="1" y="13740"/>
                    <a:pt x="1" y="13740"/>
                  </a:cubicBezTo>
                  <a:cubicBezTo>
                    <a:pt x="1" y="13740"/>
                    <a:pt x="16141" y="1584"/>
                    <a:pt x="10853" y="30"/>
                  </a:cubicBezTo>
                  <a:cubicBezTo>
                    <a:pt x="10784" y="10"/>
                    <a:pt x="10711" y="0"/>
                    <a:pt x="10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3"/>
            <p:cNvSpPr/>
            <p:nvPr/>
          </p:nvSpPr>
          <p:spPr>
            <a:xfrm>
              <a:off x="3726452" y="2664447"/>
              <a:ext cx="330578" cy="147592"/>
            </a:xfrm>
            <a:custGeom>
              <a:avLst/>
              <a:gdLst/>
              <a:ahLst/>
              <a:cxnLst/>
              <a:rect l="l" t="t" r="r" b="b"/>
              <a:pathLst>
                <a:path w="18512" h="8265" extrusionOk="0">
                  <a:moveTo>
                    <a:pt x="17736" y="0"/>
                  </a:moveTo>
                  <a:cubicBezTo>
                    <a:pt x="14393" y="0"/>
                    <a:pt x="1" y="8265"/>
                    <a:pt x="1" y="8265"/>
                  </a:cubicBezTo>
                  <a:cubicBezTo>
                    <a:pt x="1" y="8265"/>
                    <a:pt x="17369" y="4756"/>
                    <a:pt x="18397" y="671"/>
                  </a:cubicBezTo>
                  <a:cubicBezTo>
                    <a:pt x="18512" y="203"/>
                    <a:pt x="18259" y="0"/>
                    <a:pt x="17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3"/>
            <p:cNvSpPr/>
            <p:nvPr/>
          </p:nvSpPr>
          <p:spPr>
            <a:xfrm>
              <a:off x="3642761" y="2590005"/>
              <a:ext cx="164718" cy="299024"/>
            </a:xfrm>
            <a:custGeom>
              <a:avLst/>
              <a:gdLst/>
              <a:ahLst/>
              <a:cxnLst/>
              <a:rect l="l" t="t" r="r" b="b"/>
              <a:pathLst>
                <a:path w="9224" h="16745" extrusionOk="0">
                  <a:moveTo>
                    <a:pt x="6954" y="1"/>
                  </a:moveTo>
                  <a:cubicBezTo>
                    <a:pt x="4732" y="1"/>
                    <a:pt x="1" y="16744"/>
                    <a:pt x="1" y="16744"/>
                  </a:cubicBezTo>
                  <a:cubicBezTo>
                    <a:pt x="1" y="16744"/>
                    <a:pt x="9224" y="203"/>
                    <a:pt x="6993" y="2"/>
                  </a:cubicBezTo>
                  <a:cubicBezTo>
                    <a:pt x="6980" y="1"/>
                    <a:pt x="6967" y="1"/>
                    <a:pt x="6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3"/>
            <p:cNvSpPr/>
            <p:nvPr/>
          </p:nvSpPr>
          <p:spPr>
            <a:xfrm>
              <a:off x="3568033" y="2697856"/>
              <a:ext cx="86055" cy="255612"/>
            </a:xfrm>
            <a:custGeom>
              <a:avLst/>
              <a:gdLst/>
              <a:ahLst/>
              <a:cxnLst/>
              <a:rect l="l" t="t" r="r" b="b"/>
              <a:pathLst>
                <a:path w="4819" h="14314" extrusionOk="0">
                  <a:moveTo>
                    <a:pt x="3392" y="1"/>
                  </a:moveTo>
                  <a:cubicBezTo>
                    <a:pt x="3207" y="1"/>
                    <a:pt x="2979" y="136"/>
                    <a:pt x="2707" y="429"/>
                  </a:cubicBezTo>
                  <a:cubicBezTo>
                    <a:pt x="326" y="2985"/>
                    <a:pt x="0" y="14313"/>
                    <a:pt x="0" y="14313"/>
                  </a:cubicBezTo>
                  <a:cubicBezTo>
                    <a:pt x="3618" y="8120"/>
                    <a:pt x="481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3"/>
            <p:cNvSpPr/>
            <p:nvPr/>
          </p:nvSpPr>
          <p:spPr>
            <a:xfrm>
              <a:off x="3435201" y="2764334"/>
              <a:ext cx="129717" cy="263416"/>
            </a:xfrm>
            <a:custGeom>
              <a:avLst/>
              <a:gdLst/>
              <a:ahLst/>
              <a:cxnLst/>
              <a:rect l="l" t="t" r="r" b="b"/>
              <a:pathLst>
                <a:path w="7264" h="14751" extrusionOk="0">
                  <a:moveTo>
                    <a:pt x="5140" y="1"/>
                  </a:moveTo>
                  <a:cubicBezTo>
                    <a:pt x="3128" y="1"/>
                    <a:pt x="1" y="10966"/>
                    <a:pt x="1525" y="14751"/>
                  </a:cubicBezTo>
                  <a:cubicBezTo>
                    <a:pt x="1525" y="14751"/>
                    <a:pt x="7264" y="465"/>
                    <a:pt x="5259" y="14"/>
                  </a:cubicBezTo>
                  <a:cubicBezTo>
                    <a:pt x="5220" y="5"/>
                    <a:pt x="5180" y="1"/>
                    <a:pt x="5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3"/>
            <p:cNvSpPr/>
            <p:nvPr/>
          </p:nvSpPr>
          <p:spPr>
            <a:xfrm>
              <a:off x="3291209" y="2868239"/>
              <a:ext cx="162289" cy="268720"/>
            </a:xfrm>
            <a:custGeom>
              <a:avLst/>
              <a:gdLst/>
              <a:ahLst/>
              <a:cxnLst/>
              <a:rect l="l" t="t" r="r" b="b"/>
              <a:pathLst>
                <a:path w="9088" h="15048" extrusionOk="0">
                  <a:moveTo>
                    <a:pt x="7060" y="1"/>
                  </a:moveTo>
                  <a:cubicBezTo>
                    <a:pt x="5079" y="1"/>
                    <a:pt x="1" y="10069"/>
                    <a:pt x="666" y="15047"/>
                  </a:cubicBezTo>
                  <a:cubicBezTo>
                    <a:pt x="666" y="15047"/>
                    <a:pt x="9087" y="385"/>
                    <a:pt x="7157" y="9"/>
                  </a:cubicBezTo>
                  <a:cubicBezTo>
                    <a:pt x="7126" y="4"/>
                    <a:pt x="7093" y="1"/>
                    <a:pt x="7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3"/>
            <p:cNvSpPr/>
            <p:nvPr/>
          </p:nvSpPr>
          <p:spPr>
            <a:xfrm>
              <a:off x="3171074" y="2986767"/>
              <a:ext cx="120413" cy="234773"/>
            </a:xfrm>
            <a:custGeom>
              <a:avLst/>
              <a:gdLst/>
              <a:ahLst/>
              <a:cxnLst/>
              <a:rect l="l" t="t" r="r" b="b"/>
              <a:pathLst>
                <a:path w="6743" h="13147" extrusionOk="0">
                  <a:moveTo>
                    <a:pt x="5330" y="1"/>
                  </a:moveTo>
                  <a:cubicBezTo>
                    <a:pt x="5256" y="1"/>
                    <a:pt x="5160" y="37"/>
                    <a:pt x="5038" y="113"/>
                  </a:cubicBezTo>
                  <a:cubicBezTo>
                    <a:pt x="2607" y="1642"/>
                    <a:pt x="853" y="8083"/>
                    <a:pt x="1" y="13146"/>
                  </a:cubicBezTo>
                  <a:cubicBezTo>
                    <a:pt x="1" y="13146"/>
                    <a:pt x="6743" y="1"/>
                    <a:pt x="5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3"/>
            <p:cNvSpPr/>
            <p:nvPr/>
          </p:nvSpPr>
          <p:spPr>
            <a:xfrm>
              <a:off x="3000905" y="3057388"/>
              <a:ext cx="170200" cy="258577"/>
            </a:xfrm>
            <a:custGeom>
              <a:avLst/>
              <a:gdLst/>
              <a:ahLst/>
              <a:cxnLst/>
              <a:rect l="l" t="t" r="r" b="b"/>
              <a:pathLst>
                <a:path w="9531" h="14480" extrusionOk="0">
                  <a:moveTo>
                    <a:pt x="7539" y="1"/>
                  </a:moveTo>
                  <a:cubicBezTo>
                    <a:pt x="5529" y="1"/>
                    <a:pt x="1" y="10097"/>
                    <a:pt x="809" y="14479"/>
                  </a:cubicBezTo>
                  <a:cubicBezTo>
                    <a:pt x="809" y="14479"/>
                    <a:pt x="9531" y="519"/>
                    <a:pt x="7676" y="18"/>
                  </a:cubicBezTo>
                  <a:cubicBezTo>
                    <a:pt x="7632" y="6"/>
                    <a:pt x="7586" y="1"/>
                    <a:pt x="7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3"/>
            <p:cNvSpPr/>
            <p:nvPr/>
          </p:nvSpPr>
          <p:spPr>
            <a:xfrm>
              <a:off x="3642761" y="2835330"/>
              <a:ext cx="270488" cy="59626"/>
            </a:xfrm>
            <a:custGeom>
              <a:avLst/>
              <a:gdLst/>
              <a:ahLst/>
              <a:cxnLst/>
              <a:rect l="l" t="t" r="r" b="b"/>
              <a:pathLst>
                <a:path w="15147" h="3339" extrusionOk="0">
                  <a:moveTo>
                    <a:pt x="14084" y="0"/>
                  </a:moveTo>
                  <a:cubicBezTo>
                    <a:pt x="10676" y="0"/>
                    <a:pt x="1" y="3005"/>
                    <a:pt x="1" y="3005"/>
                  </a:cubicBezTo>
                  <a:cubicBezTo>
                    <a:pt x="1129" y="3237"/>
                    <a:pt x="2407" y="3338"/>
                    <a:pt x="3729" y="3338"/>
                  </a:cubicBezTo>
                  <a:cubicBezTo>
                    <a:pt x="8985" y="3338"/>
                    <a:pt x="14953" y="1741"/>
                    <a:pt x="15114" y="399"/>
                  </a:cubicBezTo>
                  <a:cubicBezTo>
                    <a:pt x="15147" y="118"/>
                    <a:pt x="14757" y="0"/>
                    <a:pt x="14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3"/>
            <p:cNvSpPr/>
            <p:nvPr/>
          </p:nvSpPr>
          <p:spPr>
            <a:xfrm>
              <a:off x="3568033" y="2924396"/>
              <a:ext cx="258362" cy="44590"/>
            </a:xfrm>
            <a:custGeom>
              <a:avLst/>
              <a:gdLst/>
              <a:ahLst/>
              <a:cxnLst/>
              <a:rect l="l" t="t" r="r" b="b"/>
              <a:pathLst>
                <a:path w="14468" h="2497" extrusionOk="0">
                  <a:moveTo>
                    <a:pt x="11825" y="1"/>
                  </a:moveTo>
                  <a:cubicBezTo>
                    <a:pt x="7945" y="1"/>
                    <a:pt x="0" y="1626"/>
                    <a:pt x="0" y="1626"/>
                  </a:cubicBezTo>
                  <a:cubicBezTo>
                    <a:pt x="1892" y="2249"/>
                    <a:pt x="4123" y="2496"/>
                    <a:pt x="6239" y="2496"/>
                  </a:cubicBezTo>
                  <a:cubicBezTo>
                    <a:pt x="10599" y="2496"/>
                    <a:pt x="14468" y="1444"/>
                    <a:pt x="13860" y="448"/>
                  </a:cubicBezTo>
                  <a:cubicBezTo>
                    <a:pt x="13669" y="127"/>
                    <a:pt x="12904" y="1"/>
                    <a:pt x="11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3"/>
            <p:cNvSpPr/>
            <p:nvPr/>
          </p:nvSpPr>
          <p:spPr>
            <a:xfrm>
              <a:off x="3462414" y="3002695"/>
              <a:ext cx="266166" cy="41644"/>
            </a:xfrm>
            <a:custGeom>
              <a:avLst/>
              <a:gdLst/>
              <a:ahLst/>
              <a:cxnLst/>
              <a:rect l="l" t="t" r="r" b="b"/>
              <a:pathLst>
                <a:path w="14905" h="2332" extrusionOk="0">
                  <a:moveTo>
                    <a:pt x="11649" y="1"/>
                  </a:moveTo>
                  <a:cubicBezTo>
                    <a:pt x="7802" y="1"/>
                    <a:pt x="1" y="1402"/>
                    <a:pt x="1" y="1402"/>
                  </a:cubicBezTo>
                  <a:cubicBezTo>
                    <a:pt x="1511" y="2077"/>
                    <a:pt x="3450" y="2332"/>
                    <a:pt x="5389" y="2332"/>
                  </a:cubicBezTo>
                  <a:cubicBezTo>
                    <a:pt x="10142" y="2332"/>
                    <a:pt x="14904" y="804"/>
                    <a:pt x="13409" y="199"/>
                  </a:cubicBezTo>
                  <a:cubicBezTo>
                    <a:pt x="13053" y="59"/>
                    <a:pt x="12433" y="1"/>
                    <a:pt x="11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3"/>
            <p:cNvSpPr/>
            <p:nvPr/>
          </p:nvSpPr>
          <p:spPr>
            <a:xfrm>
              <a:off x="3303102" y="3096403"/>
              <a:ext cx="263702" cy="44804"/>
            </a:xfrm>
            <a:custGeom>
              <a:avLst/>
              <a:gdLst/>
              <a:ahLst/>
              <a:cxnLst/>
              <a:rect l="l" t="t" r="r" b="b"/>
              <a:pathLst>
                <a:path w="14767" h="2509" extrusionOk="0">
                  <a:moveTo>
                    <a:pt x="12633" y="1"/>
                  </a:moveTo>
                  <a:cubicBezTo>
                    <a:pt x="9092" y="1"/>
                    <a:pt x="0" y="2269"/>
                    <a:pt x="0" y="2269"/>
                  </a:cubicBezTo>
                  <a:cubicBezTo>
                    <a:pt x="907" y="2436"/>
                    <a:pt x="2031" y="2508"/>
                    <a:pt x="3245" y="2508"/>
                  </a:cubicBezTo>
                  <a:cubicBezTo>
                    <a:pt x="8241" y="2508"/>
                    <a:pt x="14767" y="1277"/>
                    <a:pt x="13960" y="289"/>
                  </a:cubicBezTo>
                  <a:cubicBezTo>
                    <a:pt x="13797" y="86"/>
                    <a:pt x="13320" y="1"/>
                    <a:pt x="12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3"/>
            <p:cNvSpPr/>
            <p:nvPr/>
          </p:nvSpPr>
          <p:spPr>
            <a:xfrm>
              <a:off x="3171074" y="3184398"/>
              <a:ext cx="284666" cy="49965"/>
            </a:xfrm>
            <a:custGeom>
              <a:avLst/>
              <a:gdLst/>
              <a:ahLst/>
              <a:cxnLst/>
              <a:rect l="l" t="t" r="r" b="b"/>
              <a:pathLst>
                <a:path w="15941" h="2798" extrusionOk="0">
                  <a:moveTo>
                    <a:pt x="13862" y="0"/>
                  </a:moveTo>
                  <a:cubicBezTo>
                    <a:pt x="10087" y="0"/>
                    <a:pt x="1" y="2078"/>
                    <a:pt x="1" y="2078"/>
                  </a:cubicBezTo>
                  <a:cubicBezTo>
                    <a:pt x="1326" y="2593"/>
                    <a:pt x="3039" y="2797"/>
                    <a:pt x="4835" y="2797"/>
                  </a:cubicBezTo>
                  <a:cubicBezTo>
                    <a:pt x="10035" y="2797"/>
                    <a:pt x="15940" y="1087"/>
                    <a:pt x="15214" y="248"/>
                  </a:cubicBezTo>
                  <a:cubicBezTo>
                    <a:pt x="15059" y="74"/>
                    <a:pt x="14572" y="0"/>
                    <a:pt x="13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3"/>
            <p:cNvSpPr/>
            <p:nvPr/>
          </p:nvSpPr>
          <p:spPr>
            <a:xfrm>
              <a:off x="3015333" y="3278571"/>
              <a:ext cx="279148" cy="59215"/>
            </a:xfrm>
            <a:custGeom>
              <a:avLst/>
              <a:gdLst/>
              <a:ahLst/>
              <a:cxnLst/>
              <a:rect l="l" t="t" r="r" b="b"/>
              <a:pathLst>
                <a:path w="15632" h="3316" extrusionOk="0">
                  <a:moveTo>
                    <a:pt x="13467" y="1"/>
                  </a:moveTo>
                  <a:cubicBezTo>
                    <a:pt x="9865" y="1"/>
                    <a:pt x="1" y="2092"/>
                    <a:pt x="1" y="2092"/>
                  </a:cubicBezTo>
                  <a:cubicBezTo>
                    <a:pt x="1389" y="2980"/>
                    <a:pt x="3195" y="3316"/>
                    <a:pt x="5066" y="3316"/>
                  </a:cubicBezTo>
                  <a:cubicBezTo>
                    <a:pt x="10115" y="3316"/>
                    <a:pt x="15632" y="864"/>
                    <a:pt x="14663" y="188"/>
                  </a:cubicBezTo>
                  <a:cubicBezTo>
                    <a:pt x="14479" y="57"/>
                    <a:pt x="14057" y="1"/>
                    <a:pt x="13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3"/>
            <p:cNvSpPr/>
            <p:nvPr/>
          </p:nvSpPr>
          <p:spPr>
            <a:xfrm>
              <a:off x="2835879" y="2805457"/>
              <a:ext cx="897822" cy="606476"/>
            </a:xfrm>
            <a:custGeom>
              <a:avLst/>
              <a:gdLst/>
              <a:ahLst/>
              <a:cxnLst/>
              <a:rect l="l" t="t" r="r" b="b"/>
              <a:pathLst>
                <a:path w="50277" h="33962" extrusionOk="0">
                  <a:moveTo>
                    <a:pt x="49886" y="1"/>
                  </a:moveTo>
                  <a:cubicBezTo>
                    <a:pt x="49784" y="1"/>
                    <a:pt x="49678" y="38"/>
                    <a:pt x="49600" y="117"/>
                  </a:cubicBezTo>
                  <a:cubicBezTo>
                    <a:pt x="38497" y="11571"/>
                    <a:pt x="4888" y="32122"/>
                    <a:pt x="326" y="33225"/>
                  </a:cubicBezTo>
                  <a:cubicBezTo>
                    <a:pt x="126" y="33275"/>
                    <a:pt x="1" y="33476"/>
                    <a:pt x="51" y="33676"/>
                  </a:cubicBezTo>
                  <a:cubicBezTo>
                    <a:pt x="51" y="33751"/>
                    <a:pt x="101" y="33826"/>
                    <a:pt x="151" y="33877"/>
                  </a:cubicBezTo>
                  <a:cubicBezTo>
                    <a:pt x="226" y="33933"/>
                    <a:pt x="315" y="33961"/>
                    <a:pt x="408" y="33961"/>
                  </a:cubicBezTo>
                  <a:cubicBezTo>
                    <a:pt x="439" y="33961"/>
                    <a:pt x="471" y="33958"/>
                    <a:pt x="502" y="33952"/>
                  </a:cubicBezTo>
                  <a:cubicBezTo>
                    <a:pt x="5113" y="32824"/>
                    <a:pt x="38973" y="12147"/>
                    <a:pt x="50151" y="618"/>
                  </a:cubicBezTo>
                  <a:cubicBezTo>
                    <a:pt x="50277" y="493"/>
                    <a:pt x="50277" y="242"/>
                    <a:pt x="50126" y="92"/>
                  </a:cubicBezTo>
                  <a:cubicBezTo>
                    <a:pt x="50066" y="32"/>
                    <a:pt x="49978" y="1"/>
                    <a:pt x="49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3"/>
            <p:cNvSpPr/>
            <p:nvPr/>
          </p:nvSpPr>
          <p:spPr>
            <a:xfrm>
              <a:off x="3717953" y="3084993"/>
              <a:ext cx="237790" cy="105645"/>
            </a:xfrm>
            <a:custGeom>
              <a:avLst/>
              <a:gdLst/>
              <a:ahLst/>
              <a:cxnLst/>
              <a:rect l="l" t="t" r="r" b="b"/>
              <a:pathLst>
                <a:path w="13316" h="5916" extrusionOk="0">
                  <a:moveTo>
                    <a:pt x="12508" y="1"/>
                  </a:moveTo>
                  <a:cubicBezTo>
                    <a:pt x="9765" y="1"/>
                    <a:pt x="0" y="5916"/>
                    <a:pt x="0" y="5916"/>
                  </a:cubicBezTo>
                  <a:cubicBezTo>
                    <a:pt x="0" y="5916"/>
                    <a:pt x="12457" y="3886"/>
                    <a:pt x="13183" y="778"/>
                  </a:cubicBezTo>
                  <a:cubicBezTo>
                    <a:pt x="13315" y="230"/>
                    <a:pt x="13047" y="1"/>
                    <a:pt x="12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3"/>
            <p:cNvSpPr/>
            <p:nvPr/>
          </p:nvSpPr>
          <p:spPr>
            <a:xfrm>
              <a:off x="3517911" y="3061602"/>
              <a:ext cx="261737" cy="178718"/>
            </a:xfrm>
            <a:custGeom>
              <a:avLst/>
              <a:gdLst/>
              <a:ahLst/>
              <a:cxnLst/>
              <a:rect l="l" t="t" r="r" b="b"/>
              <a:pathLst>
                <a:path w="14657" h="10008" extrusionOk="0">
                  <a:moveTo>
                    <a:pt x="14379" y="1"/>
                  </a:moveTo>
                  <a:cubicBezTo>
                    <a:pt x="12415" y="1"/>
                    <a:pt x="0" y="10008"/>
                    <a:pt x="0" y="10008"/>
                  </a:cubicBezTo>
                  <a:cubicBezTo>
                    <a:pt x="4261" y="8178"/>
                    <a:pt x="14436" y="2539"/>
                    <a:pt x="14637" y="283"/>
                  </a:cubicBezTo>
                  <a:cubicBezTo>
                    <a:pt x="14656" y="89"/>
                    <a:pt x="14564" y="1"/>
                    <a:pt x="143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3"/>
            <p:cNvSpPr/>
            <p:nvPr/>
          </p:nvSpPr>
          <p:spPr>
            <a:xfrm>
              <a:off x="3334421" y="3078101"/>
              <a:ext cx="243255" cy="200718"/>
            </a:xfrm>
            <a:custGeom>
              <a:avLst/>
              <a:gdLst/>
              <a:ahLst/>
              <a:cxnLst/>
              <a:rect l="l" t="t" r="r" b="b"/>
              <a:pathLst>
                <a:path w="13622" h="11240" extrusionOk="0">
                  <a:moveTo>
                    <a:pt x="13274" y="0"/>
                  </a:moveTo>
                  <a:cubicBezTo>
                    <a:pt x="12249" y="0"/>
                    <a:pt x="8815" y="3403"/>
                    <a:pt x="5991" y="5800"/>
                  </a:cubicBezTo>
                  <a:cubicBezTo>
                    <a:pt x="2482" y="8733"/>
                    <a:pt x="1" y="11239"/>
                    <a:pt x="1" y="11239"/>
                  </a:cubicBezTo>
                  <a:cubicBezTo>
                    <a:pt x="7269" y="8908"/>
                    <a:pt x="13234" y="2868"/>
                    <a:pt x="13560" y="612"/>
                  </a:cubicBezTo>
                  <a:cubicBezTo>
                    <a:pt x="13621" y="186"/>
                    <a:pt x="13513" y="0"/>
                    <a:pt x="13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3"/>
            <p:cNvSpPr/>
            <p:nvPr/>
          </p:nvSpPr>
          <p:spPr>
            <a:xfrm>
              <a:off x="3485680" y="3239180"/>
              <a:ext cx="317256" cy="51465"/>
            </a:xfrm>
            <a:custGeom>
              <a:avLst/>
              <a:gdLst/>
              <a:ahLst/>
              <a:cxnLst/>
              <a:rect l="l" t="t" r="r" b="b"/>
              <a:pathLst>
                <a:path w="17766" h="2882" extrusionOk="0">
                  <a:moveTo>
                    <a:pt x="5491" y="0"/>
                  </a:moveTo>
                  <a:cubicBezTo>
                    <a:pt x="3377" y="0"/>
                    <a:pt x="1386" y="145"/>
                    <a:pt x="1" y="464"/>
                  </a:cubicBezTo>
                  <a:cubicBezTo>
                    <a:pt x="4912" y="1151"/>
                    <a:pt x="11209" y="2881"/>
                    <a:pt x="14278" y="2881"/>
                  </a:cubicBezTo>
                  <a:cubicBezTo>
                    <a:pt x="15014" y="2881"/>
                    <a:pt x="15565" y="2782"/>
                    <a:pt x="15866" y="2544"/>
                  </a:cubicBezTo>
                  <a:cubicBezTo>
                    <a:pt x="17766" y="1046"/>
                    <a:pt x="11180" y="0"/>
                    <a:pt x="5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3"/>
            <p:cNvSpPr/>
            <p:nvPr/>
          </p:nvSpPr>
          <p:spPr>
            <a:xfrm>
              <a:off x="3312048" y="3283249"/>
              <a:ext cx="296292" cy="74394"/>
            </a:xfrm>
            <a:custGeom>
              <a:avLst/>
              <a:gdLst/>
              <a:ahLst/>
              <a:cxnLst/>
              <a:rect l="l" t="t" r="r" b="b"/>
              <a:pathLst>
                <a:path w="16592" h="4166" extrusionOk="0">
                  <a:moveTo>
                    <a:pt x="0" y="1"/>
                  </a:moveTo>
                  <a:lnTo>
                    <a:pt x="0" y="1"/>
                  </a:lnTo>
                  <a:cubicBezTo>
                    <a:pt x="5924" y="2743"/>
                    <a:pt x="11491" y="4166"/>
                    <a:pt x="14365" y="4166"/>
                  </a:cubicBezTo>
                  <a:cubicBezTo>
                    <a:pt x="15589" y="4166"/>
                    <a:pt x="16324" y="3908"/>
                    <a:pt x="16391" y="3384"/>
                  </a:cubicBezTo>
                  <a:cubicBezTo>
                    <a:pt x="16592" y="163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3"/>
            <p:cNvSpPr/>
            <p:nvPr/>
          </p:nvSpPr>
          <p:spPr>
            <a:xfrm>
              <a:off x="3131254" y="3124545"/>
              <a:ext cx="270327" cy="188272"/>
            </a:xfrm>
            <a:custGeom>
              <a:avLst/>
              <a:gdLst/>
              <a:ahLst/>
              <a:cxnLst/>
              <a:rect l="l" t="t" r="r" b="b"/>
              <a:pathLst>
                <a:path w="15138" h="10543" extrusionOk="0">
                  <a:moveTo>
                    <a:pt x="13441" y="1"/>
                  </a:moveTo>
                  <a:cubicBezTo>
                    <a:pt x="11290" y="1"/>
                    <a:pt x="0" y="10543"/>
                    <a:pt x="0" y="10543"/>
                  </a:cubicBezTo>
                  <a:cubicBezTo>
                    <a:pt x="7970" y="8187"/>
                    <a:pt x="15138" y="844"/>
                    <a:pt x="13634" y="42"/>
                  </a:cubicBezTo>
                  <a:cubicBezTo>
                    <a:pt x="13582" y="14"/>
                    <a:pt x="13517" y="1"/>
                    <a:pt x="13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3"/>
            <p:cNvSpPr/>
            <p:nvPr/>
          </p:nvSpPr>
          <p:spPr>
            <a:xfrm>
              <a:off x="3131254" y="3312783"/>
              <a:ext cx="334042" cy="102413"/>
            </a:xfrm>
            <a:custGeom>
              <a:avLst/>
              <a:gdLst/>
              <a:ahLst/>
              <a:cxnLst/>
              <a:rect l="l" t="t" r="r" b="b"/>
              <a:pathLst>
                <a:path w="18706" h="5735" extrusionOk="0">
                  <a:moveTo>
                    <a:pt x="0" y="1"/>
                  </a:moveTo>
                  <a:cubicBezTo>
                    <a:pt x="0" y="1"/>
                    <a:pt x="5589" y="3209"/>
                    <a:pt x="10526" y="4412"/>
                  </a:cubicBezTo>
                  <a:cubicBezTo>
                    <a:pt x="13557" y="5154"/>
                    <a:pt x="16120" y="5734"/>
                    <a:pt x="17480" y="5734"/>
                  </a:cubicBezTo>
                  <a:cubicBezTo>
                    <a:pt x="18325" y="5734"/>
                    <a:pt x="18705" y="5511"/>
                    <a:pt x="18446" y="4963"/>
                  </a:cubicBezTo>
                  <a:cubicBezTo>
                    <a:pt x="17745" y="35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3"/>
            <p:cNvSpPr/>
            <p:nvPr/>
          </p:nvSpPr>
          <p:spPr>
            <a:xfrm>
              <a:off x="2965211" y="3167774"/>
              <a:ext cx="228719" cy="163396"/>
            </a:xfrm>
            <a:custGeom>
              <a:avLst/>
              <a:gdLst/>
              <a:ahLst/>
              <a:cxnLst/>
              <a:rect l="l" t="t" r="r" b="b"/>
              <a:pathLst>
                <a:path w="12808" h="9150" extrusionOk="0">
                  <a:moveTo>
                    <a:pt x="11295" y="0"/>
                  </a:moveTo>
                  <a:cubicBezTo>
                    <a:pt x="10119" y="0"/>
                    <a:pt x="8288" y="1659"/>
                    <a:pt x="5464" y="4187"/>
                  </a:cubicBezTo>
                  <a:cubicBezTo>
                    <a:pt x="2357" y="6969"/>
                    <a:pt x="1" y="9149"/>
                    <a:pt x="1" y="9149"/>
                  </a:cubicBezTo>
                  <a:cubicBezTo>
                    <a:pt x="6718" y="7119"/>
                    <a:pt x="12808" y="428"/>
                    <a:pt x="11630" y="52"/>
                  </a:cubicBezTo>
                  <a:cubicBezTo>
                    <a:pt x="11525" y="17"/>
                    <a:pt x="11413" y="0"/>
                    <a:pt x="11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3"/>
            <p:cNvSpPr/>
            <p:nvPr/>
          </p:nvSpPr>
          <p:spPr>
            <a:xfrm>
              <a:off x="2835432" y="3202343"/>
              <a:ext cx="227380" cy="135092"/>
            </a:xfrm>
            <a:custGeom>
              <a:avLst/>
              <a:gdLst/>
              <a:ahLst/>
              <a:cxnLst/>
              <a:rect l="l" t="t" r="r" b="b"/>
              <a:pathLst>
                <a:path w="12733" h="7565" extrusionOk="0">
                  <a:moveTo>
                    <a:pt x="11271" y="0"/>
                  </a:moveTo>
                  <a:cubicBezTo>
                    <a:pt x="9358" y="0"/>
                    <a:pt x="1" y="7564"/>
                    <a:pt x="1" y="7564"/>
                  </a:cubicBezTo>
                  <a:cubicBezTo>
                    <a:pt x="4788" y="6537"/>
                    <a:pt x="12732" y="747"/>
                    <a:pt x="11479" y="45"/>
                  </a:cubicBezTo>
                  <a:cubicBezTo>
                    <a:pt x="11425" y="15"/>
                    <a:pt x="11355" y="0"/>
                    <a:pt x="11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3"/>
            <p:cNvSpPr/>
            <p:nvPr/>
          </p:nvSpPr>
          <p:spPr>
            <a:xfrm>
              <a:off x="2965211" y="3331139"/>
              <a:ext cx="332328" cy="112467"/>
            </a:xfrm>
            <a:custGeom>
              <a:avLst/>
              <a:gdLst/>
              <a:ahLst/>
              <a:cxnLst/>
              <a:rect l="l" t="t" r="r" b="b"/>
              <a:pathLst>
                <a:path w="18610" h="6298" extrusionOk="0">
                  <a:moveTo>
                    <a:pt x="1" y="0"/>
                  </a:moveTo>
                  <a:cubicBezTo>
                    <a:pt x="2908" y="3083"/>
                    <a:pt x="12482" y="6166"/>
                    <a:pt x="15715" y="6291"/>
                  </a:cubicBezTo>
                  <a:cubicBezTo>
                    <a:pt x="15812" y="6296"/>
                    <a:pt x="15901" y="6298"/>
                    <a:pt x="15981" y="6298"/>
                  </a:cubicBezTo>
                  <a:cubicBezTo>
                    <a:pt x="18610" y="6298"/>
                    <a:pt x="12706" y="3966"/>
                    <a:pt x="8572" y="2507"/>
                  </a:cubicBezTo>
                  <a:cubicBezTo>
                    <a:pt x="4312" y="10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3"/>
            <p:cNvSpPr/>
            <p:nvPr/>
          </p:nvSpPr>
          <p:spPr>
            <a:xfrm>
              <a:off x="2835432" y="3337407"/>
              <a:ext cx="220665" cy="98931"/>
            </a:xfrm>
            <a:custGeom>
              <a:avLst/>
              <a:gdLst/>
              <a:ahLst/>
              <a:cxnLst/>
              <a:rect l="l" t="t" r="r" b="b"/>
              <a:pathLst>
                <a:path w="12357" h="5540" extrusionOk="0">
                  <a:moveTo>
                    <a:pt x="1" y="0"/>
                  </a:moveTo>
                  <a:cubicBezTo>
                    <a:pt x="3000" y="3633"/>
                    <a:pt x="8063" y="5539"/>
                    <a:pt x="10272" y="5539"/>
                  </a:cubicBezTo>
                  <a:cubicBezTo>
                    <a:pt x="10684" y="5539"/>
                    <a:pt x="10997" y="5473"/>
                    <a:pt x="11179" y="5339"/>
                  </a:cubicBezTo>
                  <a:cubicBezTo>
                    <a:pt x="12356" y="446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3"/>
            <p:cNvSpPr/>
            <p:nvPr/>
          </p:nvSpPr>
          <p:spPr>
            <a:xfrm>
              <a:off x="2723100" y="3216432"/>
              <a:ext cx="235880" cy="117860"/>
            </a:xfrm>
            <a:custGeom>
              <a:avLst/>
              <a:gdLst/>
              <a:ahLst/>
              <a:cxnLst/>
              <a:rect l="l" t="t" r="r" b="b"/>
              <a:pathLst>
                <a:path w="13209" h="6600" extrusionOk="0">
                  <a:moveTo>
                    <a:pt x="11102" y="0"/>
                  </a:moveTo>
                  <a:cubicBezTo>
                    <a:pt x="8754" y="0"/>
                    <a:pt x="1" y="6600"/>
                    <a:pt x="1" y="6600"/>
                  </a:cubicBezTo>
                  <a:cubicBezTo>
                    <a:pt x="6292" y="5146"/>
                    <a:pt x="13209" y="610"/>
                    <a:pt x="11354" y="33"/>
                  </a:cubicBezTo>
                  <a:cubicBezTo>
                    <a:pt x="11281" y="11"/>
                    <a:pt x="11197" y="0"/>
                    <a:pt x="1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3"/>
            <p:cNvSpPr/>
            <p:nvPr/>
          </p:nvSpPr>
          <p:spPr>
            <a:xfrm>
              <a:off x="2673870" y="3183702"/>
              <a:ext cx="1051342" cy="160610"/>
            </a:xfrm>
            <a:custGeom>
              <a:avLst/>
              <a:gdLst/>
              <a:ahLst/>
              <a:cxnLst/>
              <a:rect l="l" t="t" r="r" b="b"/>
              <a:pathLst>
                <a:path w="58874" h="8994" extrusionOk="0">
                  <a:moveTo>
                    <a:pt x="58453" y="1"/>
                  </a:moveTo>
                  <a:cubicBezTo>
                    <a:pt x="58426" y="1"/>
                    <a:pt x="58398" y="4"/>
                    <a:pt x="58372" y="12"/>
                  </a:cubicBezTo>
                  <a:cubicBezTo>
                    <a:pt x="58039" y="101"/>
                    <a:pt x="28835" y="8235"/>
                    <a:pt x="7932" y="8235"/>
                  </a:cubicBezTo>
                  <a:cubicBezTo>
                    <a:pt x="5270" y="8235"/>
                    <a:pt x="2743" y="8104"/>
                    <a:pt x="427" y="7806"/>
                  </a:cubicBezTo>
                  <a:cubicBezTo>
                    <a:pt x="412" y="7804"/>
                    <a:pt x="398" y="7804"/>
                    <a:pt x="383" y="7804"/>
                  </a:cubicBezTo>
                  <a:cubicBezTo>
                    <a:pt x="202" y="7804"/>
                    <a:pt x="49" y="7946"/>
                    <a:pt x="26" y="8132"/>
                  </a:cubicBezTo>
                  <a:cubicBezTo>
                    <a:pt x="1" y="8257"/>
                    <a:pt x="26" y="8358"/>
                    <a:pt x="101" y="8433"/>
                  </a:cubicBezTo>
                  <a:cubicBezTo>
                    <a:pt x="176" y="8508"/>
                    <a:pt x="251" y="8533"/>
                    <a:pt x="327" y="8558"/>
                  </a:cubicBezTo>
                  <a:cubicBezTo>
                    <a:pt x="2669" y="8860"/>
                    <a:pt x="5225" y="8993"/>
                    <a:pt x="7916" y="8993"/>
                  </a:cubicBezTo>
                  <a:cubicBezTo>
                    <a:pt x="28948" y="8993"/>
                    <a:pt x="58239" y="827"/>
                    <a:pt x="58573" y="739"/>
                  </a:cubicBezTo>
                  <a:cubicBezTo>
                    <a:pt x="58748" y="688"/>
                    <a:pt x="58873" y="488"/>
                    <a:pt x="58823" y="287"/>
                  </a:cubicBezTo>
                  <a:cubicBezTo>
                    <a:pt x="58781" y="117"/>
                    <a:pt x="58611" y="1"/>
                    <a:pt x="58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3"/>
            <p:cNvSpPr/>
            <p:nvPr/>
          </p:nvSpPr>
          <p:spPr>
            <a:xfrm>
              <a:off x="789729" y="3025908"/>
              <a:ext cx="223862" cy="132074"/>
            </a:xfrm>
            <a:custGeom>
              <a:avLst/>
              <a:gdLst/>
              <a:ahLst/>
              <a:cxnLst/>
              <a:rect l="l" t="t" r="r" b="b"/>
              <a:pathLst>
                <a:path w="12536" h="7396" extrusionOk="0">
                  <a:moveTo>
                    <a:pt x="641" y="1"/>
                  </a:moveTo>
                  <a:cubicBezTo>
                    <a:pt x="222" y="1"/>
                    <a:pt x="0" y="211"/>
                    <a:pt x="55" y="703"/>
                  </a:cubicBezTo>
                  <a:cubicBezTo>
                    <a:pt x="431" y="3886"/>
                    <a:pt x="12536" y="7395"/>
                    <a:pt x="12536" y="7395"/>
                  </a:cubicBezTo>
                  <a:cubicBezTo>
                    <a:pt x="12536" y="7395"/>
                    <a:pt x="3123" y="1"/>
                    <a:pt x="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3"/>
            <p:cNvSpPr/>
            <p:nvPr/>
          </p:nvSpPr>
          <p:spPr>
            <a:xfrm>
              <a:off x="966576" y="3023140"/>
              <a:ext cx="239898" cy="208683"/>
            </a:xfrm>
            <a:custGeom>
              <a:avLst/>
              <a:gdLst/>
              <a:ahLst/>
              <a:cxnLst/>
              <a:rect l="l" t="t" r="r" b="b"/>
              <a:pathLst>
                <a:path w="13434" h="11686" extrusionOk="0">
                  <a:moveTo>
                    <a:pt x="290" y="1"/>
                  </a:moveTo>
                  <a:cubicBezTo>
                    <a:pt x="140" y="1"/>
                    <a:pt x="56" y="82"/>
                    <a:pt x="50" y="257"/>
                  </a:cubicBezTo>
                  <a:cubicBezTo>
                    <a:pt x="0" y="2512"/>
                    <a:pt x="9399" y="9355"/>
                    <a:pt x="13434" y="11685"/>
                  </a:cubicBezTo>
                  <a:cubicBezTo>
                    <a:pt x="13434" y="11685"/>
                    <a:pt x="2091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3"/>
            <p:cNvSpPr/>
            <p:nvPr/>
          </p:nvSpPr>
          <p:spPr>
            <a:xfrm>
              <a:off x="1166011" y="3064120"/>
              <a:ext cx="217683" cy="228112"/>
            </a:xfrm>
            <a:custGeom>
              <a:avLst/>
              <a:gdLst/>
              <a:ahLst/>
              <a:cxnLst/>
              <a:rect l="l" t="t" r="r" b="b"/>
              <a:pathLst>
                <a:path w="12190" h="12774" extrusionOk="0">
                  <a:moveTo>
                    <a:pt x="315" y="0"/>
                  </a:moveTo>
                  <a:cubicBezTo>
                    <a:pt x="111" y="0"/>
                    <a:pt x="1" y="174"/>
                    <a:pt x="9" y="568"/>
                  </a:cubicBezTo>
                  <a:cubicBezTo>
                    <a:pt x="59" y="2849"/>
                    <a:pt x="5247" y="9591"/>
                    <a:pt x="12190" y="12774"/>
                  </a:cubicBezTo>
                  <a:cubicBezTo>
                    <a:pt x="12190" y="12774"/>
                    <a:pt x="10034" y="9992"/>
                    <a:pt x="6902" y="6634"/>
                  </a:cubicBezTo>
                  <a:cubicBezTo>
                    <a:pt x="4338" y="3863"/>
                    <a:pt x="127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3"/>
            <p:cNvSpPr/>
            <p:nvPr/>
          </p:nvSpPr>
          <p:spPr>
            <a:xfrm>
              <a:off x="931293" y="3216200"/>
              <a:ext cx="305631" cy="40001"/>
            </a:xfrm>
            <a:custGeom>
              <a:avLst/>
              <a:gdLst/>
              <a:ahLst/>
              <a:cxnLst/>
              <a:rect l="l" t="t" r="r" b="b"/>
              <a:pathLst>
                <a:path w="17115" h="2240" extrusionOk="0">
                  <a:moveTo>
                    <a:pt x="6011" y="1"/>
                  </a:moveTo>
                  <a:cubicBezTo>
                    <a:pt x="2534" y="1"/>
                    <a:pt x="1" y="490"/>
                    <a:pt x="1124" y="1625"/>
                  </a:cubicBezTo>
                  <a:cubicBezTo>
                    <a:pt x="1581" y="2082"/>
                    <a:pt x="2786" y="2239"/>
                    <a:pt x="4414" y="2239"/>
                  </a:cubicBezTo>
                  <a:cubicBezTo>
                    <a:pt x="7785" y="2239"/>
                    <a:pt x="12974" y="1568"/>
                    <a:pt x="17114" y="1500"/>
                  </a:cubicBezTo>
                  <a:cubicBezTo>
                    <a:pt x="14570" y="565"/>
                    <a:pt x="9746" y="1"/>
                    <a:pt x="6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3"/>
            <p:cNvSpPr/>
            <p:nvPr/>
          </p:nvSpPr>
          <p:spPr>
            <a:xfrm>
              <a:off x="1107550" y="3298409"/>
              <a:ext cx="297631" cy="45126"/>
            </a:xfrm>
            <a:custGeom>
              <a:avLst/>
              <a:gdLst/>
              <a:ahLst/>
              <a:cxnLst/>
              <a:rect l="l" t="t" r="r" b="b"/>
              <a:pathLst>
                <a:path w="16667" h="2527" extrusionOk="0">
                  <a:moveTo>
                    <a:pt x="13363" y="0"/>
                  </a:moveTo>
                  <a:cubicBezTo>
                    <a:pt x="8504" y="0"/>
                    <a:pt x="0" y="179"/>
                    <a:pt x="0" y="1432"/>
                  </a:cubicBezTo>
                  <a:cubicBezTo>
                    <a:pt x="0" y="2149"/>
                    <a:pt x="1304" y="2527"/>
                    <a:pt x="3450" y="2527"/>
                  </a:cubicBezTo>
                  <a:cubicBezTo>
                    <a:pt x="6559" y="2527"/>
                    <a:pt x="11433" y="1734"/>
                    <a:pt x="16667" y="29"/>
                  </a:cubicBezTo>
                  <a:cubicBezTo>
                    <a:pt x="16667" y="29"/>
                    <a:pt x="15306" y="0"/>
                    <a:pt x="13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3"/>
            <p:cNvSpPr/>
            <p:nvPr/>
          </p:nvSpPr>
          <p:spPr>
            <a:xfrm>
              <a:off x="1333984" y="3134722"/>
              <a:ext cx="247076" cy="215701"/>
            </a:xfrm>
            <a:custGeom>
              <a:avLst/>
              <a:gdLst/>
              <a:ahLst/>
              <a:cxnLst/>
              <a:rect l="l" t="t" r="r" b="b"/>
              <a:pathLst>
                <a:path w="13836" h="12079" extrusionOk="0">
                  <a:moveTo>
                    <a:pt x="1711" y="0"/>
                  </a:moveTo>
                  <a:cubicBezTo>
                    <a:pt x="1662" y="0"/>
                    <a:pt x="1618" y="8"/>
                    <a:pt x="1580" y="23"/>
                  </a:cubicBezTo>
                  <a:cubicBezTo>
                    <a:pt x="1" y="624"/>
                    <a:pt x="6216" y="8795"/>
                    <a:pt x="13836" y="12078"/>
                  </a:cubicBezTo>
                  <a:cubicBezTo>
                    <a:pt x="13836" y="12078"/>
                    <a:pt x="3691" y="0"/>
                    <a:pt x="1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3"/>
            <p:cNvSpPr/>
            <p:nvPr/>
          </p:nvSpPr>
          <p:spPr>
            <a:xfrm>
              <a:off x="1235793" y="3350388"/>
              <a:ext cx="345275" cy="64805"/>
            </a:xfrm>
            <a:custGeom>
              <a:avLst/>
              <a:gdLst/>
              <a:ahLst/>
              <a:cxnLst/>
              <a:rect l="l" t="t" r="r" b="b"/>
              <a:pathLst>
                <a:path w="19335" h="3629" extrusionOk="0">
                  <a:moveTo>
                    <a:pt x="19335" y="0"/>
                  </a:moveTo>
                  <a:cubicBezTo>
                    <a:pt x="19334" y="0"/>
                    <a:pt x="1289" y="1354"/>
                    <a:pt x="437" y="2682"/>
                  </a:cubicBezTo>
                  <a:cubicBezTo>
                    <a:pt x="0" y="3376"/>
                    <a:pt x="776" y="3628"/>
                    <a:pt x="2313" y="3628"/>
                  </a:cubicBezTo>
                  <a:cubicBezTo>
                    <a:pt x="3771" y="3628"/>
                    <a:pt x="5916" y="3401"/>
                    <a:pt x="8357" y="3108"/>
                  </a:cubicBezTo>
                  <a:cubicBezTo>
                    <a:pt x="13395" y="2531"/>
                    <a:pt x="19334" y="0"/>
                    <a:pt x="19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3"/>
            <p:cNvSpPr/>
            <p:nvPr/>
          </p:nvSpPr>
          <p:spPr>
            <a:xfrm>
              <a:off x="1535383" y="3201933"/>
              <a:ext cx="208129" cy="186968"/>
            </a:xfrm>
            <a:custGeom>
              <a:avLst/>
              <a:gdLst/>
              <a:ahLst/>
              <a:cxnLst/>
              <a:rect l="l" t="t" r="r" b="b"/>
              <a:pathLst>
                <a:path w="11655" h="10470" extrusionOk="0">
                  <a:moveTo>
                    <a:pt x="1402" y="0"/>
                  </a:moveTo>
                  <a:cubicBezTo>
                    <a:pt x="1334" y="0"/>
                    <a:pt x="1268" y="6"/>
                    <a:pt x="1203" y="18"/>
                  </a:cubicBezTo>
                  <a:cubicBezTo>
                    <a:pt x="0" y="244"/>
                    <a:pt x="5238" y="7637"/>
                    <a:pt x="11654" y="10470"/>
                  </a:cubicBezTo>
                  <a:cubicBezTo>
                    <a:pt x="11654" y="10470"/>
                    <a:pt x="9599" y="8013"/>
                    <a:pt x="6842" y="4881"/>
                  </a:cubicBezTo>
                  <a:cubicBezTo>
                    <a:pt x="4231" y="1890"/>
                    <a:pt x="2609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3"/>
            <p:cNvSpPr/>
            <p:nvPr/>
          </p:nvSpPr>
          <p:spPr>
            <a:xfrm>
              <a:off x="1660679" y="3251965"/>
              <a:ext cx="211272" cy="158860"/>
            </a:xfrm>
            <a:custGeom>
              <a:avLst/>
              <a:gdLst/>
              <a:ahLst/>
              <a:cxnLst/>
              <a:rect l="l" t="t" r="r" b="b"/>
              <a:pathLst>
                <a:path w="11831" h="8896" extrusionOk="0">
                  <a:moveTo>
                    <a:pt x="1486" y="0"/>
                  </a:moveTo>
                  <a:cubicBezTo>
                    <a:pt x="1436" y="0"/>
                    <a:pt x="1392" y="8"/>
                    <a:pt x="1354" y="23"/>
                  </a:cubicBezTo>
                  <a:cubicBezTo>
                    <a:pt x="1" y="575"/>
                    <a:pt x="7194" y="7292"/>
                    <a:pt x="11830" y="8896"/>
                  </a:cubicBezTo>
                  <a:cubicBezTo>
                    <a:pt x="11830" y="8896"/>
                    <a:pt x="3195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3"/>
            <p:cNvSpPr/>
            <p:nvPr/>
          </p:nvSpPr>
          <p:spPr>
            <a:xfrm>
              <a:off x="1393516" y="3388868"/>
              <a:ext cx="350007" cy="77841"/>
            </a:xfrm>
            <a:custGeom>
              <a:avLst/>
              <a:gdLst/>
              <a:ahLst/>
              <a:cxnLst/>
              <a:rect l="l" t="t" r="r" b="b"/>
              <a:pathLst>
                <a:path w="19600" h="4359" extrusionOk="0">
                  <a:moveTo>
                    <a:pt x="19599" y="1"/>
                  </a:moveTo>
                  <a:cubicBezTo>
                    <a:pt x="19599" y="1"/>
                    <a:pt x="15213" y="452"/>
                    <a:pt x="10802" y="1429"/>
                  </a:cubicBezTo>
                  <a:cubicBezTo>
                    <a:pt x="6391" y="2432"/>
                    <a:pt x="0" y="4086"/>
                    <a:pt x="3233" y="4336"/>
                  </a:cubicBezTo>
                  <a:cubicBezTo>
                    <a:pt x="3429" y="4351"/>
                    <a:pt x="3647" y="4359"/>
                    <a:pt x="3887" y="4359"/>
                  </a:cubicBezTo>
                  <a:cubicBezTo>
                    <a:pt x="7648" y="4359"/>
                    <a:pt x="16536" y="2545"/>
                    <a:pt x="19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3"/>
            <p:cNvSpPr/>
            <p:nvPr/>
          </p:nvSpPr>
          <p:spPr>
            <a:xfrm>
              <a:off x="1642787" y="3410795"/>
              <a:ext cx="229165" cy="76591"/>
            </a:xfrm>
            <a:custGeom>
              <a:avLst/>
              <a:gdLst/>
              <a:ahLst/>
              <a:cxnLst/>
              <a:rect l="l" t="t" r="r" b="b"/>
              <a:pathLst>
                <a:path w="12833" h="4289" extrusionOk="0">
                  <a:moveTo>
                    <a:pt x="12832" y="1"/>
                  </a:moveTo>
                  <a:cubicBezTo>
                    <a:pt x="12832" y="1"/>
                    <a:pt x="0" y="2933"/>
                    <a:pt x="1078" y="3935"/>
                  </a:cubicBezTo>
                  <a:cubicBezTo>
                    <a:pt x="1322" y="4168"/>
                    <a:pt x="1867" y="4289"/>
                    <a:pt x="2610" y="4289"/>
                  </a:cubicBezTo>
                  <a:cubicBezTo>
                    <a:pt x="5072" y="4289"/>
                    <a:pt x="9714" y="2965"/>
                    <a:pt x="12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3"/>
            <p:cNvSpPr/>
            <p:nvPr/>
          </p:nvSpPr>
          <p:spPr>
            <a:xfrm>
              <a:off x="1762727" y="3279928"/>
              <a:ext cx="221112" cy="141199"/>
            </a:xfrm>
            <a:custGeom>
              <a:avLst/>
              <a:gdLst/>
              <a:ahLst/>
              <a:cxnLst/>
              <a:rect l="l" t="t" r="r" b="b"/>
              <a:pathLst>
                <a:path w="12382" h="7907" extrusionOk="0">
                  <a:moveTo>
                    <a:pt x="2034" y="0"/>
                  </a:moveTo>
                  <a:cubicBezTo>
                    <a:pt x="1988" y="0"/>
                    <a:pt x="1945" y="4"/>
                    <a:pt x="1905" y="11"/>
                  </a:cubicBezTo>
                  <a:cubicBezTo>
                    <a:pt x="0" y="362"/>
                    <a:pt x="6316" y="5701"/>
                    <a:pt x="12381" y="7906"/>
                  </a:cubicBezTo>
                  <a:cubicBezTo>
                    <a:pt x="12381" y="7906"/>
                    <a:pt x="4187" y="0"/>
                    <a:pt x="2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3"/>
            <p:cNvSpPr/>
            <p:nvPr/>
          </p:nvSpPr>
          <p:spPr>
            <a:xfrm>
              <a:off x="1005949" y="3151418"/>
              <a:ext cx="1027163" cy="277327"/>
            </a:xfrm>
            <a:custGeom>
              <a:avLst/>
              <a:gdLst/>
              <a:ahLst/>
              <a:cxnLst/>
              <a:rect l="l" t="t" r="r" b="b"/>
              <a:pathLst>
                <a:path w="57520" h="15530" extrusionOk="0">
                  <a:moveTo>
                    <a:pt x="419" y="1"/>
                  </a:moveTo>
                  <a:cubicBezTo>
                    <a:pt x="278" y="1"/>
                    <a:pt x="156" y="94"/>
                    <a:pt x="101" y="241"/>
                  </a:cubicBezTo>
                  <a:cubicBezTo>
                    <a:pt x="1" y="416"/>
                    <a:pt x="101" y="642"/>
                    <a:pt x="302" y="717"/>
                  </a:cubicBezTo>
                  <a:cubicBezTo>
                    <a:pt x="651" y="867"/>
                    <a:pt x="36041" y="15530"/>
                    <a:pt x="56880" y="15530"/>
                  </a:cubicBezTo>
                  <a:cubicBezTo>
                    <a:pt x="56968" y="15530"/>
                    <a:pt x="57056" y="15530"/>
                    <a:pt x="57144" y="15529"/>
                  </a:cubicBezTo>
                  <a:cubicBezTo>
                    <a:pt x="57219" y="15529"/>
                    <a:pt x="57294" y="15479"/>
                    <a:pt x="57370" y="15454"/>
                  </a:cubicBezTo>
                  <a:cubicBezTo>
                    <a:pt x="57445" y="15379"/>
                    <a:pt x="57520" y="15278"/>
                    <a:pt x="57520" y="15153"/>
                  </a:cubicBezTo>
                  <a:cubicBezTo>
                    <a:pt x="57520" y="14928"/>
                    <a:pt x="57345" y="14777"/>
                    <a:pt x="57144" y="14777"/>
                  </a:cubicBezTo>
                  <a:cubicBezTo>
                    <a:pt x="57057" y="14778"/>
                    <a:pt x="56969" y="14778"/>
                    <a:pt x="56881" y="14778"/>
                  </a:cubicBezTo>
                  <a:cubicBezTo>
                    <a:pt x="36192" y="14778"/>
                    <a:pt x="927" y="165"/>
                    <a:pt x="577" y="40"/>
                  </a:cubicBezTo>
                  <a:cubicBezTo>
                    <a:pt x="524" y="13"/>
                    <a:pt x="470" y="1"/>
                    <a:pt x="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3"/>
            <p:cNvSpPr/>
            <p:nvPr/>
          </p:nvSpPr>
          <p:spPr>
            <a:xfrm>
              <a:off x="772802" y="2346556"/>
              <a:ext cx="233630" cy="281559"/>
            </a:xfrm>
            <a:custGeom>
              <a:avLst/>
              <a:gdLst/>
              <a:ahLst/>
              <a:cxnLst/>
              <a:rect l="l" t="t" r="r" b="b"/>
              <a:pathLst>
                <a:path w="13083" h="15767" extrusionOk="0">
                  <a:moveTo>
                    <a:pt x="5534" y="1"/>
                  </a:moveTo>
                  <a:cubicBezTo>
                    <a:pt x="5519" y="1"/>
                    <a:pt x="5504" y="1"/>
                    <a:pt x="5489" y="2"/>
                  </a:cubicBezTo>
                  <a:cubicBezTo>
                    <a:pt x="0" y="353"/>
                    <a:pt x="13083" y="15767"/>
                    <a:pt x="13083" y="15767"/>
                  </a:cubicBezTo>
                  <a:cubicBezTo>
                    <a:pt x="13083" y="15767"/>
                    <a:pt x="8274" y="1"/>
                    <a:pt x="5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3"/>
            <p:cNvSpPr/>
            <p:nvPr/>
          </p:nvSpPr>
          <p:spPr>
            <a:xfrm>
              <a:off x="715769" y="2413695"/>
              <a:ext cx="290667" cy="214415"/>
            </a:xfrm>
            <a:custGeom>
              <a:avLst/>
              <a:gdLst/>
              <a:ahLst/>
              <a:cxnLst/>
              <a:rect l="l" t="t" r="r" b="b"/>
              <a:pathLst>
                <a:path w="16277" h="12007" extrusionOk="0">
                  <a:moveTo>
                    <a:pt x="500" y="1"/>
                  </a:moveTo>
                  <a:cubicBezTo>
                    <a:pt x="176" y="1"/>
                    <a:pt x="0" y="171"/>
                    <a:pt x="11" y="553"/>
                  </a:cubicBezTo>
                  <a:cubicBezTo>
                    <a:pt x="111" y="4764"/>
                    <a:pt x="16277" y="12007"/>
                    <a:pt x="16277" y="12007"/>
                  </a:cubicBezTo>
                  <a:cubicBezTo>
                    <a:pt x="16277" y="12007"/>
                    <a:pt x="3211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3"/>
            <p:cNvSpPr/>
            <p:nvPr/>
          </p:nvSpPr>
          <p:spPr>
            <a:xfrm>
              <a:off x="977094" y="2402463"/>
              <a:ext cx="94216" cy="318739"/>
            </a:xfrm>
            <a:custGeom>
              <a:avLst/>
              <a:gdLst/>
              <a:ahLst/>
              <a:cxnLst/>
              <a:rect l="l" t="t" r="r" b="b"/>
              <a:pathLst>
                <a:path w="5276" h="17849" extrusionOk="0">
                  <a:moveTo>
                    <a:pt x="2065" y="0"/>
                  </a:moveTo>
                  <a:cubicBezTo>
                    <a:pt x="0" y="0"/>
                    <a:pt x="5276" y="17849"/>
                    <a:pt x="5276" y="17849"/>
                  </a:cubicBezTo>
                  <a:cubicBezTo>
                    <a:pt x="5276" y="17849"/>
                    <a:pt x="4324" y="280"/>
                    <a:pt x="2118" y="4"/>
                  </a:cubicBezTo>
                  <a:cubicBezTo>
                    <a:pt x="2100" y="2"/>
                    <a:pt x="2082" y="0"/>
                    <a:pt x="2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3"/>
            <p:cNvSpPr/>
            <p:nvPr/>
          </p:nvSpPr>
          <p:spPr>
            <a:xfrm>
              <a:off x="1092248" y="2537723"/>
              <a:ext cx="76627" cy="262684"/>
            </a:xfrm>
            <a:custGeom>
              <a:avLst/>
              <a:gdLst/>
              <a:ahLst/>
              <a:cxnLst/>
              <a:rect l="l" t="t" r="r" b="b"/>
              <a:pathLst>
                <a:path w="4291" h="14710" extrusionOk="0">
                  <a:moveTo>
                    <a:pt x="1865" y="1"/>
                  </a:moveTo>
                  <a:cubicBezTo>
                    <a:pt x="536" y="1"/>
                    <a:pt x="0" y="7999"/>
                    <a:pt x="2135" y="14710"/>
                  </a:cubicBezTo>
                  <a:cubicBezTo>
                    <a:pt x="2135" y="14710"/>
                    <a:pt x="4291" y="3582"/>
                    <a:pt x="2511" y="575"/>
                  </a:cubicBezTo>
                  <a:cubicBezTo>
                    <a:pt x="2282" y="182"/>
                    <a:pt x="2064" y="1"/>
                    <a:pt x="1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3"/>
            <p:cNvSpPr/>
            <p:nvPr/>
          </p:nvSpPr>
          <p:spPr>
            <a:xfrm>
              <a:off x="1172886" y="2624503"/>
              <a:ext cx="86395" cy="271684"/>
            </a:xfrm>
            <a:custGeom>
              <a:avLst/>
              <a:gdLst/>
              <a:ahLst/>
              <a:cxnLst/>
              <a:rect l="l" t="t" r="r" b="b"/>
              <a:pathLst>
                <a:path w="4838" h="15214" extrusionOk="0">
                  <a:moveTo>
                    <a:pt x="2055" y="0"/>
                  </a:moveTo>
                  <a:cubicBezTo>
                    <a:pt x="0" y="0"/>
                    <a:pt x="2456" y="15213"/>
                    <a:pt x="2456" y="15213"/>
                  </a:cubicBezTo>
                  <a:cubicBezTo>
                    <a:pt x="4837" y="11780"/>
                    <a:pt x="4111" y="0"/>
                    <a:pt x="2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3"/>
            <p:cNvSpPr/>
            <p:nvPr/>
          </p:nvSpPr>
          <p:spPr>
            <a:xfrm>
              <a:off x="1259524" y="2750246"/>
              <a:ext cx="120592" cy="287363"/>
            </a:xfrm>
            <a:custGeom>
              <a:avLst/>
              <a:gdLst/>
              <a:ahLst/>
              <a:cxnLst/>
              <a:rect l="l" t="t" r="r" b="b"/>
              <a:pathLst>
                <a:path w="6753" h="16092" extrusionOk="0">
                  <a:moveTo>
                    <a:pt x="1931" y="1"/>
                  </a:moveTo>
                  <a:cubicBezTo>
                    <a:pt x="1" y="1"/>
                    <a:pt x="4973" y="16091"/>
                    <a:pt x="4973" y="16091"/>
                  </a:cubicBezTo>
                  <a:cubicBezTo>
                    <a:pt x="6752" y="11279"/>
                    <a:pt x="3895" y="76"/>
                    <a:pt x="1940" y="1"/>
                  </a:cubicBezTo>
                  <a:cubicBezTo>
                    <a:pt x="1937" y="1"/>
                    <a:pt x="1934" y="1"/>
                    <a:pt x="1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3"/>
            <p:cNvSpPr/>
            <p:nvPr/>
          </p:nvSpPr>
          <p:spPr>
            <a:xfrm>
              <a:off x="1393873" y="2898826"/>
              <a:ext cx="69930" cy="250648"/>
            </a:xfrm>
            <a:custGeom>
              <a:avLst/>
              <a:gdLst/>
              <a:ahLst/>
              <a:cxnLst/>
              <a:rect l="l" t="t" r="r" b="b"/>
              <a:pathLst>
                <a:path w="3916" h="14036" extrusionOk="0">
                  <a:moveTo>
                    <a:pt x="1281" y="1"/>
                  </a:moveTo>
                  <a:cubicBezTo>
                    <a:pt x="0" y="1"/>
                    <a:pt x="3614" y="14036"/>
                    <a:pt x="3614" y="14036"/>
                  </a:cubicBezTo>
                  <a:cubicBezTo>
                    <a:pt x="3915" y="8898"/>
                    <a:pt x="3614" y="2206"/>
                    <a:pt x="1584" y="176"/>
                  </a:cubicBezTo>
                  <a:cubicBezTo>
                    <a:pt x="1462" y="57"/>
                    <a:pt x="1362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3"/>
            <p:cNvSpPr/>
            <p:nvPr/>
          </p:nvSpPr>
          <p:spPr>
            <a:xfrm>
              <a:off x="1492421" y="2996820"/>
              <a:ext cx="129663" cy="278863"/>
            </a:xfrm>
            <a:custGeom>
              <a:avLst/>
              <a:gdLst/>
              <a:ahLst/>
              <a:cxnLst/>
              <a:rect l="l" t="t" r="r" b="b"/>
              <a:pathLst>
                <a:path w="7261" h="15616" extrusionOk="0">
                  <a:moveTo>
                    <a:pt x="1955" y="1"/>
                  </a:moveTo>
                  <a:cubicBezTo>
                    <a:pt x="1947" y="1"/>
                    <a:pt x="1938" y="1"/>
                    <a:pt x="1930" y="2"/>
                  </a:cubicBezTo>
                  <a:cubicBezTo>
                    <a:pt x="0" y="77"/>
                    <a:pt x="5439" y="15616"/>
                    <a:pt x="5439" y="15616"/>
                  </a:cubicBezTo>
                  <a:cubicBezTo>
                    <a:pt x="7260" y="11423"/>
                    <a:pt x="3889" y="1"/>
                    <a:pt x="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3"/>
            <p:cNvSpPr/>
            <p:nvPr/>
          </p:nvSpPr>
          <p:spPr>
            <a:xfrm>
              <a:off x="814871" y="2612415"/>
              <a:ext cx="256452" cy="108770"/>
            </a:xfrm>
            <a:custGeom>
              <a:avLst/>
              <a:gdLst/>
              <a:ahLst/>
              <a:cxnLst/>
              <a:rect l="l" t="t" r="r" b="b"/>
              <a:pathLst>
                <a:path w="14361" h="6091" extrusionOk="0">
                  <a:moveTo>
                    <a:pt x="627" y="1"/>
                  </a:moveTo>
                  <a:cubicBezTo>
                    <a:pt x="354" y="1"/>
                    <a:pt x="193" y="78"/>
                    <a:pt x="175" y="251"/>
                  </a:cubicBezTo>
                  <a:cubicBezTo>
                    <a:pt x="0" y="1930"/>
                    <a:pt x="8622" y="5991"/>
                    <a:pt x="14361" y="6091"/>
                  </a:cubicBezTo>
                  <a:cubicBezTo>
                    <a:pt x="14361" y="6091"/>
                    <a:pt x="3050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3"/>
            <p:cNvSpPr/>
            <p:nvPr/>
          </p:nvSpPr>
          <p:spPr>
            <a:xfrm>
              <a:off x="873778" y="2722283"/>
              <a:ext cx="256630" cy="79341"/>
            </a:xfrm>
            <a:custGeom>
              <a:avLst/>
              <a:gdLst/>
              <a:ahLst/>
              <a:cxnLst/>
              <a:rect l="l" t="t" r="r" b="b"/>
              <a:pathLst>
                <a:path w="14371" h="4443" extrusionOk="0">
                  <a:moveTo>
                    <a:pt x="1783" y="1"/>
                  </a:moveTo>
                  <a:cubicBezTo>
                    <a:pt x="1452" y="1"/>
                    <a:pt x="1211" y="59"/>
                    <a:pt x="1087" y="188"/>
                  </a:cubicBezTo>
                  <a:cubicBezTo>
                    <a:pt x="0" y="1345"/>
                    <a:pt x="7042" y="4442"/>
                    <a:pt x="12921" y="4442"/>
                  </a:cubicBezTo>
                  <a:cubicBezTo>
                    <a:pt x="13414" y="4442"/>
                    <a:pt x="13899" y="4420"/>
                    <a:pt x="14370" y="4374"/>
                  </a:cubicBezTo>
                  <a:cubicBezTo>
                    <a:pt x="14370" y="4374"/>
                    <a:pt x="4657" y="1"/>
                    <a:pt x="1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3"/>
            <p:cNvSpPr/>
            <p:nvPr/>
          </p:nvSpPr>
          <p:spPr>
            <a:xfrm>
              <a:off x="952327" y="2822402"/>
              <a:ext cx="264452" cy="76769"/>
            </a:xfrm>
            <a:custGeom>
              <a:avLst/>
              <a:gdLst/>
              <a:ahLst/>
              <a:cxnLst/>
              <a:rect l="l" t="t" r="r" b="b"/>
              <a:pathLst>
                <a:path w="14809" h="4299" extrusionOk="0">
                  <a:moveTo>
                    <a:pt x="2289" y="0"/>
                  </a:moveTo>
                  <a:cubicBezTo>
                    <a:pt x="2182" y="0"/>
                    <a:pt x="2086" y="7"/>
                    <a:pt x="2001" y="20"/>
                  </a:cubicBezTo>
                  <a:cubicBezTo>
                    <a:pt x="1" y="335"/>
                    <a:pt x="7396" y="4299"/>
                    <a:pt x="12974" y="4299"/>
                  </a:cubicBezTo>
                  <a:cubicBezTo>
                    <a:pt x="13615" y="4299"/>
                    <a:pt x="14232" y="4247"/>
                    <a:pt x="14808" y="4130"/>
                  </a:cubicBezTo>
                  <a:cubicBezTo>
                    <a:pt x="14808" y="4130"/>
                    <a:pt x="5017" y="0"/>
                    <a:pt x="2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3"/>
            <p:cNvSpPr/>
            <p:nvPr/>
          </p:nvSpPr>
          <p:spPr>
            <a:xfrm>
              <a:off x="1090533" y="2946484"/>
              <a:ext cx="257809" cy="91109"/>
            </a:xfrm>
            <a:custGeom>
              <a:avLst/>
              <a:gdLst/>
              <a:ahLst/>
              <a:cxnLst/>
              <a:rect l="l" t="t" r="r" b="b"/>
              <a:pathLst>
                <a:path w="14437" h="5102" extrusionOk="0">
                  <a:moveTo>
                    <a:pt x="1725" y="1"/>
                  </a:moveTo>
                  <a:cubicBezTo>
                    <a:pt x="1511" y="1"/>
                    <a:pt x="1351" y="36"/>
                    <a:pt x="1254" y="114"/>
                  </a:cubicBezTo>
                  <a:cubicBezTo>
                    <a:pt x="1" y="1091"/>
                    <a:pt x="9725" y="4926"/>
                    <a:pt x="14437" y="5101"/>
                  </a:cubicBezTo>
                  <a:cubicBezTo>
                    <a:pt x="14437" y="5101"/>
                    <a:pt x="4278" y="1"/>
                    <a:pt x="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3"/>
            <p:cNvSpPr/>
            <p:nvPr/>
          </p:nvSpPr>
          <p:spPr>
            <a:xfrm>
              <a:off x="1180707" y="3056227"/>
              <a:ext cx="277738" cy="94770"/>
            </a:xfrm>
            <a:custGeom>
              <a:avLst/>
              <a:gdLst/>
              <a:ahLst/>
              <a:cxnLst/>
              <a:rect l="l" t="t" r="r" b="b"/>
              <a:pathLst>
                <a:path w="15553" h="5307" extrusionOk="0">
                  <a:moveTo>
                    <a:pt x="1508" y="0"/>
                  </a:moveTo>
                  <a:cubicBezTo>
                    <a:pt x="1329" y="0"/>
                    <a:pt x="1196" y="26"/>
                    <a:pt x="1116" y="83"/>
                  </a:cubicBezTo>
                  <a:cubicBezTo>
                    <a:pt x="1" y="896"/>
                    <a:pt x="8665" y="5307"/>
                    <a:pt x="14288" y="5307"/>
                  </a:cubicBezTo>
                  <a:cubicBezTo>
                    <a:pt x="14730" y="5307"/>
                    <a:pt x="15154" y="5279"/>
                    <a:pt x="15552" y="5221"/>
                  </a:cubicBezTo>
                  <a:cubicBezTo>
                    <a:pt x="15552" y="5221"/>
                    <a:pt x="4018" y="0"/>
                    <a:pt x="1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3"/>
            <p:cNvSpPr/>
            <p:nvPr/>
          </p:nvSpPr>
          <p:spPr>
            <a:xfrm>
              <a:off x="1318788" y="3184005"/>
              <a:ext cx="270773" cy="98931"/>
            </a:xfrm>
            <a:custGeom>
              <a:avLst/>
              <a:gdLst/>
              <a:ahLst/>
              <a:cxnLst/>
              <a:rect l="l" t="t" r="r" b="b"/>
              <a:pathLst>
                <a:path w="15163" h="5540" extrusionOk="0">
                  <a:moveTo>
                    <a:pt x="1584" y="0"/>
                  </a:moveTo>
                  <a:cubicBezTo>
                    <a:pt x="1456" y="0"/>
                    <a:pt x="1353" y="15"/>
                    <a:pt x="1278" y="45"/>
                  </a:cubicBezTo>
                  <a:cubicBezTo>
                    <a:pt x="1" y="586"/>
                    <a:pt x="7025" y="5540"/>
                    <a:pt x="12645" y="5540"/>
                  </a:cubicBezTo>
                  <a:cubicBezTo>
                    <a:pt x="13532" y="5540"/>
                    <a:pt x="14384" y="5416"/>
                    <a:pt x="15163" y="5133"/>
                  </a:cubicBezTo>
                  <a:cubicBezTo>
                    <a:pt x="15163" y="5133"/>
                    <a:pt x="3994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3"/>
            <p:cNvSpPr/>
            <p:nvPr/>
          </p:nvSpPr>
          <p:spPr>
            <a:xfrm>
              <a:off x="998789" y="2621343"/>
              <a:ext cx="747444" cy="785730"/>
            </a:xfrm>
            <a:custGeom>
              <a:avLst/>
              <a:gdLst/>
              <a:ahLst/>
              <a:cxnLst/>
              <a:rect l="l" t="t" r="r" b="b"/>
              <a:pathLst>
                <a:path w="41856" h="44000" extrusionOk="0">
                  <a:moveTo>
                    <a:pt x="432" y="1"/>
                  </a:moveTo>
                  <a:cubicBezTo>
                    <a:pt x="366" y="1"/>
                    <a:pt x="303" y="18"/>
                    <a:pt x="251" y="52"/>
                  </a:cubicBezTo>
                  <a:cubicBezTo>
                    <a:pt x="76" y="152"/>
                    <a:pt x="1" y="378"/>
                    <a:pt x="126" y="553"/>
                  </a:cubicBezTo>
                  <a:cubicBezTo>
                    <a:pt x="8497" y="14263"/>
                    <a:pt x="36994" y="41832"/>
                    <a:pt x="41254" y="43962"/>
                  </a:cubicBezTo>
                  <a:cubicBezTo>
                    <a:pt x="41304" y="43987"/>
                    <a:pt x="41361" y="44000"/>
                    <a:pt x="41417" y="44000"/>
                  </a:cubicBezTo>
                  <a:cubicBezTo>
                    <a:pt x="41473" y="44000"/>
                    <a:pt x="41530" y="43987"/>
                    <a:pt x="41580" y="43962"/>
                  </a:cubicBezTo>
                  <a:cubicBezTo>
                    <a:pt x="41655" y="43912"/>
                    <a:pt x="41705" y="43862"/>
                    <a:pt x="41755" y="43787"/>
                  </a:cubicBezTo>
                  <a:cubicBezTo>
                    <a:pt x="41856" y="43611"/>
                    <a:pt x="41781" y="43386"/>
                    <a:pt x="41580" y="43285"/>
                  </a:cubicBezTo>
                  <a:cubicBezTo>
                    <a:pt x="37369" y="41205"/>
                    <a:pt x="9074" y="13786"/>
                    <a:pt x="753" y="177"/>
                  </a:cubicBezTo>
                  <a:cubicBezTo>
                    <a:pt x="687" y="62"/>
                    <a:pt x="556" y="1"/>
                    <a:pt x="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3"/>
            <p:cNvSpPr/>
            <p:nvPr/>
          </p:nvSpPr>
          <p:spPr>
            <a:xfrm>
              <a:off x="956273" y="1654723"/>
              <a:ext cx="1844412" cy="2134864"/>
            </a:xfrm>
            <a:custGeom>
              <a:avLst/>
              <a:gdLst/>
              <a:ahLst/>
              <a:cxnLst/>
              <a:rect l="l" t="t" r="r" b="b"/>
              <a:pathLst>
                <a:path w="103285" h="119550" extrusionOk="0">
                  <a:moveTo>
                    <a:pt x="72232" y="0"/>
                  </a:moveTo>
                  <a:cubicBezTo>
                    <a:pt x="68723" y="1730"/>
                    <a:pt x="65189" y="3409"/>
                    <a:pt x="61605" y="5063"/>
                  </a:cubicBezTo>
                  <a:cubicBezTo>
                    <a:pt x="61756" y="5614"/>
                    <a:pt x="61906" y="6141"/>
                    <a:pt x="62056" y="6692"/>
                  </a:cubicBezTo>
                  <a:cubicBezTo>
                    <a:pt x="61580" y="6316"/>
                    <a:pt x="61154" y="5915"/>
                    <a:pt x="60728" y="5464"/>
                  </a:cubicBezTo>
                  <a:cubicBezTo>
                    <a:pt x="60427" y="5589"/>
                    <a:pt x="60101" y="5740"/>
                    <a:pt x="59776" y="5890"/>
                  </a:cubicBezTo>
                  <a:cubicBezTo>
                    <a:pt x="59901" y="6542"/>
                    <a:pt x="60001" y="7193"/>
                    <a:pt x="60101" y="7870"/>
                  </a:cubicBezTo>
                  <a:cubicBezTo>
                    <a:pt x="59726" y="7344"/>
                    <a:pt x="59350" y="6792"/>
                    <a:pt x="59024" y="6241"/>
                  </a:cubicBezTo>
                  <a:cubicBezTo>
                    <a:pt x="45590" y="12281"/>
                    <a:pt x="31680" y="17669"/>
                    <a:pt x="17595" y="21930"/>
                  </a:cubicBezTo>
                  <a:cubicBezTo>
                    <a:pt x="17821" y="23158"/>
                    <a:pt x="17946" y="24386"/>
                    <a:pt x="18021" y="25639"/>
                  </a:cubicBezTo>
                  <a:cubicBezTo>
                    <a:pt x="17094" y="24712"/>
                    <a:pt x="16292" y="23659"/>
                    <a:pt x="15665" y="22507"/>
                  </a:cubicBezTo>
                  <a:cubicBezTo>
                    <a:pt x="15440" y="22582"/>
                    <a:pt x="15189" y="22657"/>
                    <a:pt x="14963" y="22732"/>
                  </a:cubicBezTo>
                  <a:cubicBezTo>
                    <a:pt x="15089" y="24111"/>
                    <a:pt x="15239" y="25489"/>
                    <a:pt x="15364" y="26893"/>
                  </a:cubicBezTo>
                  <a:cubicBezTo>
                    <a:pt x="14688" y="25664"/>
                    <a:pt x="14011" y="24436"/>
                    <a:pt x="13334" y="23208"/>
                  </a:cubicBezTo>
                  <a:cubicBezTo>
                    <a:pt x="8898" y="24461"/>
                    <a:pt x="4462" y="25639"/>
                    <a:pt x="1" y="26667"/>
                  </a:cubicBezTo>
                  <a:cubicBezTo>
                    <a:pt x="1104" y="29875"/>
                    <a:pt x="2206" y="33133"/>
                    <a:pt x="3309" y="36441"/>
                  </a:cubicBezTo>
                  <a:cubicBezTo>
                    <a:pt x="4387" y="36617"/>
                    <a:pt x="5465" y="36742"/>
                    <a:pt x="6542" y="36817"/>
                  </a:cubicBezTo>
                  <a:cubicBezTo>
                    <a:pt x="5615" y="37143"/>
                    <a:pt x="4713" y="37569"/>
                    <a:pt x="3861" y="38071"/>
                  </a:cubicBezTo>
                  <a:cubicBezTo>
                    <a:pt x="3936" y="38246"/>
                    <a:pt x="3986" y="38447"/>
                    <a:pt x="4061" y="38622"/>
                  </a:cubicBezTo>
                  <a:cubicBezTo>
                    <a:pt x="4594" y="38544"/>
                    <a:pt x="5136" y="38504"/>
                    <a:pt x="5682" y="38504"/>
                  </a:cubicBezTo>
                  <a:cubicBezTo>
                    <a:pt x="6010" y="38504"/>
                    <a:pt x="6339" y="38519"/>
                    <a:pt x="6668" y="38547"/>
                  </a:cubicBezTo>
                  <a:cubicBezTo>
                    <a:pt x="5941" y="39023"/>
                    <a:pt x="5239" y="39499"/>
                    <a:pt x="4512" y="39975"/>
                  </a:cubicBezTo>
                  <a:cubicBezTo>
                    <a:pt x="13234" y="65991"/>
                    <a:pt x="22131" y="94061"/>
                    <a:pt x="29775" y="119550"/>
                  </a:cubicBezTo>
                  <a:cubicBezTo>
                    <a:pt x="56116" y="114412"/>
                    <a:pt x="79174" y="106066"/>
                    <a:pt x="103285" y="94261"/>
                  </a:cubicBezTo>
                  <a:cubicBezTo>
                    <a:pt x="102483" y="91780"/>
                    <a:pt x="101681" y="89274"/>
                    <a:pt x="100854" y="86793"/>
                  </a:cubicBezTo>
                  <a:cubicBezTo>
                    <a:pt x="100026" y="86943"/>
                    <a:pt x="99224" y="87093"/>
                    <a:pt x="98397" y="87244"/>
                  </a:cubicBezTo>
                  <a:cubicBezTo>
                    <a:pt x="99074" y="86667"/>
                    <a:pt x="99751" y="86091"/>
                    <a:pt x="100453" y="85540"/>
                  </a:cubicBezTo>
                  <a:cubicBezTo>
                    <a:pt x="100277" y="85013"/>
                    <a:pt x="100102" y="84487"/>
                    <a:pt x="99926" y="83961"/>
                  </a:cubicBezTo>
                  <a:cubicBezTo>
                    <a:pt x="99250" y="84036"/>
                    <a:pt x="98548" y="84186"/>
                    <a:pt x="97896" y="84437"/>
                  </a:cubicBezTo>
                  <a:cubicBezTo>
                    <a:pt x="98372" y="83785"/>
                    <a:pt x="98924" y="83234"/>
                    <a:pt x="99525" y="82732"/>
                  </a:cubicBezTo>
                  <a:cubicBezTo>
                    <a:pt x="90528" y="55163"/>
                    <a:pt x="81154" y="27569"/>
                    <a:pt x="7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3"/>
            <p:cNvSpPr/>
            <p:nvPr/>
          </p:nvSpPr>
          <p:spPr>
            <a:xfrm>
              <a:off x="1105300" y="1841783"/>
              <a:ext cx="1131451" cy="414008"/>
            </a:xfrm>
            <a:custGeom>
              <a:avLst/>
              <a:gdLst/>
              <a:ahLst/>
              <a:cxnLst/>
              <a:rect l="l" t="t" r="r" b="b"/>
              <a:pathLst>
                <a:path w="63360" h="23184" extrusionOk="0">
                  <a:moveTo>
                    <a:pt x="63209" y="0"/>
                  </a:moveTo>
                  <a:cubicBezTo>
                    <a:pt x="42833" y="8472"/>
                    <a:pt x="21780" y="17269"/>
                    <a:pt x="1" y="22833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60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3"/>
            <p:cNvSpPr/>
            <p:nvPr/>
          </p:nvSpPr>
          <p:spPr>
            <a:xfrm>
              <a:off x="1134388" y="1933081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34" y="0"/>
                  </a:moveTo>
                  <a:cubicBezTo>
                    <a:pt x="42833" y="8497"/>
                    <a:pt x="21780" y="17294"/>
                    <a:pt x="1" y="22858"/>
                  </a:cubicBezTo>
                  <a:lnTo>
                    <a:pt x="101" y="23208"/>
                  </a:lnTo>
                  <a:cubicBezTo>
                    <a:pt x="21881" y="17619"/>
                    <a:pt x="42958" y="8822"/>
                    <a:pt x="63360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3"/>
            <p:cNvSpPr/>
            <p:nvPr/>
          </p:nvSpPr>
          <p:spPr>
            <a:xfrm>
              <a:off x="1163940" y="2024825"/>
              <a:ext cx="1130987" cy="414455"/>
            </a:xfrm>
            <a:custGeom>
              <a:avLst/>
              <a:gdLst/>
              <a:ahLst/>
              <a:cxnLst/>
              <a:rect l="l" t="t" r="r" b="b"/>
              <a:pathLst>
                <a:path w="63334" h="23209" extrusionOk="0">
                  <a:moveTo>
                    <a:pt x="63208" y="0"/>
                  </a:moveTo>
                  <a:cubicBezTo>
                    <a:pt x="42832" y="8496"/>
                    <a:pt x="21755" y="17268"/>
                    <a:pt x="0" y="22857"/>
                  </a:cubicBezTo>
                  <a:lnTo>
                    <a:pt x="75" y="23208"/>
                  </a:lnTo>
                  <a:cubicBezTo>
                    <a:pt x="21855" y="17619"/>
                    <a:pt x="42958" y="8822"/>
                    <a:pt x="63334" y="326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3"/>
            <p:cNvSpPr/>
            <p:nvPr/>
          </p:nvSpPr>
          <p:spPr>
            <a:xfrm>
              <a:off x="1193027" y="2116552"/>
              <a:ext cx="1130987" cy="414026"/>
            </a:xfrm>
            <a:custGeom>
              <a:avLst/>
              <a:gdLst/>
              <a:ahLst/>
              <a:cxnLst/>
              <a:rect l="l" t="t" r="r" b="b"/>
              <a:pathLst>
                <a:path w="63334" h="23185" extrusionOk="0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75" y="23184"/>
                  </a:lnTo>
                  <a:cubicBezTo>
                    <a:pt x="21880" y="17620"/>
                    <a:pt x="42958" y="8823"/>
                    <a:pt x="63334" y="327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3"/>
            <p:cNvSpPr/>
            <p:nvPr/>
          </p:nvSpPr>
          <p:spPr>
            <a:xfrm>
              <a:off x="1222115" y="2207850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9" y="1"/>
                  </a:moveTo>
                  <a:cubicBezTo>
                    <a:pt x="42832" y="8497"/>
                    <a:pt x="21755" y="17294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48"/>
                    <a:pt x="63359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3"/>
            <p:cNvSpPr/>
            <p:nvPr/>
          </p:nvSpPr>
          <p:spPr>
            <a:xfrm>
              <a:off x="1251203" y="2299594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9" y="1"/>
                  </a:moveTo>
                  <a:cubicBezTo>
                    <a:pt x="42833" y="8497"/>
                    <a:pt x="21780" y="17269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3"/>
            <p:cNvSpPr/>
            <p:nvPr/>
          </p:nvSpPr>
          <p:spPr>
            <a:xfrm>
              <a:off x="1280290" y="2391339"/>
              <a:ext cx="1131451" cy="414008"/>
            </a:xfrm>
            <a:custGeom>
              <a:avLst/>
              <a:gdLst/>
              <a:ahLst/>
              <a:cxnLst/>
              <a:rect l="l" t="t" r="r" b="b"/>
              <a:pathLst>
                <a:path w="63360" h="23184" extrusionOk="0">
                  <a:moveTo>
                    <a:pt x="63234" y="1"/>
                  </a:moveTo>
                  <a:cubicBezTo>
                    <a:pt x="42858" y="8497"/>
                    <a:pt x="21780" y="17269"/>
                    <a:pt x="0" y="22858"/>
                  </a:cubicBezTo>
                  <a:lnTo>
                    <a:pt x="101" y="23184"/>
                  </a:lnTo>
                  <a:cubicBezTo>
                    <a:pt x="21880" y="17620"/>
                    <a:pt x="42983" y="8823"/>
                    <a:pt x="63359" y="326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3"/>
            <p:cNvSpPr/>
            <p:nvPr/>
          </p:nvSpPr>
          <p:spPr>
            <a:xfrm>
              <a:off x="1309824" y="2483083"/>
              <a:ext cx="1131005" cy="414008"/>
            </a:xfrm>
            <a:custGeom>
              <a:avLst/>
              <a:gdLst/>
              <a:ahLst/>
              <a:cxnLst/>
              <a:rect l="l" t="t" r="r" b="b"/>
              <a:pathLst>
                <a:path w="63335" h="23184" extrusionOk="0">
                  <a:moveTo>
                    <a:pt x="63209" y="0"/>
                  </a:moveTo>
                  <a:cubicBezTo>
                    <a:pt x="42833" y="8472"/>
                    <a:pt x="21755" y="17269"/>
                    <a:pt x="0" y="22833"/>
                  </a:cubicBezTo>
                  <a:lnTo>
                    <a:pt x="76" y="23184"/>
                  </a:lnTo>
                  <a:cubicBezTo>
                    <a:pt x="21855" y="17595"/>
                    <a:pt x="42958" y="8823"/>
                    <a:pt x="63334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3"/>
            <p:cNvSpPr/>
            <p:nvPr/>
          </p:nvSpPr>
          <p:spPr>
            <a:xfrm>
              <a:off x="1338912" y="2574381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09" y="0"/>
                  </a:moveTo>
                  <a:cubicBezTo>
                    <a:pt x="42833" y="8497"/>
                    <a:pt x="21755" y="17294"/>
                    <a:pt x="1" y="22857"/>
                  </a:cubicBezTo>
                  <a:lnTo>
                    <a:pt x="76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3"/>
            <p:cNvSpPr/>
            <p:nvPr/>
          </p:nvSpPr>
          <p:spPr>
            <a:xfrm>
              <a:off x="1367999" y="2666126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09" y="0"/>
                  </a:moveTo>
                  <a:cubicBezTo>
                    <a:pt x="42833" y="8496"/>
                    <a:pt x="21780" y="17268"/>
                    <a:pt x="1" y="22857"/>
                  </a:cubicBezTo>
                  <a:lnTo>
                    <a:pt x="101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3"/>
            <p:cNvSpPr/>
            <p:nvPr/>
          </p:nvSpPr>
          <p:spPr>
            <a:xfrm>
              <a:off x="1397087" y="2757852"/>
              <a:ext cx="1131451" cy="414026"/>
            </a:xfrm>
            <a:custGeom>
              <a:avLst/>
              <a:gdLst/>
              <a:ahLst/>
              <a:cxnLst/>
              <a:rect l="l" t="t" r="r" b="b"/>
              <a:pathLst>
                <a:path w="63360" h="23185" extrusionOk="0">
                  <a:moveTo>
                    <a:pt x="63234" y="1"/>
                  </a:moveTo>
                  <a:cubicBezTo>
                    <a:pt x="42833" y="8497"/>
                    <a:pt x="21780" y="17269"/>
                    <a:pt x="1" y="22858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59" y="327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3"/>
            <p:cNvSpPr/>
            <p:nvPr/>
          </p:nvSpPr>
          <p:spPr>
            <a:xfrm>
              <a:off x="1426621" y="2849150"/>
              <a:ext cx="1131005" cy="414455"/>
            </a:xfrm>
            <a:custGeom>
              <a:avLst/>
              <a:gdLst/>
              <a:ahLst/>
              <a:cxnLst/>
              <a:rect l="l" t="t" r="r" b="b"/>
              <a:pathLst>
                <a:path w="63335" h="23209" extrusionOk="0">
                  <a:moveTo>
                    <a:pt x="63209" y="1"/>
                  </a:moveTo>
                  <a:cubicBezTo>
                    <a:pt x="42833" y="8497"/>
                    <a:pt x="21755" y="17294"/>
                    <a:pt x="1" y="22858"/>
                  </a:cubicBezTo>
                  <a:lnTo>
                    <a:pt x="76" y="23209"/>
                  </a:lnTo>
                  <a:cubicBezTo>
                    <a:pt x="21856" y="17620"/>
                    <a:pt x="42958" y="8848"/>
                    <a:pt x="63335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3"/>
            <p:cNvSpPr/>
            <p:nvPr/>
          </p:nvSpPr>
          <p:spPr>
            <a:xfrm>
              <a:off x="1455709" y="2940895"/>
              <a:ext cx="1131005" cy="414455"/>
            </a:xfrm>
            <a:custGeom>
              <a:avLst/>
              <a:gdLst/>
              <a:ahLst/>
              <a:cxnLst/>
              <a:rect l="l" t="t" r="r" b="b"/>
              <a:pathLst>
                <a:path w="63335" h="23209" extrusionOk="0">
                  <a:moveTo>
                    <a:pt x="63209" y="1"/>
                  </a:moveTo>
                  <a:cubicBezTo>
                    <a:pt x="42833" y="8497"/>
                    <a:pt x="21755" y="17269"/>
                    <a:pt x="1" y="22858"/>
                  </a:cubicBezTo>
                  <a:lnTo>
                    <a:pt x="76" y="23209"/>
                  </a:lnTo>
                  <a:cubicBezTo>
                    <a:pt x="21881" y="17620"/>
                    <a:pt x="42959" y="8823"/>
                    <a:pt x="63335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3"/>
            <p:cNvSpPr/>
            <p:nvPr/>
          </p:nvSpPr>
          <p:spPr>
            <a:xfrm>
              <a:off x="1484814" y="3032639"/>
              <a:ext cx="1131433" cy="414008"/>
            </a:xfrm>
            <a:custGeom>
              <a:avLst/>
              <a:gdLst/>
              <a:ahLst/>
              <a:cxnLst/>
              <a:rect l="l" t="t" r="r" b="b"/>
              <a:pathLst>
                <a:path w="63359" h="23184" extrusionOk="0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100" y="23184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3"/>
            <p:cNvSpPr/>
            <p:nvPr/>
          </p:nvSpPr>
          <p:spPr>
            <a:xfrm>
              <a:off x="1513902" y="3123937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8" y="0"/>
                  </a:moveTo>
                  <a:cubicBezTo>
                    <a:pt x="42832" y="8497"/>
                    <a:pt x="21780" y="17294"/>
                    <a:pt x="0" y="22858"/>
                  </a:cubicBezTo>
                  <a:lnTo>
                    <a:pt x="100" y="23208"/>
                  </a:lnTo>
                  <a:cubicBezTo>
                    <a:pt x="21880" y="17619"/>
                    <a:pt x="42958" y="8848"/>
                    <a:pt x="63359" y="351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3"/>
            <p:cNvSpPr/>
            <p:nvPr/>
          </p:nvSpPr>
          <p:spPr>
            <a:xfrm>
              <a:off x="1542989" y="3215682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34" y="0"/>
                  </a:moveTo>
                  <a:cubicBezTo>
                    <a:pt x="42858" y="8497"/>
                    <a:pt x="21780" y="17294"/>
                    <a:pt x="0" y="22857"/>
                  </a:cubicBezTo>
                  <a:lnTo>
                    <a:pt x="100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3"/>
            <p:cNvSpPr/>
            <p:nvPr/>
          </p:nvSpPr>
          <p:spPr>
            <a:xfrm>
              <a:off x="1596236" y="2847847"/>
              <a:ext cx="336132" cy="422026"/>
            </a:xfrm>
            <a:custGeom>
              <a:avLst/>
              <a:gdLst/>
              <a:ahLst/>
              <a:cxnLst/>
              <a:rect l="l" t="t" r="r" b="b"/>
              <a:pathLst>
                <a:path w="18823" h="23633" extrusionOk="0">
                  <a:moveTo>
                    <a:pt x="1" y="1"/>
                  </a:moveTo>
                  <a:cubicBezTo>
                    <a:pt x="1" y="1053"/>
                    <a:pt x="76" y="2180"/>
                    <a:pt x="251" y="3307"/>
                  </a:cubicBezTo>
                  <a:cubicBezTo>
                    <a:pt x="276" y="3432"/>
                    <a:pt x="301" y="3532"/>
                    <a:pt x="301" y="3658"/>
                  </a:cubicBezTo>
                  <a:cubicBezTo>
                    <a:pt x="577" y="5262"/>
                    <a:pt x="1028" y="6891"/>
                    <a:pt x="1630" y="8520"/>
                  </a:cubicBezTo>
                  <a:cubicBezTo>
                    <a:pt x="1654" y="8569"/>
                    <a:pt x="1678" y="8623"/>
                    <a:pt x="1703" y="8678"/>
                  </a:cubicBezTo>
                  <a:lnTo>
                    <a:pt x="1703" y="8678"/>
                  </a:lnTo>
                  <a:cubicBezTo>
                    <a:pt x="555" y="5701"/>
                    <a:pt x="1" y="2719"/>
                    <a:pt x="1" y="1"/>
                  </a:cubicBezTo>
                  <a:close/>
                  <a:moveTo>
                    <a:pt x="1703" y="8678"/>
                  </a:moveTo>
                  <a:cubicBezTo>
                    <a:pt x="2100" y="9707"/>
                    <a:pt x="2568" y="10736"/>
                    <a:pt x="3108" y="11753"/>
                  </a:cubicBezTo>
                  <a:cubicBezTo>
                    <a:pt x="2607" y="10801"/>
                    <a:pt x="2156" y="9823"/>
                    <a:pt x="1780" y="8846"/>
                  </a:cubicBezTo>
                  <a:cubicBezTo>
                    <a:pt x="1754" y="8794"/>
                    <a:pt x="1729" y="8736"/>
                    <a:pt x="1703" y="8678"/>
                  </a:cubicBezTo>
                  <a:close/>
                  <a:moveTo>
                    <a:pt x="3108" y="11753"/>
                  </a:moveTo>
                  <a:lnTo>
                    <a:pt x="3108" y="11753"/>
                  </a:lnTo>
                  <a:cubicBezTo>
                    <a:pt x="3359" y="12229"/>
                    <a:pt x="3610" y="12680"/>
                    <a:pt x="3885" y="13132"/>
                  </a:cubicBezTo>
                  <a:cubicBezTo>
                    <a:pt x="4337" y="13883"/>
                    <a:pt x="4788" y="14560"/>
                    <a:pt x="5264" y="15237"/>
                  </a:cubicBezTo>
                  <a:cubicBezTo>
                    <a:pt x="5690" y="15813"/>
                    <a:pt x="6141" y="16365"/>
                    <a:pt x="6592" y="16891"/>
                  </a:cubicBezTo>
                  <a:cubicBezTo>
                    <a:pt x="6702" y="17019"/>
                    <a:pt x="6815" y="17147"/>
                    <a:pt x="6931" y="17274"/>
                  </a:cubicBezTo>
                  <a:lnTo>
                    <a:pt x="6931" y="17274"/>
                  </a:lnTo>
                  <a:cubicBezTo>
                    <a:pt x="5506" y="15682"/>
                    <a:pt x="4206" y="13827"/>
                    <a:pt x="3108" y="11753"/>
                  </a:cubicBezTo>
                  <a:close/>
                  <a:moveTo>
                    <a:pt x="6931" y="17274"/>
                  </a:moveTo>
                  <a:cubicBezTo>
                    <a:pt x="7176" y="17549"/>
                    <a:pt x="7426" y="17816"/>
                    <a:pt x="7679" y="18075"/>
                  </a:cubicBezTo>
                  <a:lnTo>
                    <a:pt x="7679" y="18075"/>
                  </a:lnTo>
                  <a:cubicBezTo>
                    <a:pt x="7629" y="18023"/>
                    <a:pt x="7584" y="17971"/>
                    <a:pt x="7545" y="17918"/>
                  </a:cubicBezTo>
                  <a:cubicBezTo>
                    <a:pt x="7338" y="17712"/>
                    <a:pt x="7131" y="17495"/>
                    <a:pt x="6931" y="17274"/>
                  </a:cubicBezTo>
                  <a:close/>
                  <a:moveTo>
                    <a:pt x="7679" y="18075"/>
                  </a:moveTo>
                  <a:cubicBezTo>
                    <a:pt x="7724" y="18123"/>
                    <a:pt x="7772" y="18171"/>
                    <a:pt x="7820" y="18219"/>
                  </a:cubicBezTo>
                  <a:cubicBezTo>
                    <a:pt x="9324" y="19748"/>
                    <a:pt x="10978" y="21001"/>
                    <a:pt x="12632" y="21903"/>
                  </a:cubicBezTo>
                  <a:cubicBezTo>
                    <a:pt x="12783" y="21979"/>
                    <a:pt x="12933" y="22054"/>
                    <a:pt x="13058" y="22129"/>
                  </a:cubicBezTo>
                  <a:cubicBezTo>
                    <a:pt x="14594" y="22907"/>
                    <a:pt x="16162" y="23399"/>
                    <a:pt x="17673" y="23568"/>
                  </a:cubicBezTo>
                  <a:lnTo>
                    <a:pt x="17673" y="23568"/>
                  </a:lnTo>
                  <a:cubicBezTo>
                    <a:pt x="14331" y="23194"/>
                    <a:pt x="10759" y="21230"/>
                    <a:pt x="7679" y="18075"/>
                  </a:cubicBezTo>
                  <a:close/>
                  <a:moveTo>
                    <a:pt x="17673" y="23568"/>
                  </a:moveTo>
                  <a:lnTo>
                    <a:pt x="17673" y="23568"/>
                  </a:lnTo>
                  <a:cubicBezTo>
                    <a:pt x="18060" y="23611"/>
                    <a:pt x="18443" y="23633"/>
                    <a:pt x="18823" y="23633"/>
                  </a:cubicBezTo>
                  <a:cubicBezTo>
                    <a:pt x="18444" y="23633"/>
                    <a:pt x="18060" y="23611"/>
                    <a:pt x="17673" y="235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3"/>
            <p:cNvSpPr/>
            <p:nvPr/>
          </p:nvSpPr>
          <p:spPr>
            <a:xfrm>
              <a:off x="1095015" y="3313676"/>
              <a:ext cx="4036" cy="6286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0" y="1"/>
                  </a:moveTo>
                  <a:cubicBezTo>
                    <a:pt x="50" y="101"/>
                    <a:pt x="101" y="227"/>
                    <a:pt x="151" y="352"/>
                  </a:cubicBezTo>
                  <a:cubicBezTo>
                    <a:pt x="176" y="327"/>
                    <a:pt x="201" y="327"/>
                    <a:pt x="226" y="327"/>
                  </a:cubicBezTo>
                  <a:cubicBezTo>
                    <a:pt x="176" y="227"/>
                    <a:pt x="126" y="126"/>
                    <a:pt x="76" y="51"/>
                  </a:cubicBezTo>
                  <a:cubicBezTo>
                    <a:pt x="50" y="26"/>
                    <a:pt x="2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3"/>
            <p:cNvSpPr/>
            <p:nvPr/>
          </p:nvSpPr>
          <p:spPr>
            <a:xfrm>
              <a:off x="1076213" y="3253269"/>
              <a:ext cx="1804" cy="6286"/>
            </a:xfrm>
            <a:custGeom>
              <a:avLst/>
              <a:gdLst/>
              <a:ahLst/>
              <a:cxnLst/>
              <a:rect l="l" t="t" r="r" b="b"/>
              <a:pathLst>
                <a:path w="101" h="352" extrusionOk="0">
                  <a:moveTo>
                    <a:pt x="1" y="0"/>
                  </a:moveTo>
                  <a:cubicBezTo>
                    <a:pt x="26" y="101"/>
                    <a:pt x="51" y="226"/>
                    <a:pt x="76" y="351"/>
                  </a:cubicBezTo>
                  <a:cubicBezTo>
                    <a:pt x="101" y="251"/>
                    <a:pt x="76" y="151"/>
                    <a:pt x="76" y="51"/>
                  </a:cubicBezTo>
                  <a:cubicBezTo>
                    <a:pt x="76" y="26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3"/>
            <p:cNvSpPr/>
            <p:nvPr/>
          </p:nvSpPr>
          <p:spPr>
            <a:xfrm>
              <a:off x="1162136" y="3298463"/>
              <a:ext cx="181289" cy="45233"/>
            </a:xfrm>
            <a:custGeom>
              <a:avLst/>
              <a:gdLst/>
              <a:ahLst/>
              <a:cxnLst/>
              <a:rect l="l" t="t" r="r" b="b"/>
              <a:pathLst>
                <a:path w="10152" h="2533" extrusionOk="0">
                  <a:moveTo>
                    <a:pt x="9825" y="1"/>
                  </a:moveTo>
                  <a:cubicBezTo>
                    <a:pt x="8948" y="1"/>
                    <a:pt x="7971" y="1"/>
                    <a:pt x="6943" y="26"/>
                  </a:cubicBezTo>
                  <a:cubicBezTo>
                    <a:pt x="4562" y="878"/>
                    <a:pt x="2231" y="1730"/>
                    <a:pt x="1" y="2532"/>
                  </a:cubicBezTo>
                  <a:lnTo>
                    <a:pt x="402" y="2532"/>
                  </a:lnTo>
                  <a:cubicBezTo>
                    <a:pt x="577" y="2532"/>
                    <a:pt x="753" y="2532"/>
                    <a:pt x="953" y="2507"/>
                  </a:cubicBezTo>
                  <a:cubicBezTo>
                    <a:pt x="1154" y="2507"/>
                    <a:pt x="1354" y="2507"/>
                    <a:pt x="1555" y="2482"/>
                  </a:cubicBezTo>
                  <a:cubicBezTo>
                    <a:pt x="3860" y="2357"/>
                    <a:pt x="6868" y="1906"/>
                    <a:pt x="10151" y="1053"/>
                  </a:cubicBezTo>
                  <a:cubicBezTo>
                    <a:pt x="10051" y="703"/>
                    <a:pt x="9926" y="352"/>
                    <a:pt x="9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3"/>
            <p:cNvSpPr/>
            <p:nvPr/>
          </p:nvSpPr>
          <p:spPr>
            <a:xfrm>
              <a:off x="1235543" y="3376333"/>
              <a:ext cx="136074" cy="38965"/>
            </a:xfrm>
            <a:custGeom>
              <a:avLst/>
              <a:gdLst/>
              <a:ahLst/>
              <a:cxnLst/>
              <a:rect l="l" t="t" r="r" b="b"/>
              <a:pathLst>
                <a:path w="7620" h="2182" extrusionOk="0">
                  <a:moveTo>
                    <a:pt x="7469" y="1254"/>
                  </a:moveTo>
                  <a:cubicBezTo>
                    <a:pt x="7243" y="1454"/>
                    <a:pt x="7043" y="1655"/>
                    <a:pt x="6842" y="1830"/>
                  </a:cubicBezTo>
                  <a:cubicBezTo>
                    <a:pt x="7093" y="1805"/>
                    <a:pt x="7369" y="1780"/>
                    <a:pt x="7619" y="1755"/>
                  </a:cubicBezTo>
                  <a:cubicBezTo>
                    <a:pt x="7569" y="1580"/>
                    <a:pt x="7519" y="1429"/>
                    <a:pt x="7469" y="1254"/>
                  </a:cubicBezTo>
                  <a:close/>
                  <a:moveTo>
                    <a:pt x="5288" y="1"/>
                  </a:moveTo>
                  <a:lnTo>
                    <a:pt x="5288" y="1"/>
                  </a:lnTo>
                  <a:cubicBezTo>
                    <a:pt x="2707" y="377"/>
                    <a:pt x="727" y="803"/>
                    <a:pt x="451" y="1229"/>
                  </a:cubicBezTo>
                  <a:cubicBezTo>
                    <a:pt x="0" y="1931"/>
                    <a:pt x="802" y="2181"/>
                    <a:pt x="2331" y="2181"/>
                  </a:cubicBezTo>
                  <a:cubicBezTo>
                    <a:pt x="2682" y="2181"/>
                    <a:pt x="3058" y="2156"/>
                    <a:pt x="3484" y="2156"/>
                  </a:cubicBezTo>
                  <a:cubicBezTo>
                    <a:pt x="3484" y="2106"/>
                    <a:pt x="3509" y="2056"/>
                    <a:pt x="3509" y="2031"/>
                  </a:cubicBezTo>
                  <a:lnTo>
                    <a:pt x="3534" y="2006"/>
                  </a:lnTo>
                  <a:cubicBezTo>
                    <a:pt x="3659" y="1680"/>
                    <a:pt x="4286" y="978"/>
                    <a:pt x="5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3"/>
            <p:cNvSpPr/>
            <p:nvPr/>
          </p:nvSpPr>
          <p:spPr>
            <a:xfrm>
              <a:off x="1338912" y="2981178"/>
              <a:ext cx="13000" cy="7625"/>
            </a:xfrm>
            <a:custGeom>
              <a:avLst/>
              <a:gdLst/>
              <a:ahLst/>
              <a:cxnLst/>
              <a:rect l="l" t="t" r="r" b="b"/>
              <a:pathLst>
                <a:path w="728" h="427" extrusionOk="0">
                  <a:moveTo>
                    <a:pt x="276" y="0"/>
                  </a:moveTo>
                  <a:cubicBezTo>
                    <a:pt x="176" y="25"/>
                    <a:pt x="101" y="50"/>
                    <a:pt x="1" y="75"/>
                  </a:cubicBezTo>
                  <a:lnTo>
                    <a:pt x="76" y="426"/>
                  </a:lnTo>
                  <a:cubicBezTo>
                    <a:pt x="301" y="376"/>
                    <a:pt x="502" y="326"/>
                    <a:pt x="727" y="251"/>
                  </a:cubicBezTo>
                  <a:cubicBezTo>
                    <a:pt x="577" y="176"/>
                    <a:pt x="427" y="75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3"/>
            <p:cNvSpPr/>
            <p:nvPr/>
          </p:nvSpPr>
          <p:spPr>
            <a:xfrm>
              <a:off x="1397087" y="3138704"/>
              <a:ext cx="104306" cy="33144"/>
            </a:xfrm>
            <a:custGeom>
              <a:avLst/>
              <a:gdLst/>
              <a:ahLst/>
              <a:cxnLst/>
              <a:rect l="l" t="t" r="r" b="b"/>
              <a:pathLst>
                <a:path w="5841" h="1856" extrusionOk="0">
                  <a:moveTo>
                    <a:pt x="5665" y="0"/>
                  </a:moveTo>
                  <a:cubicBezTo>
                    <a:pt x="3785" y="527"/>
                    <a:pt x="1905" y="1028"/>
                    <a:pt x="1" y="1529"/>
                  </a:cubicBezTo>
                  <a:lnTo>
                    <a:pt x="101" y="1855"/>
                  </a:lnTo>
                  <a:cubicBezTo>
                    <a:pt x="2031" y="1379"/>
                    <a:pt x="3936" y="853"/>
                    <a:pt x="5840" y="301"/>
                  </a:cubicBezTo>
                  <a:cubicBezTo>
                    <a:pt x="5790" y="201"/>
                    <a:pt x="5715" y="101"/>
                    <a:pt x="5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3"/>
            <p:cNvSpPr/>
            <p:nvPr/>
          </p:nvSpPr>
          <p:spPr>
            <a:xfrm>
              <a:off x="1426621" y="3244323"/>
              <a:ext cx="49251" cy="19250"/>
            </a:xfrm>
            <a:custGeom>
              <a:avLst/>
              <a:gdLst/>
              <a:ahLst/>
              <a:cxnLst/>
              <a:rect l="l" t="t" r="r" b="b"/>
              <a:pathLst>
                <a:path w="2758" h="1078" extrusionOk="0">
                  <a:moveTo>
                    <a:pt x="2758" y="0"/>
                  </a:moveTo>
                  <a:cubicBezTo>
                    <a:pt x="1830" y="251"/>
                    <a:pt x="903" y="501"/>
                    <a:pt x="1" y="727"/>
                  </a:cubicBezTo>
                  <a:lnTo>
                    <a:pt x="76" y="1078"/>
                  </a:lnTo>
                  <a:cubicBezTo>
                    <a:pt x="778" y="902"/>
                    <a:pt x="1455" y="727"/>
                    <a:pt x="2131" y="552"/>
                  </a:cubicBezTo>
                  <a:cubicBezTo>
                    <a:pt x="2332" y="376"/>
                    <a:pt x="2557" y="176"/>
                    <a:pt x="2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3"/>
            <p:cNvSpPr/>
            <p:nvPr/>
          </p:nvSpPr>
          <p:spPr>
            <a:xfrm>
              <a:off x="1455709" y="3319943"/>
              <a:ext cx="107449" cy="35376"/>
            </a:xfrm>
            <a:custGeom>
              <a:avLst/>
              <a:gdLst/>
              <a:ahLst/>
              <a:cxnLst/>
              <a:rect l="l" t="t" r="r" b="b"/>
              <a:pathLst>
                <a:path w="6017" h="1981" extrusionOk="0">
                  <a:moveTo>
                    <a:pt x="5991" y="1"/>
                  </a:moveTo>
                  <a:cubicBezTo>
                    <a:pt x="3986" y="577"/>
                    <a:pt x="2006" y="1104"/>
                    <a:pt x="1" y="1630"/>
                  </a:cubicBezTo>
                  <a:lnTo>
                    <a:pt x="76" y="1981"/>
                  </a:lnTo>
                  <a:cubicBezTo>
                    <a:pt x="2081" y="1454"/>
                    <a:pt x="4061" y="928"/>
                    <a:pt x="6016" y="377"/>
                  </a:cubicBezTo>
                  <a:cubicBezTo>
                    <a:pt x="6016" y="251"/>
                    <a:pt x="5991" y="126"/>
                    <a:pt x="5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3"/>
            <p:cNvSpPr/>
            <p:nvPr/>
          </p:nvSpPr>
          <p:spPr>
            <a:xfrm>
              <a:off x="1484814" y="3420187"/>
              <a:ext cx="76984" cy="26429"/>
            </a:xfrm>
            <a:custGeom>
              <a:avLst/>
              <a:gdLst/>
              <a:ahLst/>
              <a:cxnLst/>
              <a:rect l="l" t="t" r="r" b="b"/>
              <a:pathLst>
                <a:path w="4311" h="1480" extrusionOk="0">
                  <a:moveTo>
                    <a:pt x="4311" y="1"/>
                  </a:moveTo>
                  <a:lnTo>
                    <a:pt x="4311" y="1"/>
                  </a:lnTo>
                  <a:cubicBezTo>
                    <a:pt x="2882" y="402"/>
                    <a:pt x="1454" y="778"/>
                    <a:pt x="0" y="1154"/>
                  </a:cubicBezTo>
                  <a:lnTo>
                    <a:pt x="100" y="1480"/>
                  </a:lnTo>
                  <a:cubicBezTo>
                    <a:pt x="1479" y="1129"/>
                    <a:pt x="2857" y="753"/>
                    <a:pt x="4261" y="377"/>
                  </a:cubicBezTo>
                  <a:cubicBezTo>
                    <a:pt x="4286" y="252"/>
                    <a:pt x="4311" y="126"/>
                    <a:pt x="4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3"/>
            <p:cNvSpPr/>
            <p:nvPr/>
          </p:nvSpPr>
          <p:spPr>
            <a:xfrm>
              <a:off x="1853114" y="1921439"/>
              <a:ext cx="1905270" cy="2082952"/>
            </a:xfrm>
            <a:custGeom>
              <a:avLst/>
              <a:gdLst/>
              <a:ahLst/>
              <a:cxnLst/>
              <a:rect l="l" t="t" r="r" b="b"/>
              <a:pathLst>
                <a:path w="106693" h="116643" extrusionOk="0">
                  <a:moveTo>
                    <a:pt x="33209" y="1"/>
                  </a:moveTo>
                  <a:cubicBezTo>
                    <a:pt x="32131" y="3234"/>
                    <a:pt x="31003" y="6492"/>
                    <a:pt x="29850" y="9800"/>
                  </a:cubicBezTo>
                  <a:cubicBezTo>
                    <a:pt x="30602" y="10577"/>
                    <a:pt x="31379" y="11329"/>
                    <a:pt x="32181" y="12056"/>
                  </a:cubicBezTo>
                  <a:cubicBezTo>
                    <a:pt x="31254" y="11755"/>
                    <a:pt x="30277" y="11530"/>
                    <a:pt x="29299" y="11404"/>
                  </a:cubicBezTo>
                  <a:cubicBezTo>
                    <a:pt x="29249" y="11605"/>
                    <a:pt x="29174" y="11780"/>
                    <a:pt x="29099" y="11956"/>
                  </a:cubicBezTo>
                  <a:cubicBezTo>
                    <a:pt x="29876" y="12382"/>
                    <a:pt x="30577" y="12908"/>
                    <a:pt x="31229" y="13509"/>
                  </a:cubicBezTo>
                  <a:cubicBezTo>
                    <a:pt x="30377" y="13434"/>
                    <a:pt x="29500" y="13384"/>
                    <a:pt x="28647" y="13309"/>
                  </a:cubicBezTo>
                  <a:cubicBezTo>
                    <a:pt x="19650" y="39224"/>
                    <a:pt x="9525" y="66893"/>
                    <a:pt x="1" y="91705"/>
                  </a:cubicBezTo>
                  <a:cubicBezTo>
                    <a:pt x="23986" y="103761"/>
                    <a:pt x="47344" y="111254"/>
                    <a:pt x="73635" y="116643"/>
                  </a:cubicBezTo>
                  <a:cubicBezTo>
                    <a:pt x="74512" y="114187"/>
                    <a:pt x="75415" y="111731"/>
                    <a:pt x="76292" y="109249"/>
                  </a:cubicBezTo>
                  <a:cubicBezTo>
                    <a:pt x="75540" y="108873"/>
                    <a:pt x="74788" y="108472"/>
                    <a:pt x="74061" y="108096"/>
                  </a:cubicBezTo>
                  <a:cubicBezTo>
                    <a:pt x="74938" y="108071"/>
                    <a:pt x="75841" y="108046"/>
                    <a:pt x="76718" y="107996"/>
                  </a:cubicBezTo>
                  <a:cubicBezTo>
                    <a:pt x="76918" y="107495"/>
                    <a:pt x="77094" y="106969"/>
                    <a:pt x="77294" y="106442"/>
                  </a:cubicBezTo>
                  <a:cubicBezTo>
                    <a:pt x="76693" y="106091"/>
                    <a:pt x="76041" y="105791"/>
                    <a:pt x="75390" y="105565"/>
                  </a:cubicBezTo>
                  <a:cubicBezTo>
                    <a:pt x="76141" y="105365"/>
                    <a:pt x="76918" y="105239"/>
                    <a:pt x="77720" y="105239"/>
                  </a:cubicBezTo>
                  <a:cubicBezTo>
                    <a:pt x="87420" y="77896"/>
                    <a:pt x="96893" y="50352"/>
                    <a:pt x="106693" y="23083"/>
                  </a:cubicBezTo>
                  <a:cubicBezTo>
                    <a:pt x="102858" y="22307"/>
                    <a:pt x="98999" y="21454"/>
                    <a:pt x="95164" y="20577"/>
                  </a:cubicBezTo>
                  <a:cubicBezTo>
                    <a:pt x="94964" y="21103"/>
                    <a:pt x="94738" y="21630"/>
                    <a:pt x="94538" y="22156"/>
                  </a:cubicBezTo>
                  <a:cubicBezTo>
                    <a:pt x="94387" y="21555"/>
                    <a:pt x="94287" y="20953"/>
                    <a:pt x="94237" y="20352"/>
                  </a:cubicBezTo>
                  <a:cubicBezTo>
                    <a:pt x="93911" y="20276"/>
                    <a:pt x="93560" y="20201"/>
                    <a:pt x="93234" y="20126"/>
                  </a:cubicBezTo>
                  <a:cubicBezTo>
                    <a:pt x="92908" y="20702"/>
                    <a:pt x="92583" y="21304"/>
                    <a:pt x="92282" y="21880"/>
                  </a:cubicBezTo>
                  <a:cubicBezTo>
                    <a:pt x="92307" y="21229"/>
                    <a:pt x="92332" y="20577"/>
                    <a:pt x="92407" y="19926"/>
                  </a:cubicBezTo>
                  <a:cubicBezTo>
                    <a:pt x="78071" y="16492"/>
                    <a:pt x="63786" y="12256"/>
                    <a:pt x="50026" y="7043"/>
                  </a:cubicBezTo>
                  <a:cubicBezTo>
                    <a:pt x="49450" y="8121"/>
                    <a:pt x="48823" y="9199"/>
                    <a:pt x="48121" y="10226"/>
                  </a:cubicBezTo>
                  <a:cubicBezTo>
                    <a:pt x="47946" y="8923"/>
                    <a:pt x="47946" y="7595"/>
                    <a:pt x="48146" y="6316"/>
                  </a:cubicBezTo>
                  <a:cubicBezTo>
                    <a:pt x="47921" y="6216"/>
                    <a:pt x="47695" y="6141"/>
                    <a:pt x="47470" y="6041"/>
                  </a:cubicBezTo>
                  <a:cubicBezTo>
                    <a:pt x="46718" y="7219"/>
                    <a:pt x="45991" y="8397"/>
                    <a:pt x="45239" y="9575"/>
                  </a:cubicBezTo>
                  <a:cubicBezTo>
                    <a:pt x="45465" y="8196"/>
                    <a:pt x="45665" y="6818"/>
                    <a:pt x="45891" y="5414"/>
                  </a:cubicBezTo>
                  <a:cubicBezTo>
                    <a:pt x="41605" y="3710"/>
                    <a:pt x="37369" y="1930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3"/>
            <p:cNvSpPr/>
            <p:nvPr/>
          </p:nvSpPr>
          <p:spPr>
            <a:xfrm>
              <a:off x="2489042" y="2106713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1"/>
                  </a:moveTo>
                  <a:lnTo>
                    <a:pt x="1" y="351"/>
                  </a:lnTo>
                  <a:cubicBezTo>
                    <a:pt x="20653" y="9249"/>
                    <a:pt x="42708" y="15164"/>
                    <a:pt x="64036" y="20903"/>
                  </a:cubicBezTo>
                  <a:lnTo>
                    <a:pt x="64137" y="20577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3"/>
            <p:cNvSpPr/>
            <p:nvPr/>
          </p:nvSpPr>
          <p:spPr>
            <a:xfrm>
              <a:off x="2455936" y="2197118"/>
              <a:ext cx="1145773" cy="373275"/>
            </a:xfrm>
            <a:custGeom>
              <a:avLst/>
              <a:gdLst/>
              <a:ahLst/>
              <a:cxnLst/>
              <a:rect l="l" t="t" r="r" b="b"/>
              <a:pathLst>
                <a:path w="64162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77" y="9223"/>
                    <a:pt x="42732" y="15163"/>
                    <a:pt x="64061" y="20903"/>
                  </a:cubicBezTo>
                  <a:lnTo>
                    <a:pt x="64161" y="20552"/>
                  </a:lnTo>
                  <a:cubicBezTo>
                    <a:pt x="42833" y="14837"/>
                    <a:pt x="20777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3"/>
            <p:cNvSpPr/>
            <p:nvPr/>
          </p:nvSpPr>
          <p:spPr>
            <a:xfrm>
              <a:off x="2423260" y="2287506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3"/>
            <p:cNvSpPr/>
            <p:nvPr/>
          </p:nvSpPr>
          <p:spPr>
            <a:xfrm>
              <a:off x="2390155" y="2377911"/>
              <a:ext cx="1145755" cy="373293"/>
            </a:xfrm>
            <a:custGeom>
              <a:avLst/>
              <a:gdLst/>
              <a:ahLst/>
              <a:cxnLst/>
              <a:rect l="l" t="t" r="r" b="b"/>
              <a:pathLst>
                <a:path w="64161" h="20904" extrusionOk="0">
                  <a:moveTo>
                    <a:pt x="150" y="1"/>
                  </a:moveTo>
                  <a:lnTo>
                    <a:pt x="0" y="326"/>
                  </a:lnTo>
                  <a:cubicBezTo>
                    <a:pt x="20677" y="9224"/>
                    <a:pt x="42732" y="15164"/>
                    <a:pt x="64061" y="20903"/>
                  </a:cubicBezTo>
                  <a:lnTo>
                    <a:pt x="64161" y="20552"/>
                  </a:lnTo>
                  <a:cubicBezTo>
                    <a:pt x="42832" y="14813"/>
                    <a:pt x="20777" y="8898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3"/>
            <p:cNvSpPr/>
            <p:nvPr/>
          </p:nvSpPr>
          <p:spPr>
            <a:xfrm>
              <a:off x="2357478" y="2468316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3"/>
                  </a:cubicBezTo>
                  <a:lnTo>
                    <a:pt x="64136" y="20552"/>
                  </a:lnTo>
                  <a:cubicBezTo>
                    <a:pt x="42808" y="14812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3"/>
            <p:cNvSpPr/>
            <p:nvPr/>
          </p:nvSpPr>
          <p:spPr>
            <a:xfrm>
              <a:off x="2324355" y="2558722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78" y="9223"/>
                    <a:pt x="42733" y="15163"/>
                    <a:pt x="64061" y="20902"/>
                  </a:cubicBezTo>
                  <a:lnTo>
                    <a:pt x="64137" y="20552"/>
                  </a:lnTo>
                  <a:cubicBezTo>
                    <a:pt x="42833" y="14812"/>
                    <a:pt x="20778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3"/>
            <p:cNvSpPr/>
            <p:nvPr/>
          </p:nvSpPr>
          <p:spPr>
            <a:xfrm>
              <a:off x="2291696" y="2649109"/>
              <a:ext cx="1145309" cy="373293"/>
            </a:xfrm>
            <a:custGeom>
              <a:avLst/>
              <a:gdLst/>
              <a:ahLst/>
              <a:cxnLst/>
              <a:rect l="l" t="t" r="r" b="b"/>
              <a:pathLst>
                <a:path w="64136" h="20904" extrusionOk="0">
                  <a:moveTo>
                    <a:pt x="126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36" y="20903"/>
                  </a:cubicBezTo>
                  <a:lnTo>
                    <a:pt x="64136" y="20552"/>
                  </a:lnTo>
                  <a:cubicBezTo>
                    <a:pt x="42807" y="14813"/>
                    <a:pt x="20777" y="8873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3"/>
            <p:cNvSpPr/>
            <p:nvPr/>
          </p:nvSpPr>
          <p:spPr>
            <a:xfrm>
              <a:off x="2258573" y="2739514"/>
              <a:ext cx="1145326" cy="372829"/>
            </a:xfrm>
            <a:custGeom>
              <a:avLst/>
              <a:gdLst/>
              <a:ahLst/>
              <a:cxnLst/>
              <a:rect l="l" t="t" r="r" b="b"/>
              <a:pathLst>
                <a:path w="64137" h="20878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52" y="9224"/>
                    <a:pt x="42733" y="15138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3"/>
            <p:cNvSpPr/>
            <p:nvPr/>
          </p:nvSpPr>
          <p:spPr>
            <a:xfrm>
              <a:off x="2225914" y="2829473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25" y="0"/>
                  </a:moveTo>
                  <a:lnTo>
                    <a:pt x="0" y="351"/>
                  </a:lnTo>
                  <a:cubicBezTo>
                    <a:pt x="20652" y="9248"/>
                    <a:pt x="42707" y="15163"/>
                    <a:pt x="64035" y="20902"/>
                  </a:cubicBezTo>
                  <a:lnTo>
                    <a:pt x="64136" y="20577"/>
                  </a:lnTo>
                  <a:cubicBezTo>
                    <a:pt x="42807" y="14837"/>
                    <a:pt x="20777" y="8897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3"/>
            <p:cNvSpPr/>
            <p:nvPr/>
          </p:nvSpPr>
          <p:spPr>
            <a:xfrm>
              <a:off x="2192791" y="2919860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51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61" y="20903"/>
                  </a:cubicBezTo>
                  <a:lnTo>
                    <a:pt x="64136" y="20552"/>
                  </a:lnTo>
                  <a:cubicBezTo>
                    <a:pt x="42833" y="14838"/>
                    <a:pt x="20777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3"/>
            <p:cNvSpPr/>
            <p:nvPr/>
          </p:nvSpPr>
          <p:spPr>
            <a:xfrm>
              <a:off x="2160114" y="3010266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26" y="0"/>
                  </a:moveTo>
                  <a:lnTo>
                    <a:pt x="1" y="326"/>
                  </a:lnTo>
                  <a:cubicBezTo>
                    <a:pt x="20653" y="9223"/>
                    <a:pt x="42708" y="15163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53" y="8898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3"/>
            <p:cNvSpPr/>
            <p:nvPr/>
          </p:nvSpPr>
          <p:spPr>
            <a:xfrm>
              <a:off x="2127009" y="3100671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61" y="20902"/>
                  </a:cubicBezTo>
                  <a:lnTo>
                    <a:pt x="64136" y="20552"/>
                  </a:lnTo>
                  <a:cubicBezTo>
                    <a:pt x="42832" y="14812"/>
                    <a:pt x="20777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3"/>
            <p:cNvSpPr/>
            <p:nvPr/>
          </p:nvSpPr>
          <p:spPr>
            <a:xfrm>
              <a:off x="2094332" y="3191058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26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78" y="8898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3"/>
            <p:cNvSpPr/>
            <p:nvPr/>
          </p:nvSpPr>
          <p:spPr>
            <a:xfrm>
              <a:off x="2061209" y="3281464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53" y="9224"/>
                    <a:pt x="42708" y="15163"/>
                    <a:pt x="64061" y="20903"/>
                  </a:cubicBezTo>
                  <a:lnTo>
                    <a:pt x="64137" y="20552"/>
                  </a:lnTo>
                  <a:cubicBezTo>
                    <a:pt x="42833" y="14813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3"/>
            <p:cNvSpPr/>
            <p:nvPr/>
          </p:nvSpPr>
          <p:spPr>
            <a:xfrm>
              <a:off x="2028550" y="3371869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26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2"/>
                  </a:cubicBezTo>
                  <a:lnTo>
                    <a:pt x="64136" y="20552"/>
                  </a:lnTo>
                  <a:cubicBezTo>
                    <a:pt x="42808" y="14812"/>
                    <a:pt x="20752" y="8872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3"/>
            <p:cNvSpPr/>
            <p:nvPr/>
          </p:nvSpPr>
          <p:spPr>
            <a:xfrm>
              <a:off x="1995427" y="3462256"/>
              <a:ext cx="1145326" cy="372847"/>
            </a:xfrm>
            <a:custGeom>
              <a:avLst/>
              <a:gdLst/>
              <a:ahLst/>
              <a:cxnLst/>
              <a:rect l="l" t="t" r="r" b="b"/>
              <a:pathLst>
                <a:path w="64137" h="20879" extrusionOk="0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39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3"/>
            <p:cNvSpPr/>
            <p:nvPr/>
          </p:nvSpPr>
          <p:spPr>
            <a:xfrm>
              <a:off x="2395511" y="2991838"/>
              <a:ext cx="165164" cy="183147"/>
            </a:xfrm>
            <a:custGeom>
              <a:avLst/>
              <a:gdLst/>
              <a:ahLst/>
              <a:cxnLst/>
              <a:rect l="l" t="t" r="r" b="b"/>
              <a:pathLst>
                <a:path w="9249" h="10256" extrusionOk="0">
                  <a:moveTo>
                    <a:pt x="7679" y="1"/>
                  </a:moveTo>
                  <a:cubicBezTo>
                    <a:pt x="5680" y="1"/>
                    <a:pt x="3683" y="1068"/>
                    <a:pt x="2607" y="2762"/>
                  </a:cubicBezTo>
                  <a:cubicBezTo>
                    <a:pt x="1279" y="4817"/>
                    <a:pt x="1354" y="7624"/>
                    <a:pt x="1" y="9629"/>
                  </a:cubicBezTo>
                  <a:lnTo>
                    <a:pt x="602" y="10255"/>
                  </a:lnTo>
                  <a:lnTo>
                    <a:pt x="9249" y="1609"/>
                  </a:lnTo>
                  <a:lnTo>
                    <a:pt x="8246" y="30"/>
                  </a:lnTo>
                  <a:cubicBezTo>
                    <a:pt x="8058" y="10"/>
                    <a:pt x="7868" y="1"/>
                    <a:pt x="7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3"/>
            <p:cNvSpPr/>
            <p:nvPr/>
          </p:nvSpPr>
          <p:spPr>
            <a:xfrm>
              <a:off x="2518594" y="3034425"/>
              <a:ext cx="63555" cy="96698"/>
            </a:xfrm>
            <a:custGeom>
              <a:avLst/>
              <a:gdLst/>
              <a:ahLst/>
              <a:cxnLst/>
              <a:rect l="l" t="t" r="r" b="b"/>
              <a:pathLst>
                <a:path w="3559" h="5415" extrusionOk="0">
                  <a:moveTo>
                    <a:pt x="3559" y="1"/>
                  </a:moveTo>
                  <a:lnTo>
                    <a:pt x="3559" y="1"/>
                  </a:lnTo>
                  <a:cubicBezTo>
                    <a:pt x="2782" y="1605"/>
                    <a:pt x="1554" y="3159"/>
                    <a:pt x="0" y="4287"/>
                  </a:cubicBezTo>
                  <a:cubicBezTo>
                    <a:pt x="301" y="4662"/>
                    <a:pt x="577" y="5038"/>
                    <a:pt x="852" y="5414"/>
                  </a:cubicBezTo>
                  <a:cubicBezTo>
                    <a:pt x="2281" y="4462"/>
                    <a:pt x="3258" y="2858"/>
                    <a:pt x="3509" y="1129"/>
                  </a:cubicBezTo>
                  <a:cubicBezTo>
                    <a:pt x="3559" y="753"/>
                    <a:pt x="3559" y="377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3"/>
            <p:cNvSpPr/>
            <p:nvPr/>
          </p:nvSpPr>
          <p:spPr>
            <a:xfrm>
              <a:off x="2515451" y="3030854"/>
              <a:ext cx="66698" cy="80127"/>
            </a:xfrm>
            <a:custGeom>
              <a:avLst/>
              <a:gdLst/>
              <a:ahLst/>
              <a:cxnLst/>
              <a:rect l="l" t="t" r="r" b="b"/>
              <a:pathLst>
                <a:path w="3735" h="4487" extrusionOk="0">
                  <a:moveTo>
                    <a:pt x="3710" y="0"/>
                  </a:moveTo>
                  <a:cubicBezTo>
                    <a:pt x="2858" y="1629"/>
                    <a:pt x="1555" y="3208"/>
                    <a:pt x="1" y="4411"/>
                  </a:cubicBezTo>
                  <a:cubicBezTo>
                    <a:pt x="76" y="4436"/>
                    <a:pt x="126" y="4461"/>
                    <a:pt x="176" y="4487"/>
                  </a:cubicBezTo>
                  <a:cubicBezTo>
                    <a:pt x="1730" y="3359"/>
                    <a:pt x="2958" y="1805"/>
                    <a:pt x="3735" y="201"/>
                  </a:cubicBezTo>
                  <a:cubicBezTo>
                    <a:pt x="3710" y="126"/>
                    <a:pt x="3710" y="75"/>
                    <a:pt x="3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3"/>
            <p:cNvSpPr/>
            <p:nvPr/>
          </p:nvSpPr>
          <p:spPr>
            <a:xfrm>
              <a:off x="2510076" y="3030407"/>
              <a:ext cx="71626" cy="79234"/>
            </a:xfrm>
            <a:custGeom>
              <a:avLst/>
              <a:gdLst/>
              <a:ahLst/>
              <a:cxnLst/>
              <a:rect l="l" t="t" r="r" b="b"/>
              <a:pathLst>
                <a:path w="4011" h="4437" extrusionOk="0">
                  <a:moveTo>
                    <a:pt x="3936" y="0"/>
                  </a:moveTo>
                  <a:cubicBezTo>
                    <a:pt x="2958" y="1554"/>
                    <a:pt x="1605" y="3083"/>
                    <a:pt x="1" y="4286"/>
                  </a:cubicBezTo>
                  <a:cubicBezTo>
                    <a:pt x="126" y="4336"/>
                    <a:pt x="226" y="4386"/>
                    <a:pt x="302" y="4436"/>
                  </a:cubicBezTo>
                  <a:cubicBezTo>
                    <a:pt x="1856" y="3233"/>
                    <a:pt x="3159" y="1654"/>
                    <a:pt x="4011" y="25"/>
                  </a:cubicBezTo>
                  <a:cubicBezTo>
                    <a:pt x="4011" y="25"/>
                    <a:pt x="3986" y="25"/>
                    <a:pt x="3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3"/>
            <p:cNvSpPr/>
            <p:nvPr/>
          </p:nvSpPr>
          <p:spPr>
            <a:xfrm>
              <a:off x="2483238" y="3012944"/>
              <a:ext cx="97127" cy="94002"/>
            </a:xfrm>
            <a:custGeom>
              <a:avLst/>
              <a:gdLst/>
              <a:ahLst/>
              <a:cxnLst/>
              <a:rect l="l" t="t" r="r" b="b"/>
              <a:pathLst>
                <a:path w="5439" h="5264" extrusionOk="0">
                  <a:moveTo>
                    <a:pt x="3910" y="1"/>
                  </a:moveTo>
                  <a:lnTo>
                    <a:pt x="0" y="3936"/>
                  </a:lnTo>
                  <a:cubicBezTo>
                    <a:pt x="251" y="4236"/>
                    <a:pt x="1003" y="4813"/>
                    <a:pt x="1504" y="5264"/>
                  </a:cubicBezTo>
                  <a:cubicBezTo>
                    <a:pt x="3108" y="4061"/>
                    <a:pt x="4461" y="2532"/>
                    <a:pt x="5439" y="978"/>
                  </a:cubicBezTo>
                  <a:cubicBezTo>
                    <a:pt x="5138" y="778"/>
                    <a:pt x="3910" y="1"/>
                    <a:pt x="3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3"/>
            <p:cNvSpPr/>
            <p:nvPr/>
          </p:nvSpPr>
          <p:spPr>
            <a:xfrm>
              <a:off x="2517683" y="3110956"/>
              <a:ext cx="16143" cy="21054"/>
            </a:xfrm>
            <a:custGeom>
              <a:avLst/>
              <a:gdLst/>
              <a:ahLst/>
              <a:cxnLst/>
              <a:rect l="l" t="t" r="r" b="b"/>
              <a:pathLst>
                <a:path w="904" h="1179" extrusionOk="0">
                  <a:moveTo>
                    <a:pt x="51" y="1"/>
                  </a:moveTo>
                  <a:cubicBezTo>
                    <a:pt x="26" y="26"/>
                    <a:pt x="26" y="51"/>
                    <a:pt x="1" y="51"/>
                  </a:cubicBezTo>
                  <a:cubicBezTo>
                    <a:pt x="302" y="427"/>
                    <a:pt x="577" y="803"/>
                    <a:pt x="828" y="1178"/>
                  </a:cubicBezTo>
                  <a:cubicBezTo>
                    <a:pt x="853" y="1153"/>
                    <a:pt x="878" y="1153"/>
                    <a:pt x="903" y="1128"/>
                  </a:cubicBezTo>
                  <a:cubicBezTo>
                    <a:pt x="628" y="752"/>
                    <a:pt x="352" y="376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3"/>
            <p:cNvSpPr/>
            <p:nvPr/>
          </p:nvSpPr>
          <p:spPr>
            <a:xfrm>
              <a:off x="2509183" y="3106921"/>
              <a:ext cx="9429" cy="4947"/>
            </a:xfrm>
            <a:custGeom>
              <a:avLst/>
              <a:gdLst/>
              <a:ahLst/>
              <a:cxnLst/>
              <a:rect l="l" t="t" r="r" b="b"/>
              <a:pathLst>
                <a:path w="528" h="277" extrusionOk="0">
                  <a:moveTo>
                    <a:pt x="51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201" y="151"/>
                    <a:pt x="377" y="227"/>
                    <a:pt x="477" y="277"/>
                  </a:cubicBezTo>
                  <a:cubicBezTo>
                    <a:pt x="502" y="277"/>
                    <a:pt x="502" y="252"/>
                    <a:pt x="527" y="227"/>
                  </a:cubicBezTo>
                  <a:cubicBezTo>
                    <a:pt x="427" y="176"/>
                    <a:pt x="251" y="10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3"/>
            <p:cNvSpPr/>
            <p:nvPr/>
          </p:nvSpPr>
          <p:spPr>
            <a:xfrm>
              <a:off x="2504719" y="3102903"/>
              <a:ext cx="5375" cy="4947"/>
            </a:xfrm>
            <a:custGeom>
              <a:avLst/>
              <a:gdLst/>
              <a:ahLst/>
              <a:cxnLst/>
              <a:rect l="l" t="t" r="r" b="b"/>
              <a:pathLst>
                <a:path w="301" h="277" extrusionOk="0">
                  <a:moveTo>
                    <a:pt x="50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75" y="126"/>
                    <a:pt x="176" y="201"/>
                    <a:pt x="251" y="276"/>
                  </a:cubicBezTo>
                  <a:cubicBezTo>
                    <a:pt x="276" y="251"/>
                    <a:pt x="301" y="226"/>
                    <a:pt x="301" y="226"/>
                  </a:cubicBezTo>
                  <a:cubicBezTo>
                    <a:pt x="226" y="151"/>
                    <a:pt x="125" y="76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3"/>
            <p:cNvSpPr/>
            <p:nvPr/>
          </p:nvSpPr>
          <p:spPr>
            <a:xfrm>
              <a:off x="2482328" y="3083208"/>
              <a:ext cx="23304" cy="20608"/>
            </a:xfrm>
            <a:custGeom>
              <a:avLst/>
              <a:gdLst/>
              <a:ahLst/>
              <a:cxnLst/>
              <a:rect l="l" t="t" r="r" b="b"/>
              <a:pathLst>
                <a:path w="1305" h="1154" extrusionOk="0">
                  <a:moveTo>
                    <a:pt x="51" y="1"/>
                  </a:moveTo>
                  <a:cubicBezTo>
                    <a:pt x="26" y="26"/>
                    <a:pt x="1" y="26"/>
                    <a:pt x="1" y="51"/>
                  </a:cubicBezTo>
                  <a:cubicBezTo>
                    <a:pt x="227" y="301"/>
                    <a:pt x="778" y="753"/>
                    <a:pt x="1254" y="1154"/>
                  </a:cubicBezTo>
                  <a:cubicBezTo>
                    <a:pt x="1254" y="1128"/>
                    <a:pt x="1279" y="1103"/>
                    <a:pt x="1304" y="1103"/>
                  </a:cubicBezTo>
                  <a:cubicBezTo>
                    <a:pt x="828" y="702"/>
                    <a:pt x="277" y="25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3"/>
            <p:cNvSpPr/>
            <p:nvPr/>
          </p:nvSpPr>
          <p:spPr>
            <a:xfrm>
              <a:off x="2416546" y="3111849"/>
              <a:ext cx="115949" cy="62233"/>
            </a:xfrm>
            <a:custGeom>
              <a:avLst/>
              <a:gdLst/>
              <a:ahLst/>
              <a:cxnLst/>
              <a:rect l="l" t="t" r="r" b="b"/>
              <a:pathLst>
                <a:path w="6493" h="3485" extrusionOk="0">
                  <a:moveTo>
                    <a:pt x="5665" y="1"/>
                  </a:moveTo>
                  <a:cubicBezTo>
                    <a:pt x="3911" y="1429"/>
                    <a:pt x="1830" y="2231"/>
                    <a:pt x="1" y="3484"/>
                  </a:cubicBezTo>
                  <a:cubicBezTo>
                    <a:pt x="201" y="3384"/>
                    <a:pt x="427" y="3259"/>
                    <a:pt x="627" y="3184"/>
                  </a:cubicBezTo>
                  <a:cubicBezTo>
                    <a:pt x="2507" y="2357"/>
                    <a:pt x="4788" y="2231"/>
                    <a:pt x="6492" y="1128"/>
                  </a:cubicBezTo>
                  <a:cubicBezTo>
                    <a:pt x="6241" y="753"/>
                    <a:pt x="5966" y="377"/>
                    <a:pt x="5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3"/>
            <p:cNvSpPr/>
            <p:nvPr/>
          </p:nvSpPr>
          <p:spPr>
            <a:xfrm>
              <a:off x="2412082" y="3107831"/>
              <a:ext cx="105627" cy="68930"/>
            </a:xfrm>
            <a:custGeom>
              <a:avLst/>
              <a:gdLst/>
              <a:ahLst/>
              <a:cxnLst/>
              <a:rect l="l" t="t" r="r" b="b"/>
              <a:pathLst>
                <a:path w="5915" h="3860" extrusionOk="0">
                  <a:moveTo>
                    <a:pt x="5439" y="0"/>
                  </a:moveTo>
                  <a:cubicBezTo>
                    <a:pt x="3760" y="1504"/>
                    <a:pt x="1780" y="2506"/>
                    <a:pt x="0" y="3860"/>
                  </a:cubicBezTo>
                  <a:cubicBezTo>
                    <a:pt x="75" y="3810"/>
                    <a:pt x="151" y="3759"/>
                    <a:pt x="251" y="3709"/>
                  </a:cubicBezTo>
                  <a:cubicBezTo>
                    <a:pt x="2080" y="2456"/>
                    <a:pt x="4161" y="1654"/>
                    <a:pt x="5915" y="226"/>
                  </a:cubicBezTo>
                  <a:cubicBezTo>
                    <a:pt x="5815" y="176"/>
                    <a:pt x="5639" y="100"/>
                    <a:pt x="5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3"/>
            <p:cNvSpPr/>
            <p:nvPr/>
          </p:nvSpPr>
          <p:spPr>
            <a:xfrm>
              <a:off x="2409832" y="3103796"/>
              <a:ext cx="99377" cy="74305"/>
            </a:xfrm>
            <a:custGeom>
              <a:avLst/>
              <a:gdLst/>
              <a:ahLst/>
              <a:cxnLst/>
              <a:rect l="l" t="t" r="r" b="b"/>
              <a:pathLst>
                <a:path w="5565" h="4161" extrusionOk="0">
                  <a:moveTo>
                    <a:pt x="5314" y="1"/>
                  </a:moveTo>
                  <a:cubicBezTo>
                    <a:pt x="3635" y="1579"/>
                    <a:pt x="1730" y="2732"/>
                    <a:pt x="1" y="4161"/>
                  </a:cubicBezTo>
                  <a:cubicBezTo>
                    <a:pt x="51" y="4136"/>
                    <a:pt x="101" y="4111"/>
                    <a:pt x="126" y="4086"/>
                  </a:cubicBezTo>
                  <a:cubicBezTo>
                    <a:pt x="1906" y="2732"/>
                    <a:pt x="3886" y="1730"/>
                    <a:pt x="5565" y="226"/>
                  </a:cubicBezTo>
                  <a:cubicBezTo>
                    <a:pt x="5490" y="151"/>
                    <a:pt x="5389" y="76"/>
                    <a:pt x="5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3"/>
            <p:cNvSpPr/>
            <p:nvPr/>
          </p:nvSpPr>
          <p:spPr>
            <a:xfrm>
              <a:off x="2398654" y="3084101"/>
              <a:ext cx="106091" cy="94002"/>
            </a:xfrm>
            <a:custGeom>
              <a:avLst/>
              <a:gdLst/>
              <a:ahLst/>
              <a:cxnLst/>
              <a:rect l="l" t="t" r="r" b="b"/>
              <a:pathLst>
                <a:path w="5941" h="5264" extrusionOk="0">
                  <a:moveTo>
                    <a:pt x="4687" y="1"/>
                  </a:moveTo>
                  <a:cubicBezTo>
                    <a:pt x="3108" y="1555"/>
                    <a:pt x="1554" y="3109"/>
                    <a:pt x="0" y="4662"/>
                  </a:cubicBezTo>
                  <a:cubicBezTo>
                    <a:pt x="201" y="4863"/>
                    <a:pt x="426" y="5063"/>
                    <a:pt x="627" y="5264"/>
                  </a:cubicBezTo>
                  <a:cubicBezTo>
                    <a:pt x="2356" y="3835"/>
                    <a:pt x="4261" y="2682"/>
                    <a:pt x="5940" y="1104"/>
                  </a:cubicBezTo>
                  <a:cubicBezTo>
                    <a:pt x="5464" y="703"/>
                    <a:pt x="4913" y="251"/>
                    <a:pt x="46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3"/>
            <p:cNvSpPr/>
            <p:nvPr/>
          </p:nvSpPr>
          <p:spPr>
            <a:xfrm>
              <a:off x="2398654" y="3054567"/>
              <a:ext cx="120413" cy="120860"/>
            </a:xfrm>
            <a:custGeom>
              <a:avLst/>
              <a:gdLst/>
              <a:ahLst/>
              <a:cxnLst/>
              <a:rect l="l" t="t" r="r" b="b"/>
              <a:pathLst>
                <a:path w="6743" h="6768" extrusionOk="0">
                  <a:moveTo>
                    <a:pt x="6291" y="1"/>
                  </a:moveTo>
                  <a:lnTo>
                    <a:pt x="0" y="6291"/>
                  </a:lnTo>
                  <a:lnTo>
                    <a:pt x="451" y="6768"/>
                  </a:lnTo>
                  <a:lnTo>
                    <a:pt x="6742" y="47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3"/>
            <p:cNvSpPr/>
            <p:nvPr/>
          </p:nvSpPr>
          <p:spPr>
            <a:xfrm>
              <a:off x="2488149" y="3038014"/>
              <a:ext cx="51501" cy="47001"/>
            </a:xfrm>
            <a:custGeom>
              <a:avLst/>
              <a:gdLst/>
              <a:ahLst/>
              <a:cxnLst/>
              <a:rect l="l" t="t" r="r" b="b"/>
              <a:pathLst>
                <a:path w="2884" h="2632" extrusionOk="0">
                  <a:moveTo>
                    <a:pt x="1442" y="0"/>
                  </a:moveTo>
                  <a:cubicBezTo>
                    <a:pt x="1104" y="0"/>
                    <a:pt x="765" y="126"/>
                    <a:pt x="502" y="376"/>
                  </a:cubicBezTo>
                  <a:cubicBezTo>
                    <a:pt x="1" y="903"/>
                    <a:pt x="1" y="1730"/>
                    <a:pt x="502" y="2256"/>
                  </a:cubicBezTo>
                  <a:cubicBezTo>
                    <a:pt x="765" y="2507"/>
                    <a:pt x="1104" y="2632"/>
                    <a:pt x="1442" y="2632"/>
                  </a:cubicBezTo>
                  <a:cubicBezTo>
                    <a:pt x="1780" y="2632"/>
                    <a:pt x="2119" y="2507"/>
                    <a:pt x="2382" y="2256"/>
                  </a:cubicBezTo>
                  <a:cubicBezTo>
                    <a:pt x="2883" y="1730"/>
                    <a:pt x="2883" y="903"/>
                    <a:pt x="2382" y="376"/>
                  </a:cubicBezTo>
                  <a:cubicBezTo>
                    <a:pt x="2119" y="126"/>
                    <a:pt x="1780" y="0"/>
                    <a:pt x="1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3"/>
            <p:cNvSpPr/>
            <p:nvPr/>
          </p:nvSpPr>
          <p:spPr>
            <a:xfrm>
              <a:off x="2520379" y="2914950"/>
              <a:ext cx="143681" cy="150842"/>
            </a:xfrm>
            <a:custGeom>
              <a:avLst/>
              <a:gdLst/>
              <a:ahLst/>
              <a:cxnLst/>
              <a:rect l="l" t="t" r="r" b="b"/>
              <a:pathLst>
                <a:path w="8046" h="8447" extrusionOk="0">
                  <a:moveTo>
                    <a:pt x="3609" y="0"/>
                  </a:moveTo>
                  <a:lnTo>
                    <a:pt x="0" y="3634"/>
                  </a:lnTo>
                  <a:lnTo>
                    <a:pt x="4436" y="8446"/>
                  </a:lnTo>
                  <a:lnTo>
                    <a:pt x="8045" y="4837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3"/>
            <p:cNvSpPr/>
            <p:nvPr/>
          </p:nvSpPr>
          <p:spPr>
            <a:xfrm>
              <a:off x="2556627" y="1897279"/>
              <a:ext cx="1173970" cy="1121433"/>
            </a:xfrm>
            <a:custGeom>
              <a:avLst/>
              <a:gdLst/>
              <a:ahLst/>
              <a:cxnLst/>
              <a:rect l="l" t="t" r="r" b="b"/>
              <a:pathLst>
                <a:path w="65741" h="62799" extrusionOk="0">
                  <a:moveTo>
                    <a:pt x="63635" y="0"/>
                  </a:moveTo>
                  <a:lnTo>
                    <a:pt x="3083" y="51605"/>
                  </a:lnTo>
                  <a:cubicBezTo>
                    <a:pt x="301" y="53910"/>
                    <a:pt x="0" y="58071"/>
                    <a:pt x="2457" y="60752"/>
                  </a:cubicBezTo>
                  <a:cubicBezTo>
                    <a:pt x="3706" y="62115"/>
                    <a:pt x="5413" y="62798"/>
                    <a:pt x="7119" y="62798"/>
                  </a:cubicBezTo>
                  <a:cubicBezTo>
                    <a:pt x="8802" y="62798"/>
                    <a:pt x="10485" y="62134"/>
                    <a:pt x="11730" y="60803"/>
                  </a:cubicBezTo>
                  <a:lnTo>
                    <a:pt x="65740" y="2306"/>
                  </a:lnTo>
                  <a:lnTo>
                    <a:pt x="63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3"/>
            <p:cNvSpPr/>
            <p:nvPr/>
          </p:nvSpPr>
          <p:spPr>
            <a:xfrm>
              <a:off x="2683727" y="2984303"/>
              <a:ext cx="81019" cy="34483"/>
            </a:xfrm>
            <a:custGeom>
              <a:avLst/>
              <a:gdLst/>
              <a:ahLst/>
              <a:cxnLst/>
              <a:rect l="l" t="t" r="r" b="b"/>
              <a:pathLst>
                <a:path w="4537" h="1931" extrusionOk="0">
                  <a:moveTo>
                    <a:pt x="0" y="1931"/>
                  </a:moveTo>
                  <a:lnTo>
                    <a:pt x="0" y="1931"/>
                  </a:lnTo>
                  <a:lnTo>
                    <a:pt x="0" y="1931"/>
                  </a:lnTo>
                  <a:lnTo>
                    <a:pt x="0" y="1931"/>
                  </a:lnTo>
                  <a:close/>
                  <a:moveTo>
                    <a:pt x="0" y="1931"/>
                  </a:moveTo>
                  <a:cubicBezTo>
                    <a:pt x="552" y="1931"/>
                    <a:pt x="1078" y="1855"/>
                    <a:pt x="1604" y="1730"/>
                  </a:cubicBezTo>
                  <a:lnTo>
                    <a:pt x="1604" y="1730"/>
                  </a:lnTo>
                  <a:cubicBezTo>
                    <a:pt x="1078" y="1855"/>
                    <a:pt x="552" y="1931"/>
                    <a:pt x="0" y="1931"/>
                  </a:cubicBezTo>
                  <a:close/>
                  <a:moveTo>
                    <a:pt x="2181" y="1530"/>
                  </a:moveTo>
                  <a:lnTo>
                    <a:pt x="2181" y="1530"/>
                  </a:lnTo>
                  <a:cubicBezTo>
                    <a:pt x="3058" y="1229"/>
                    <a:pt x="3860" y="703"/>
                    <a:pt x="4537" y="1"/>
                  </a:cubicBezTo>
                  <a:cubicBezTo>
                    <a:pt x="3860" y="703"/>
                    <a:pt x="3058" y="1229"/>
                    <a:pt x="2181" y="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3"/>
            <p:cNvSpPr/>
            <p:nvPr/>
          </p:nvSpPr>
          <p:spPr>
            <a:xfrm>
              <a:off x="2712368" y="3011605"/>
              <a:ext cx="10304" cy="3607"/>
            </a:xfrm>
            <a:custGeom>
              <a:avLst/>
              <a:gdLst/>
              <a:ahLst/>
              <a:cxnLst/>
              <a:rect l="l" t="t" r="r" b="b"/>
              <a:pathLst>
                <a:path w="577" h="202" extrusionOk="0">
                  <a:moveTo>
                    <a:pt x="0" y="201"/>
                  </a:moveTo>
                  <a:lnTo>
                    <a:pt x="0" y="201"/>
                  </a:lnTo>
                  <a:cubicBezTo>
                    <a:pt x="201" y="126"/>
                    <a:pt x="401" y="76"/>
                    <a:pt x="577" y="1"/>
                  </a:cubicBezTo>
                  <a:lnTo>
                    <a:pt x="577" y="1"/>
                  </a:lnTo>
                  <a:cubicBezTo>
                    <a:pt x="401" y="76"/>
                    <a:pt x="201" y="126"/>
                    <a:pt x="0" y="20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3"/>
            <p:cNvSpPr/>
            <p:nvPr/>
          </p:nvSpPr>
          <p:spPr>
            <a:xfrm>
              <a:off x="2597803" y="2978928"/>
              <a:ext cx="2696" cy="3161"/>
            </a:xfrm>
            <a:custGeom>
              <a:avLst/>
              <a:gdLst/>
              <a:ahLst/>
              <a:cxnLst/>
              <a:rect l="l" t="t" r="r" b="b"/>
              <a:pathLst>
                <a:path w="151" h="177" extrusionOk="0">
                  <a:moveTo>
                    <a:pt x="151" y="176"/>
                  </a:moveTo>
                  <a:lnTo>
                    <a:pt x="151" y="176"/>
                  </a:lnTo>
                  <a:cubicBezTo>
                    <a:pt x="151" y="176"/>
                    <a:pt x="151" y="176"/>
                    <a:pt x="151" y="151"/>
                  </a:cubicBezTo>
                  <a:cubicBezTo>
                    <a:pt x="151" y="176"/>
                    <a:pt x="151" y="176"/>
                    <a:pt x="151" y="176"/>
                  </a:cubicBezTo>
                  <a:lnTo>
                    <a:pt x="151" y="176"/>
                  </a:lnTo>
                  <a:close/>
                  <a:moveTo>
                    <a:pt x="151" y="151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51" y="151"/>
                    <a:pt x="151" y="151"/>
                    <a:pt x="151" y="151"/>
                  </a:cubicBezTo>
                  <a:close/>
                  <a:moveTo>
                    <a:pt x="126" y="151"/>
                  </a:moveTo>
                  <a:lnTo>
                    <a:pt x="126" y="151"/>
                  </a:lnTo>
                  <a:lnTo>
                    <a:pt x="126" y="151"/>
                  </a:lnTo>
                  <a:close/>
                  <a:moveTo>
                    <a:pt x="126" y="151"/>
                  </a:moveTo>
                  <a:cubicBezTo>
                    <a:pt x="126" y="151"/>
                    <a:pt x="126" y="151"/>
                    <a:pt x="126" y="151"/>
                  </a:cubicBezTo>
                  <a:cubicBezTo>
                    <a:pt x="126" y="151"/>
                    <a:pt x="126" y="151"/>
                    <a:pt x="126" y="151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00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00" y="126"/>
                  </a:moveTo>
                  <a:cubicBezTo>
                    <a:pt x="100" y="126"/>
                    <a:pt x="100" y="126"/>
                    <a:pt x="100" y="126"/>
                  </a:cubicBezTo>
                  <a:cubicBezTo>
                    <a:pt x="100" y="126"/>
                    <a:pt x="100" y="126"/>
                    <a:pt x="100" y="126"/>
                  </a:cubicBezTo>
                  <a:close/>
                  <a:moveTo>
                    <a:pt x="100" y="101"/>
                  </a:moveTo>
                  <a:lnTo>
                    <a:pt x="100" y="101"/>
                  </a:ln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100" y="101"/>
                  </a:moveTo>
                  <a:cubicBezTo>
                    <a:pt x="100" y="101"/>
                    <a:pt x="100" y="101"/>
                    <a:pt x="100" y="101"/>
                  </a:cubicBez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101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76"/>
                    <a:pt x="75" y="76"/>
                  </a:cubicBezTo>
                  <a:cubicBezTo>
                    <a:pt x="75" y="76"/>
                    <a:pt x="75" y="101"/>
                    <a:pt x="75" y="101"/>
                  </a:cubicBez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lnTo>
                    <a:pt x="75" y="76"/>
                  </a:ln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cubicBezTo>
                    <a:pt x="75" y="76"/>
                    <a:pt x="75" y="76"/>
                    <a:pt x="75" y="76"/>
                  </a:cubicBez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3"/>
            <p:cNvSpPr/>
            <p:nvPr/>
          </p:nvSpPr>
          <p:spPr>
            <a:xfrm>
              <a:off x="2559752" y="2277667"/>
              <a:ext cx="857999" cy="741176"/>
            </a:xfrm>
            <a:custGeom>
              <a:avLst/>
              <a:gdLst/>
              <a:ahLst/>
              <a:cxnLst/>
              <a:rect l="l" t="t" r="r" b="b"/>
              <a:pathLst>
                <a:path w="48047" h="41505" extrusionOk="0">
                  <a:moveTo>
                    <a:pt x="48046" y="1"/>
                  </a:moveTo>
                  <a:lnTo>
                    <a:pt x="36593" y="10251"/>
                  </a:lnTo>
                  <a:cubicBezTo>
                    <a:pt x="30026" y="16141"/>
                    <a:pt x="23359" y="22106"/>
                    <a:pt x="15540" y="26216"/>
                  </a:cubicBezTo>
                  <a:cubicBezTo>
                    <a:pt x="11429" y="28397"/>
                    <a:pt x="6943" y="30026"/>
                    <a:pt x="2382" y="30778"/>
                  </a:cubicBezTo>
                  <a:cubicBezTo>
                    <a:pt x="151" y="33109"/>
                    <a:pt x="1" y="36793"/>
                    <a:pt x="2131" y="39274"/>
                  </a:cubicBezTo>
                  <a:cubicBezTo>
                    <a:pt x="2131" y="39274"/>
                    <a:pt x="2156" y="39274"/>
                    <a:pt x="2156" y="39299"/>
                  </a:cubicBezTo>
                  <a:lnTo>
                    <a:pt x="2206" y="39349"/>
                  </a:lnTo>
                  <a:cubicBezTo>
                    <a:pt x="2206" y="39349"/>
                    <a:pt x="2206" y="39374"/>
                    <a:pt x="2206" y="39374"/>
                  </a:cubicBezTo>
                  <a:lnTo>
                    <a:pt x="2231" y="39374"/>
                  </a:lnTo>
                  <a:cubicBezTo>
                    <a:pt x="2231" y="39399"/>
                    <a:pt x="2231" y="39399"/>
                    <a:pt x="2231" y="39399"/>
                  </a:cubicBezTo>
                  <a:lnTo>
                    <a:pt x="2257" y="39399"/>
                  </a:lnTo>
                  <a:cubicBezTo>
                    <a:pt x="2257" y="39399"/>
                    <a:pt x="2257" y="39399"/>
                    <a:pt x="2257" y="39424"/>
                  </a:cubicBezTo>
                  <a:lnTo>
                    <a:pt x="2282" y="39424"/>
                  </a:lnTo>
                  <a:cubicBezTo>
                    <a:pt x="2282" y="39449"/>
                    <a:pt x="2282" y="39449"/>
                    <a:pt x="2282" y="39449"/>
                  </a:cubicBezTo>
                  <a:cubicBezTo>
                    <a:pt x="3535" y="40803"/>
                    <a:pt x="5239" y="41505"/>
                    <a:pt x="6943" y="41505"/>
                  </a:cubicBezTo>
                  <a:cubicBezTo>
                    <a:pt x="7495" y="41505"/>
                    <a:pt x="8021" y="41429"/>
                    <a:pt x="8547" y="41304"/>
                  </a:cubicBezTo>
                  <a:cubicBezTo>
                    <a:pt x="8748" y="41229"/>
                    <a:pt x="8948" y="41179"/>
                    <a:pt x="9124" y="41104"/>
                  </a:cubicBezTo>
                  <a:cubicBezTo>
                    <a:pt x="10001" y="40803"/>
                    <a:pt x="10803" y="40277"/>
                    <a:pt x="11480" y="39575"/>
                  </a:cubicBezTo>
                  <a:cubicBezTo>
                    <a:pt x="11505" y="39575"/>
                    <a:pt x="11505" y="39550"/>
                    <a:pt x="11530" y="39550"/>
                  </a:cubicBezTo>
                  <a:cubicBezTo>
                    <a:pt x="11530" y="39525"/>
                    <a:pt x="11530" y="39525"/>
                    <a:pt x="11555" y="39525"/>
                  </a:cubicBezTo>
                  <a:cubicBezTo>
                    <a:pt x="11555" y="39500"/>
                    <a:pt x="11555" y="39500"/>
                    <a:pt x="11555" y="39500"/>
                  </a:cubicBezTo>
                  <a:lnTo>
                    <a:pt x="48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3"/>
            <p:cNvSpPr/>
            <p:nvPr/>
          </p:nvSpPr>
          <p:spPr>
            <a:xfrm>
              <a:off x="3613227" y="1890583"/>
              <a:ext cx="127128" cy="115895"/>
            </a:xfrm>
            <a:custGeom>
              <a:avLst/>
              <a:gdLst/>
              <a:ahLst/>
              <a:cxnLst/>
              <a:rect l="l" t="t" r="r" b="b"/>
              <a:pathLst>
                <a:path w="7119" h="6490" extrusionOk="0">
                  <a:moveTo>
                    <a:pt x="1124" y="1"/>
                  </a:moveTo>
                  <a:cubicBezTo>
                    <a:pt x="908" y="1"/>
                    <a:pt x="731" y="57"/>
                    <a:pt x="602" y="175"/>
                  </a:cubicBezTo>
                  <a:cubicBezTo>
                    <a:pt x="1" y="751"/>
                    <a:pt x="828" y="2606"/>
                    <a:pt x="2457" y="4310"/>
                  </a:cubicBezTo>
                  <a:cubicBezTo>
                    <a:pt x="3752" y="5645"/>
                    <a:pt x="5158" y="6489"/>
                    <a:pt x="5983" y="6489"/>
                  </a:cubicBezTo>
                  <a:cubicBezTo>
                    <a:pt x="6195" y="6489"/>
                    <a:pt x="6369" y="6433"/>
                    <a:pt x="6492" y="6315"/>
                  </a:cubicBezTo>
                  <a:cubicBezTo>
                    <a:pt x="7118" y="5739"/>
                    <a:pt x="6291" y="3884"/>
                    <a:pt x="4662" y="2180"/>
                  </a:cubicBezTo>
                  <a:cubicBezTo>
                    <a:pt x="3367" y="845"/>
                    <a:pt x="1961" y="1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3"/>
            <p:cNvSpPr/>
            <p:nvPr/>
          </p:nvSpPr>
          <p:spPr>
            <a:xfrm>
              <a:off x="3655296" y="1862853"/>
              <a:ext cx="117288" cy="106002"/>
            </a:xfrm>
            <a:custGeom>
              <a:avLst/>
              <a:gdLst/>
              <a:ahLst/>
              <a:cxnLst/>
              <a:rect l="l" t="t" r="r" b="b"/>
              <a:pathLst>
                <a:path w="6568" h="5936" extrusionOk="0">
                  <a:moveTo>
                    <a:pt x="3282" y="1"/>
                  </a:moveTo>
                  <a:cubicBezTo>
                    <a:pt x="2541" y="1"/>
                    <a:pt x="1802" y="277"/>
                    <a:pt x="1229" y="825"/>
                  </a:cubicBezTo>
                  <a:cubicBezTo>
                    <a:pt x="51" y="1953"/>
                    <a:pt x="1" y="3833"/>
                    <a:pt x="1128" y="5011"/>
                  </a:cubicBezTo>
                  <a:cubicBezTo>
                    <a:pt x="1720" y="5629"/>
                    <a:pt x="2504" y="5936"/>
                    <a:pt x="3286" y="5936"/>
                  </a:cubicBezTo>
                  <a:cubicBezTo>
                    <a:pt x="4027" y="5936"/>
                    <a:pt x="4766" y="5660"/>
                    <a:pt x="5339" y="5111"/>
                  </a:cubicBezTo>
                  <a:cubicBezTo>
                    <a:pt x="6517" y="3983"/>
                    <a:pt x="6567" y="2104"/>
                    <a:pt x="5439" y="926"/>
                  </a:cubicBezTo>
                  <a:cubicBezTo>
                    <a:pt x="4847" y="308"/>
                    <a:pt x="4064" y="1"/>
                    <a:pt x="3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3"/>
            <p:cNvSpPr/>
            <p:nvPr/>
          </p:nvSpPr>
          <p:spPr>
            <a:xfrm>
              <a:off x="3726452" y="1843515"/>
              <a:ext cx="64912" cy="58769"/>
            </a:xfrm>
            <a:custGeom>
              <a:avLst/>
              <a:gdLst/>
              <a:ahLst/>
              <a:cxnLst/>
              <a:rect l="l" t="t" r="r" b="b"/>
              <a:pathLst>
                <a:path w="3635" h="3291" extrusionOk="0">
                  <a:moveTo>
                    <a:pt x="1815" y="0"/>
                  </a:moveTo>
                  <a:cubicBezTo>
                    <a:pt x="1404" y="0"/>
                    <a:pt x="993" y="151"/>
                    <a:pt x="677" y="455"/>
                  </a:cubicBezTo>
                  <a:cubicBezTo>
                    <a:pt x="1" y="1081"/>
                    <a:pt x="1" y="2134"/>
                    <a:pt x="627" y="2786"/>
                  </a:cubicBezTo>
                  <a:cubicBezTo>
                    <a:pt x="950" y="3121"/>
                    <a:pt x="1385" y="3290"/>
                    <a:pt x="1820" y="3290"/>
                  </a:cubicBezTo>
                  <a:cubicBezTo>
                    <a:pt x="2231" y="3290"/>
                    <a:pt x="2642" y="3140"/>
                    <a:pt x="2958" y="2836"/>
                  </a:cubicBezTo>
                  <a:cubicBezTo>
                    <a:pt x="3610" y="2209"/>
                    <a:pt x="3635" y="1157"/>
                    <a:pt x="3008" y="505"/>
                  </a:cubicBezTo>
                  <a:cubicBezTo>
                    <a:pt x="2686" y="170"/>
                    <a:pt x="2250" y="0"/>
                    <a:pt x="1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74"/>
          <p:cNvGrpSpPr/>
          <p:nvPr/>
        </p:nvGrpSpPr>
        <p:grpSpPr>
          <a:xfrm>
            <a:off x="4698288" y="1099316"/>
            <a:ext cx="3729932" cy="3459055"/>
            <a:chOff x="4677231" y="1276352"/>
            <a:chExt cx="2903801" cy="2692920"/>
          </a:xfrm>
        </p:grpSpPr>
        <p:sp>
          <p:nvSpPr>
            <p:cNvPr id="1127" name="Google Shape;1127;p74"/>
            <p:cNvSpPr/>
            <p:nvPr/>
          </p:nvSpPr>
          <p:spPr>
            <a:xfrm flipH="1">
              <a:off x="7295745" y="2223107"/>
              <a:ext cx="7162" cy="20721"/>
            </a:xfrm>
            <a:custGeom>
              <a:avLst/>
              <a:gdLst/>
              <a:ahLst/>
              <a:cxnLst/>
              <a:rect l="l" t="t" r="r" b="b"/>
              <a:pathLst>
                <a:path w="477" h="1380" extrusionOk="0">
                  <a:moveTo>
                    <a:pt x="0" y="1"/>
                  </a:moveTo>
                  <a:cubicBezTo>
                    <a:pt x="100" y="452"/>
                    <a:pt x="201" y="903"/>
                    <a:pt x="301" y="1379"/>
                  </a:cubicBezTo>
                  <a:cubicBezTo>
                    <a:pt x="301" y="1354"/>
                    <a:pt x="301" y="1354"/>
                    <a:pt x="301" y="1329"/>
                  </a:cubicBezTo>
                  <a:cubicBezTo>
                    <a:pt x="476" y="878"/>
                    <a:pt x="326" y="3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4"/>
            <p:cNvSpPr/>
            <p:nvPr/>
          </p:nvSpPr>
          <p:spPr>
            <a:xfrm flipH="1">
              <a:off x="7073335" y="3212508"/>
              <a:ext cx="88829" cy="438018"/>
            </a:xfrm>
            <a:custGeom>
              <a:avLst/>
              <a:gdLst/>
              <a:ahLst/>
              <a:cxnLst/>
              <a:rect l="l" t="t" r="r" b="b"/>
              <a:pathLst>
                <a:path w="5916" h="29172" extrusionOk="0">
                  <a:moveTo>
                    <a:pt x="1630" y="1"/>
                  </a:moveTo>
                  <a:cubicBezTo>
                    <a:pt x="803" y="5489"/>
                    <a:pt x="1" y="11028"/>
                    <a:pt x="301" y="16492"/>
                  </a:cubicBezTo>
                  <a:cubicBezTo>
                    <a:pt x="502" y="20226"/>
                    <a:pt x="1053" y="24813"/>
                    <a:pt x="3108" y="28021"/>
                  </a:cubicBezTo>
                  <a:cubicBezTo>
                    <a:pt x="3638" y="28838"/>
                    <a:pt x="4068" y="29172"/>
                    <a:pt x="4417" y="29172"/>
                  </a:cubicBezTo>
                  <a:cubicBezTo>
                    <a:pt x="5804" y="29172"/>
                    <a:pt x="5916" y="23904"/>
                    <a:pt x="5916" y="22683"/>
                  </a:cubicBezTo>
                  <a:cubicBezTo>
                    <a:pt x="5890" y="18672"/>
                    <a:pt x="5489" y="14687"/>
                    <a:pt x="4738" y="10803"/>
                  </a:cubicBezTo>
                  <a:cubicBezTo>
                    <a:pt x="4387" y="8948"/>
                    <a:pt x="3936" y="7119"/>
                    <a:pt x="3409" y="5314"/>
                  </a:cubicBezTo>
                  <a:cubicBezTo>
                    <a:pt x="3033" y="3961"/>
                    <a:pt x="1429" y="1379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4"/>
            <p:cNvSpPr/>
            <p:nvPr/>
          </p:nvSpPr>
          <p:spPr>
            <a:xfrm flipH="1">
              <a:off x="6945161" y="3207613"/>
              <a:ext cx="111246" cy="554084"/>
            </a:xfrm>
            <a:custGeom>
              <a:avLst/>
              <a:gdLst/>
              <a:ahLst/>
              <a:cxnLst/>
              <a:rect l="l" t="t" r="r" b="b"/>
              <a:pathLst>
                <a:path w="7409" h="36902" extrusionOk="0">
                  <a:moveTo>
                    <a:pt x="1680" y="1"/>
                  </a:moveTo>
                  <a:cubicBezTo>
                    <a:pt x="852" y="6918"/>
                    <a:pt x="0" y="13886"/>
                    <a:pt x="502" y="20803"/>
                  </a:cubicBezTo>
                  <a:cubicBezTo>
                    <a:pt x="827" y="25515"/>
                    <a:pt x="1604" y="31329"/>
                    <a:pt x="4161" y="35415"/>
                  </a:cubicBezTo>
                  <a:cubicBezTo>
                    <a:pt x="4819" y="36471"/>
                    <a:pt x="5344" y="36902"/>
                    <a:pt x="5763" y="36902"/>
                  </a:cubicBezTo>
                  <a:cubicBezTo>
                    <a:pt x="7401" y="36902"/>
                    <a:pt x="7409" y="30305"/>
                    <a:pt x="7369" y="28748"/>
                  </a:cubicBezTo>
                  <a:cubicBezTo>
                    <a:pt x="7243" y="23685"/>
                    <a:pt x="6667" y="18648"/>
                    <a:pt x="5665" y="13710"/>
                  </a:cubicBezTo>
                  <a:cubicBezTo>
                    <a:pt x="5213" y="11379"/>
                    <a:pt x="4637" y="9074"/>
                    <a:pt x="3960" y="6768"/>
                  </a:cubicBezTo>
                  <a:cubicBezTo>
                    <a:pt x="3459" y="5038"/>
                    <a:pt x="1479" y="1730"/>
                    <a:pt x="1680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 flipH="1">
              <a:off x="6834358" y="3281386"/>
              <a:ext cx="102372" cy="556936"/>
            </a:xfrm>
            <a:custGeom>
              <a:avLst/>
              <a:gdLst/>
              <a:ahLst/>
              <a:cxnLst/>
              <a:rect l="l" t="t" r="r" b="b"/>
              <a:pathLst>
                <a:path w="6818" h="37092" extrusionOk="0">
                  <a:moveTo>
                    <a:pt x="4486" y="0"/>
                  </a:moveTo>
                  <a:cubicBezTo>
                    <a:pt x="2682" y="6717"/>
                    <a:pt x="878" y="13484"/>
                    <a:pt x="401" y="20426"/>
                  </a:cubicBezTo>
                  <a:cubicBezTo>
                    <a:pt x="50" y="25113"/>
                    <a:pt x="0" y="31003"/>
                    <a:pt x="1955" y="35389"/>
                  </a:cubicBezTo>
                  <a:cubicBezTo>
                    <a:pt x="2494" y="36603"/>
                    <a:pt x="2984" y="37091"/>
                    <a:pt x="3422" y="37091"/>
                  </a:cubicBezTo>
                  <a:cubicBezTo>
                    <a:pt x="5000" y="37091"/>
                    <a:pt x="5914" y="30759"/>
                    <a:pt x="6091" y="29248"/>
                  </a:cubicBezTo>
                  <a:cubicBezTo>
                    <a:pt x="6667" y="24211"/>
                    <a:pt x="6817" y="19148"/>
                    <a:pt x="6517" y="14136"/>
                  </a:cubicBezTo>
                  <a:cubicBezTo>
                    <a:pt x="6366" y="11755"/>
                    <a:pt x="6141" y="9374"/>
                    <a:pt x="5790" y="7018"/>
                  </a:cubicBezTo>
                  <a:cubicBezTo>
                    <a:pt x="5539" y="5213"/>
                    <a:pt x="4036" y="1680"/>
                    <a:pt x="4486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4"/>
            <p:cNvSpPr/>
            <p:nvPr/>
          </p:nvSpPr>
          <p:spPr>
            <a:xfrm flipH="1">
              <a:off x="7202798" y="3299451"/>
              <a:ext cx="21081" cy="278483"/>
            </a:xfrm>
            <a:custGeom>
              <a:avLst/>
              <a:gdLst/>
              <a:ahLst/>
              <a:cxnLst/>
              <a:rect l="l" t="t" r="r" b="b"/>
              <a:pathLst>
                <a:path w="1404" h="18547" extrusionOk="0">
                  <a:moveTo>
                    <a:pt x="151" y="0"/>
                  </a:moveTo>
                  <a:cubicBezTo>
                    <a:pt x="0" y="3108"/>
                    <a:pt x="126" y="6216"/>
                    <a:pt x="326" y="9298"/>
                  </a:cubicBezTo>
                  <a:cubicBezTo>
                    <a:pt x="527" y="12406"/>
                    <a:pt x="853" y="15489"/>
                    <a:pt x="1404" y="18547"/>
                  </a:cubicBezTo>
                  <a:cubicBezTo>
                    <a:pt x="1379" y="15439"/>
                    <a:pt x="1178" y="12356"/>
                    <a:pt x="978" y="9248"/>
                  </a:cubicBezTo>
                  <a:cubicBezTo>
                    <a:pt x="752" y="6166"/>
                    <a:pt x="527" y="3083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4"/>
            <p:cNvSpPr/>
            <p:nvPr/>
          </p:nvSpPr>
          <p:spPr>
            <a:xfrm flipH="1">
              <a:off x="7095165" y="3333687"/>
              <a:ext cx="38018" cy="327417"/>
            </a:xfrm>
            <a:custGeom>
              <a:avLst/>
              <a:gdLst/>
              <a:ahLst/>
              <a:cxnLst/>
              <a:rect l="l" t="t" r="r" b="b"/>
              <a:pathLst>
                <a:path w="2532" h="21806" extrusionOk="0">
                  <a:moveTo>
                    <a:pt x="1" y="1"/>
                  </a:moveTo>
                  <a:lnTo>
                    <a:pt x="1" y="1"/>
                  </a:lnTo>
                  <a:cubicBezTo>
                    <a:pt x="176" y="3660"/>
                    <a:pt x="527" y="7294"/>
                    <a:pt x="953" y="10953"/>
                  </a:cubicBezTo>
                  <a:cubicBezTo>
                    <a:pt x="1379" y="14587"/>
                    <a:pt x="1855" y="18196"/>
                    <a:pt x="2532" y="21806"/>
                  </a:cubicBezTo>
                  <a:cubicBezTo>
                    <a:pt x="2381" y="18146"/>
                    <a:pt x="2006" y="14512"/>
                    <a:pt x="1605" y="10878"/>
                  </a:cubicBezTo>
                  <a:cubicBezTo>
                    <a:pt x="1178" y="7219"/>
                    <a:pt x="702" y="36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4"/>
            <p:cNvSpPr/>
            <p:nvPr/>
          </p:nvSpPr>
          <p:spPr>
            <a:xfrm flipH="1">
              <a:off x="6978116" y="3303580"/>
              <a:ext cx="38784" cy="442943"/>
            </a:xfrm>
            <a:custGeom>
              <a:avLst/>
              <a:gdLst/>
              <a:ahLst/>
              <a:cxnLst/>
              <a:rect l="l" t="t" r="r" b="b"/>
              <a:pathLst>
                <a:path w="2583" h="29500" extrusionOk="0">
                  <a:moveTo>
                    <a:pt x="76" y="1"/>
                  </a:moveTo>
                  <a:lnTo>
                    <a:pt x="76" y="1"/>
                  </a:lnTo>
                  <a:cubicBezTo>
                    <a:pt x="1" y="4938"/>
                    <a:pt x="151" y="9876"/>
                    <a:pt x="502" y="14813"/>
                  </a:cubicBezTo>
                  <a:cubicBezTo>
                    <a:pt x="703" y="17269"/>
                    <a:pt x="928" y="19750"/>
                    <a:pt x="1279" y="22181"/>
                  </a:cubicBezTo>
                  <a:cubicBezTo>
                    <a:pt x="1455" y="23410"/>
                    <a:pt x="1630" y="24638"/>
                    <a:pt x="1831" y="25866"/>
                  </a:cubicBezTo>
                  <a:cubicBezTo>
                    <a:pt x="2056" y="27069"/>
                    <a:pt x="2282" y="28272"/>
                    <a:pt x="2582" y="29500"/>
                  </a:cubicBezTo>
                  <a:cubicBezTo>
                    <a:pt x="2507" y="28873"/>
                    <a:pt x="2432" y="28247"/>
                    <a:pt x="2357" y="27645"/>
                  </a:cubicBezTo>
                  <a:lnTo>
                    <a:pt x="2156" y="25816"/>
                  </a:lnTo>
                  <a:lnTo>
                    <a:pt x="1956" y="23961"/>
                  </a:lnTo>
                  <a:lnTo>
                    <a:pt x="1780" y="22131"/>
                  </a:lnTo>
                  <a:cubicBezTo>
                    <a:pt x="1555" y="19675"/>
                    <a:pt x="1329" y="17219"/>
                    <a:pt x="1154" y="14763"/>
                  </a:cubicBezTo>
                  <a:cubicBezTo>
                    <a:pt x="803" y="9851"/>
                    <a:pt x="527" y="4913"/>
                    <a:pt x="76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4"/>
            <p:cNvSpPr/>
            <p:nvPr/>
          </p:nvSpPr>
          <p:spPr>
            <a:xfrm flipH="1">
              <a:off x="6870858" y="3439069"/>
              <a:ext cx="29369" cy="388753"/>
            </a:xfrm>
            <a:custGeom>
              <a:avLst/>
              <a:gdLst/>
              <a:ahLst/>
              <a:cxnLst/>
              <a:rect l="l" t="t" r="r" b="b"/>
              <a:pathLst>
                <a:path w="1956" h="25891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1053" y="4236"/>
                    <a:pt x="552" y="8547"/>
                    <a:pt x="276" y="12883"/>
                  </a:cubicBezTo>
                  <a:cubicBezTo>
                    <a:pt x="0" y="17219"/>
                    <a:pt x="0" y="21580"/>
                    <a:pt x="351" y="25890"/>
                  </a:cubicBezTo>
                  <a:cubicBezTo>
                    <a:pt x="502" y="21554"/>
                    <a:pt x="652" y="17244"/>
                    <a:pt x="928" y="12933"/>
                  </a:cubicBezTo>
                  <a:cubicBezTo>
                    <a:pt x="1178" y="8622"/>
                    <a:pt x="1579" y="4311"/>
                    <a:pt x="1955" y="0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4"/>
            <p:cNvSpPr/>
            <p:nvPr/>
          </p:nvSpPr>
          <p:spPr>
            <a:xfrm flipH="1">
              <a:off x="5318087" y="3248261"/>
              <a:ext cx="133228" cy="550600"/>
            </a:xfrm>
            <a:custGeom>
              <a:avLst/>
              <a:gdLst/>
              <a:ahLst/>
              <a:cxnLst/>
              <a:rect l="l" t="t" r="r" b="b"/>
              <a:pathLst>
                <a:path w="8873" h="36670" extrusionOk="0">
                  <a:moveTo>
                    <a:pt x="426" y="1"/>
                  </a:moveTo>
                  <a:cubicBezTo>
                    <a:pt x="427" y="4"/>
                    <a:pt x="429" y="7"/>
                    <a:pt x="430" y="10"/>
                  </a:cubicBezTo>
                  <a:lnTo>
                    <a:pt x="430" y="10"/>
                  </a:lnTo>
                  <a:cubicBezTo>
                    <a:pt x="429" y="7"/>
                    <a:pt x="427" y="4"/>
                    <a:pt x="426" y="1"/>
                  </a:cubicBezTo>
                  <a:close/>
                  <a:moveTo>
                    <a:pt x="430" y="10"/>
                  </a:moveTo>
                  <a:cubicBezTo>
                    <a:pt x="1099" y="1643"/>
                    <a:pt x="50" y="5342"/>
                    <a:pt x="25" y="7144"/>
                  </a:cubicBezTo>
                  <a:cubicBezTo>
                    <a:pt x="0" y="9525"/>
                    <a:pt x="75" y="11905"/>
                    <a:pt x="226" y="14286"/>
                  </a:cubicBezTo>
                  <a:cubicBezTo>
                    <a:pt x="602" y="19324"/>
                    <a:pt x="1379" y="24312"/>
                    <a:pt x="2607" y="29224"/>
                  </a:cubicBezTo>
                  <a:cubicBezTo>
                    <a:pt x="2973" y="30672"/>
                    <a:pt x="4634" y="36669"/>
                    <a:pt x="6179" y="36669"/>
                  </a:cubicBezTo>
                  <a:cubicBezTo>
                    <a:pt x="6640" y="36669"/>
                    <a:pt x="7091" y="36135"/>
                    <a:pt x="7494" y="34788"/>
                  </a:cubicBezTo>
                  <a:cubicBezTo>
                    <a:pt x="8872" y="30176"/>
                    <a:pt x="8045" y="24362"/>
                    <a:pt x="7118" y="19750"/>
                  </a:cubicBezTo>
                  <a:cubicBezTo>
                    <a:pt x="5740" y="12936"/>
                    <a:pt x="3085" y="6448"/>
                    <a:pt x="430" y="1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4"/>
            <p:cNvSpPr/>
            <p:nvPr/>
          </p:nvSpPr>
          <p:spPr>
            <a:xfrm flipH="1">
              <a:off x="5344046" y="3381107"/>
              <a:ext cx="74534" cy="410961"/>
            </a:xfrm>
            <a:custGeom>
              <a:avLst/>
              <a:gdLst/>
              <a:ahLst/>
              <a:cxnLst/>
              <a:rect l="l" t="t" r="r" b="b"/>
              <a:pathLst>
                <a:path w="4964" h="27370" extrusionOk="0">
                  <a:moveTo>
                    <a:pt x="1" y="1"/>
                  </a:moveTo>
                  <a:cubicBezTo>
                    <a:pt x="176" y="1154"/>
                    <a:pt x="351" y="2307"/>
                    <a:pt x="527" y="3459"/>
                  </a:cubicBezTo>
                  <a:lnTo>
                    <a:pt x="1103" y="6893"/>
                  </a:lnTo>
                  <a:cubicBezTo>
                    <a:pt x="1479" y="9174"/>
                    <a:pt x="1880" y="11455"/>
                    <a:pt x="2306" y="13735"/>
                  </a:cubicBezTo>
                  <a:cubicBezTo>
                    <a:pt x="3133" y="18297"/>
                    <a:pt x="3961" y="22833"/>
                    <a:pt x="4963" y="27369"/>
                  </a:cubicBezTo>
                  <a:cubicBezTo>
                    <a:pt x="4487" y="22758"/>
                    <a:pt x="3760" y="18171"/>
                    <a:pt x="2958" y="13610"/>
                  </a:cubicBezTo>
                  <a:cubicBezTo>
                    <a:pt x="2532" y="11329"/>
                    <a:pt x="2106" y="9048"/>
                    <a:pt x="1605" y="6793"/>
                  </a:cubicBezTo>
                  <a:lnTo>
                    <a:pt x="853" y="3384"/>
                  </a:lnTo>
                  <a:cubicBezTo>
                    <a:pt x="577" y="2256"/>
                    <a:pt x="326" y="1129"/>
                    <a:pt x="1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4"/>
            <p:cNvSpPr/>
            <p:nvPr/>
          </p:nvSpPr>
          <p:spPr>
            <a:xfrm flipH="1">
              <a:off x="5227773" y="3346105"/>
              <a:ext cx="246126" cy="294384"/>
            </a:xfrm>
            <a:custGeom>
              <a:avLst/>
              <a:gdLst/>
              <a:ahLst/>
              <a:cxnLst/>
              <a:rect l="l" t="t" r="r" b="b"/>
              <a:pathLst>
                <a:path w="16392" h="19606" extrusionOk="0">
                  <a:moveTo>
                    <a:pt x="1980" y="1"/>
                  </a:moveTo>
                  <a:cubicBezTo>
                    <a:pt x="978" y="2708"/>
                    <a:pt x="0" y="5490"/>
                    <a:pt x="76" y="8347"/>
                  </a:cubicBezTo>
                  <a:cubicBezTo>
                    <a:pt x="176" y="12106"/>
                    <a:pt x="2231" y="15740"/>
                    <a:pt x="5364" y="17770"/>
                  </a:cubicBezTo>
                  <a:cubicBezTo>
                    <a:pt x="7250" y="18983"/>
                    <a:pt x="9495" y="19606"/>
                    <a:pt x="11734" y="19606"/>
                  </a:cubicBezTo>
                  <a:cubicBezTo>
                    <a:pt x="13242" y="19606"/>
                    <a:pt x="14748" y="19323"/>
                    <a:pt x="16141" y="18748"/>
                  </a:cubicBezTo>
                  <a:cubicBezTo>
                    <a:pt x="16391" y="18648"/>
                    <a:pt x="14938" y="17770"/>
                    <a:pt x="14913" y="17695"/>
                  </a:cubicBezTo>
                  <a:cubicBezTo>
                    <a:pt x="14687" y="16893"/>
                    <a:pt x="16191" y="16267"/>
                    <a:pt x="14687" y="15765"/>
                  </a:cubicBezTo>
                  <a:cubicBezTo>
                    <a:pt x="13735" y="15465"/>
                    <a:pt x="12582" y="15740"/>
                    <a:pt x="11579" y="15440"/>
                  </a:cubicBezTo>
                  <a:cubicBezTo>
                    <a:pt x="10527" y="15114"/>
                    <a:pt x="9549" y="14512"/>
                    <a:pt x="8797" y="13710"/>
                  </a:cubicBezTo>
                  <a:cubicBezTo>
                    <a:pt x="7244" y="12081"/>
                    <a:pt x="6642" y="9625"/>
                    <a:pt x="7244" y="7470"/>
                  </a:cubicBezTo>
                  <a:lnTo>
                    <a:pt x="7244" y="7470"/>
                  </a:lnTo>
                  <a:cubicBezTo>
                    <a:pt x="6953" y="7760"/>
                    <a:pt x="6565" y="7887"/>
                    <a:pt x="6159" y="7887"/>
                  </a:cubicBezTo>
                  <a:cubicBezTo>
                    <a:pt x="5583" y="7887"/>
                    <a:pt x="4973" y="7631"/>
                    <a:pt x="4562" y="7219"/>
                  </a:cubicBezTo>
                  <a:cubicBezTo>
                    <a:pt x="3835" y="6517"/>
                    <a:pt x="3534" y="5515"/>
                    <a:pt x="3259" y="4562"/>
                  </a:cubicBezTo>
                  <a:cubicBezTo>
                    <a:pt x="2832" y="3034"/>
                    <a:pt x="2406" y="1530"/>
                    <a:pt x="1980" y="1"/>
                  </a:cubicBezTo>
                  <a:close/>
                </a:path>
              </a:pathLst>
            </a:custGeom>
            <a:solidFill>
              <a:srgbClr val="DF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4"/>
            <p:cNvSpPr/>
            <p:nvPr/>
          </p:nvSpPr>
          <p:spPr>
            <a:xfrm flipH="1">
              <a:off x="5152898" y="3294180"/>
              <a:ext cx="405675" cy="413888"/>
            </a:xfrm>
            <a:custGeom>
              <a:avLst/>
              <a:gdLst/>
              <a:ahLst/>
              <a:cxnLst/>
              <a:rect l="l" t="t" r="r" b="b"/>
              <a:pathLst>
                <a:path w="27018" h="27565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0" y="4662"/>
                    <a:pt x="75" y="10101"/>
                    <a:pt x="2131" y="14712"/>
                  </a:cubicBezTo>
                  <a:cubicBezTo>
                    <a:pt x="2757" y="16066"/>
                    <a:pt x="3509" y="17344"/>
                    <a:pt x="4311" y="18597"/>
                  </a:cubicBezTo>
                  <a:cubicBezTo>
                    <a:pt x="4988" y="19700"/>
                    <a:pt x="5690" y="20802"/>
                    <a:pt x="6492" y="21805"/>
                  </a:cubicBezTo>
                  <a:cubicBezTo>
                    <a:pt x="8421" y="24186"/>
                    <a:pt x="11028" y="26041"/>
                    <a:pt x="13960" y="26943"/>
                  </a:cubicBezTo>
                  <a:cubicBezTo>
                    <a:pt x="15397" y="27376"/>
                    <a:pt x="16880" y="27565"/>
                    <a:pt x="18376" y="27565"/>
                  </a:cubicBezTo>
                  <a:cubicBezTo>
                    <a:pt x="21290" y="27565"/>
                    <a:pt x="24252" y="26850"/>
                    <a:pt x="27018" y="25840"/>
                  </a:cubicBezTo>
                  <a:cubicBezTo>
                    <a:pt x="23785" y="25640"/>
                    <a:pt x="20627" y="25013"/>
                    <a:pt x="17469" y="24386"/>
                  </a:cubicBezTo>
                  <a:cubicBezTo>
                    <a:pt x="13785" y="23635"/>
                    <a:pt x="9825" y="22732"/>
                    <a:pt x="7394" y="19875"/>
                  </a:cubicBezTo>
                  <a:cubicBezTo>
                    <a:pt x="6191" y="18472"/>
                    <a:pt x="5514" y="16692"/>
                    <a:pt x="5113" y="14888"/>
                  </a:cubicBezTo>
                  <a:cubicBezTo>
                    <a:pt x="4737" y="13259"/>
                    <a:pt x="4862" y="11429"/>
                    <a:pt x="4085" y="9925"/>
                  </a:cubicBezTo>
                  <a:cubicBezTo>
                    <a:pt x="2406" y="6817"/>
                    <a:pt x="3208" y="3233"/>
                    <a:pt x="1930" y="0"/>
                  </a:cubicBezTo>
                  <a:close/>
                </a:path>
              </a:pathLst>
            </a:custGeom>
            <a:solidFill>
              <a:srgbClr val="B5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4"/>
            <p:cNvSpPr/>
            <p:nvPr/>
          </p:nvSpPr>
          <p:spPr>
            <a:xfrm flipH="1">
              <a:off x="6785831" y="1292419"/>
              <a:ext cx="431651" cy="310105"/>
            </a:xfrm>
            <a:custGeom>
              <a:avLst/>
              <a:gdLst/>
              <a:ahLst/>
              <a:cxnLst/>
              <a:rect l="l" t="t" r="r" b="b"/>
              <a:pathLst>
                <a:path w="28748" h="20653" extrusionOk="0">
                  <a:moveTo>
                    <a:pt x="0" y="0"/>
                  </a:moveTo>
                  <a:lnTo>
                    <a:pt x="752" y="20652"/>
                  </a:lnTo>
                  <a:lnTo>
                    <a:pt x="28747" y="20452"/>
                  </a:lnTo>
                  <a:lnTo>
                    <a:pt x="20978" y="5314"/>
                  </a:lnTo>
                  <a:lnTo>
                    <a:pt x="8171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4"/>
            <p:cNvSpPr/>
            <p:nvPr/>
          </p:nvSpPr>
          <p:spPr>
            <a:xfrm flipH="1">
              <a:off x="7119259" y="1292043"/>
              <a:ext cx="184399" cy="310480"/>
            </a:xfrm>
            <a:custGeom>
              <a:avLst/>
              <a:gdLst/>
              <a:ahLst/>
              <a:cxnLst/>
              <a:rect l="l" t="t" r="r" b="b"/>
              <a:pathLst>
                <a:path w="12281" h="20678" extrusionOk="0">
                  <a:moveTo>
                    <a:pt x="6140" y="0"/>
                  </a:moveTo>
                  <a:cubicBezTo>
                    <a:pt x="2757" y="0"/>
                    <a:pt x="0" y="4637"/>
                    <a:pt x="0" y="10351"/>
                  </a:cubicBezTo>
                  <a:cubicBezTo>
                    <a:pt x="0" y="16040"/>
                    <a:pt x="2757" y="20677"/>
                    <a:pt x="6140" y="20677"/>
                  </a:cubicBezTo>
                  <a:cubicBezTo>
                    <a:pt x="9524" y="20677"/>
                    <a:pt x="12281" y="16040"/>
                    <a:pt x="12281" y="10351"/>
                  </a:cubicBezTo>
                  <a:cubicBezTo>
                    <a:pt x="12281" y="4637"/>
                    <a:pt x="9524" y="0"/>
                    <a:pt x="6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4"/>
            <p:cNvSpPr/>
            <p:nvPr/>
          </p:nvSpPr>
          <p:spPr>
            <a:xfrm flipH="1">
              <a:off x="7145219" y="1293170"/>
              <a:ext cx="133228" cy="276381"/>
            </a:xfrm>
            <a:custGeom>
              <a:avLst/>
              <a:gdLst/>
              <a:ahLst/>
              <a:cxnLst/>
              <a:rect l="l" t="t" r="r" b="b"/>
              <a:pathLst>
                <a:path w="8873" h="18407" extrusionOk="0">
                  <a:moveTo>
                    <a:pt x="3785" y="0"/>
                  </a:moveTo>
                  <a:lnTo>
                    <a:pt x="3785" y="0"/>
                  </a:lnTo>
                  <a:cubicBezTo>
                    <a:pt x="3183" y="301"/>
                    <a:pt x="2707" y="802"/>
                    <a:pt x="2306" y="1354"/>
                  </a:cubicBezTo>
                  <a:cubicBezTo>
                    <a:pt x="1930" y="1930"/>
                    <a:pt x="1629" y="2532"/>
                    <a:pt x="1354" y="3158"/>
                  </a:cubicBezTo>
                  <a:cubicBezTo>
                    <a:pt x="852" y="4411"/>
                    <a:pt x="502" y="5765"/>
                    <a:pt x="326" y="7093"/>
                  </a:cubicBezTo>
                  <a:cubicBezTo>
                    <a:pt x="0" y="9800"/>
                    <a:pt x="276" y="12582"/>
                    <a:pt x="1178" y="15188"/>
                  </a:cubicBezTo>
                  <a:cubicBezTo>
                    <a:pt x="1404" y="15840"/>
                    <a:pt x="1705" y="16492"/>
                    <a:pt x="2131" y="17093"/>
                  </a:cubicBezTo>
                  <a:cubicBezTo>
                    <a:pt x="2557" y="17670"/>
                    <a:pt x="3158" y="18196"/>
                    <a:pt x="3960" y="18371"/>
                  </a:cubicBezTo>
                  <a:cubicBezTo>
                    <a:pt x="4077" y="18395"/>
                    <a:pt x="4200" y="18406"/>
                    <a:pt x="4327" y="18406"/>
                  </a:cubicBezTo>
                  <a:cubicBezTo>
                    <a:pt x="4608" y="18406"/>
                    <a:pt x="4904" y="18350"/>
                    <a:pt x="5163" y="18246"/>
                  </a:cubicBezTo>
                  <a:cubicBezTo>
                    <a:pt x="5539" y="18096"/>
                    <a:pt x="5840" y="17845"/>
                    <a:pt x="6091" y="17595"/>
                  </a:cubicBezTo>
                  <a:cubicBezTo>
                    <a:pt x="6617" y="17118"/>
                    <a:pt x="7043" y="16517"/>
                    <a:pt x="7369" y="15890"/>
                  </a:cubicBezTo>
                  <a:cubicBezTo>
                    <a:pt x="8045" y="14662"/>
                    <a:pt x="8396" y="13284"/>
                    <a:pt x="8597" y="11930"/>
                  </a:cubicBezTo>
                  <a:cubicBezTo>
                    <a:pt x="8797" y="10577"/>
                    <a:pt x="8873" y="9198"/>
                    <a:pt x="8797" y="7820"/>
                  </a:cubicBezTo>
                  <a:cubicBezTo>
                    <a:pt x="8697" y="6442"/>
                    <a:pt x="8446" y="5038"/>
                    <a:pt x="7845" y="3760"/>
                  </a:cubicBezTo>
                  <a:cubicBezTo>
                    <a:pt x="7695" y="3434"/>
                    <a:pt x="7519" y="3108"/>
                    <a:pt x="7294" y="2807"/>
                  </a:cubicBezTo>
                  <a:cubicBezTo>
                    <a:pt x="7068" y="2507"/>
                    <a:pt x="6792" y="2231"/>
                    <a:pt x="6416" y="2031"/>
                  </a:cubicBezTo>
                  <a:cubicBezTo>
                    <a:pt x="6150" y="1888"/>
                    <a:pt x="5846" y="1822"/>
                    <a:pt x="5549" y="1822"/>
                  </a:cubicBezTo>
                  <a:cubicBezTo>
                    <a:pt x="5426" y="1822"/>
                    <a:pt x="5305" y="1833"/>
                    <a:pt x="5188" y="1855"/>
                  </a:cubicBezTo>
                  <a:cubicBezTo>
                    <a:pt x="4787" y="1930"/>
                    <a:pt x="4411" y="2106"/>
                    <a:pt x="4111" y="2356"/>
                  </a:cubicBezTo>
                  <a:cubicBezTo>
                    <a:pt x="3484" y="2833"/>
                    <a:pt x="3108" y="3484"/>
                    <a:pt x="2832" y="4136"/>
                  </a:cubicBezTo>
                  <a:cubicBezTo>
                    <a:pt x="2557" y="4787"/>
                    <a:pt x="2381" y="5464"/>
                    <a:pt x="2231" y="6141"/>
                  </a:cubicBezTo>
                  <a:cubicBezTo>
                    <a:pt x="1980" y="7494"/>
                    <a:pt x="1955" y="8898"/>
                    <a:pt x="2131" y="10276"/>
                  </a:cubicBezTo>
                  <a:cubicBezTo>
                    <a:pt x="2206" y="10953"/>
                    <a:pt x="2356" y="11630"/>
                    <a:pt x="2532" y="12281"/>
                  </a:cubicBezTo>
                  <a:cubicBezTo>
                    <a:pt x="2632" y="12632"/>
                    <a:pt x="2732" y="12958"/>
                    <a:pt x="2857" y="13259"/>
                  </a:cubicBezTo>
                  <a:cubicBezTo>
                    <a:pt x="2983" y="13584"/>
                    <a:pt x="3133" y="13935"/>
                    <a:pt x="3359" y="14236"/>
                  </a:cubicBezTo>
                  <a:cubicBezTo>
                    <a:pt x="3484" y="14386"/>
                    <a:pt x="3659" y="14537"/>
                    <a:pt x="3885" y="14612"/>
                  </a:cubicBezTo>
                  <a:cubicBezTo>
                    <a:pt x="3990" y="14659"/>
                    <a:pt x="4100" y="14678"/>
                    <a:pt x="4208" y="14678"/>
                  </a:cubicBezTo>
                  <a:cubicBezTo>
                    <a:pt x="4333" y="14678"/>
                    <a:pt x="4454" y="14652"/>
                    <a:pt x="4562" y="14612"/>
                  </a:cubicBezTo>
                  <a:cubicBezTo>
                    <a:pt x="4963" y="14437"/>
                    <a:pt x="5213" y="14111"/>
                    <a:pt x="5364" y="13785"/>
                  </a:cubicBezTo>
                  <a:cubicBezTo>
                    <a:pt x="5690" y="13133"/>
                    <a:pt x="5815" y="12432"/>
                    <a:pt x="5865" y="11755"/>
                  </a:cubicBezTo>
                  <a:cubicBezTo>
                    <a:pt x="5940" y="11078"/>
                    <a:pt x="5940" y="10402"/>
                    <a:pt x="5940" y="9725"/>
                  </a:cubicBezTo>
                  <a:cubicBezTo>
                    <a:pt x="5940" y="9048"/>
                    <a:pt x="5915" y="8371"/>
                    <a:pt x="5815" y="7695"/>
                  </a:cubicBezTo>
                  <a:cubicBezTo>
                    <a:pt x="5740" y="7018"/>
                    <a:pt x="5589" y="6341"/>
                    <a:pt x="5289" y="5715"/>
                  </a:cubicBezTo>
                  <a:cubicBezTo>
                    <a:pt x="4963" y="5113"/>
                    <a:pt x="4512" y="4537"/>
                    <a:pt x="3885" y="4311"/>
                  </a:cubicBezTo>
                  <a:lnTo>
                    <a:pt x="3885" y="4311"/>
                  </a:lnTo>
                  <a:cubicBezTo>
                    <a:pt x="4512" y="4587"/>
                    <a:pt x="4913" y="5163"/>
                    <a:pt x="5163" y="5765"/>
                  </a:cubicBezTo>
                  <a:cubicBezTo>
                    <a:pt x="5439" y="6391"/>
                    <a:pt x="5564" y="7043"/>
                    <a:pt x="5614" y="7720"/>
                  </a:cubicBezTo>
                  <a:cubicBezTo>
                    <a:pt x="5664" y="8371"/>
                    <a:pt x="5639" y="9048"/>
                    <a:pt x="5614" y="9725"/>
                  </a:cubicBezTo>
                  <a:cubicBezTo>
                    <a:pt x="5589" y="10376"/>
                    <a:pt x="5564" y="11053"/>
                    <a:pt x="5464" y="11705"/>
                  </a:cubicBezTo>
                  <a:cubicBezTo>
                    <a:pt x="5389" y="12356"/>
                    <a:pt x="5238" y="13033"/>
                    <a:pt x="4963" y="13559"/>
                  </a:cubicBezTo>
                  <a:cubicBezTo>
                    <a:pt x="4812" y="13835"/>
                    <a:pt x="4612" y="14061"/>
                    <a:pt x="4386" y="14136"/>
                  </a:cubicBezTo>
                  <a:cubicBezTo>
                    <a:pt x="4324" y="14155"/>
                    <a:pt x="4266" y="14164"/>
                    <a:pt x="4211" y="14164"/>
                  </a:cubicBezTo>
                  <a:cubicBezTo>
                    <a:pt x="4048" y="14164"/>
                    <a:pt x="3916" y="14079"/>
                    <a:pt x="3785" y="13910"/>
                  </a:cubicBezTo>
                  <a:cubicBezTo>
                    <a:pt x="3609" y="13685"/>
                    <a:pt x="3484" y="13384"/>
                    <a:pt x="3384" y="13083"/>
                  </a:cubicBezTo>
                  <a:cubicBezTo>
                    <a:pt x="3284" y="12757"/>
                    <a:pt x="3183" y="12457"/>
                    <a:pt x="3108" y="12131"/>
                  </a:cubicBezTo>
                  <a:cubicBezTo>
                    <a:pt x="2933" y="11504"/>
                    <a:pt x="2832" y="10853"/>
                    <a:pt x="2757" y="10201"/>
                  </a:cubicBezTo>
                  <a:cubicBezTo>
                    <a:pt x="2632" y="8873"/>
                    <a:pt x="2707" y="7569"/>
                    <a:pt x="2958" y="6266"/>
                  </a:cubicBezTo>
                  <a:cubicBezTo>
                    <a:pt x="3083" y="5640"/>
                    <a:pt x="3258" y="4988"/>
                    <a:pt x="3509" y="4411"/>
                  </a:cubicBezTo>
                  <a:cubicBezTo>
                    <a:pt x="3760" y="3835"/>
                    <a:pt x="4111" y="3284"/>
                    <a:pt x="4562" y="2958"/>
                  </a:cubicBezTo>
                  <a:cubicBezTo>
                    <a:pt x="4867" y="2733"/>
                    <a:pt x="5213" y="2601"/>
                    <a:pt x="5541" y="2601"/>
                  </a:cubicBezTo>
                  <a:cubicBezTo>
                    <a:pt x="5725" y="2601"/>
                    <a:pt x="5903" y="2642"/>
                    <a:pt x="6065" y="2732"/>
                  </a:cubicBezTo>
                  <a:cubicBezTo>
                    <a:pt x="6517" y="2958"/>
                    <a:pt x="6868" y="3509"/>
                    <a:pt x="7118" y="4086"/>
                  </a:cubicBezTo>
                  <a:cubicBezTo>
                    <a:pt x="7644" y="5264"/>
                    <a:pt x="7870" y="6567"/>
                    <a:pt x="7945" y="7870"/>
                  </a:cubicBezTo>
                  <a:cubicBezTo>
                    <a:pt x="8045" y="9173"/>
                    <a:pt x="7995" y="10527"/>
                    <a:pt x="7820" y="11805"/>
                  </a:cubicBezTo>
                  <a:cubicBezTo>
                    <a:pt x="7644" y="13108"/>
                    <a:pt x="7294" y="14412"/>
                    <a:pt x="6717" y="15539"/>
                  </a:cubicBezTo>
                  <a:cubicBezTo>
                    <a:pt x="6416" y="16116"/>
                    <a:pt x="6040" y="16642"/>
                    <a:pt x="5589" y="17068"/>
                  </a:cubicBezTo>
                  <a:cubicBezTo>
                    <a:pt x="5364" y="17294"/>
                    <a:pt x="5113" y="17469"/>
                    <a:pt x="4862" y="17569"/>
                  </a:cubicBezTo>
                  <a:cubicBezTo>
                    <a:pt x="4712" y="17636"/>
                    <a:pt x="4539" y="17670"/>
                    <a:pt x="4359" y="17670"/>
                  </a:cubicBezTo>
                  <a:cubicBezTo>
                    <a:pt x="4269" y="17670"/>
                    <a:pt x="4177" y="17661"/>
                    <a:pt x="4086" y="17645"/>
                  </a:cubicBezTo>
                  <a:cubicBezTo>
                    <a:pt x="3559" y="17544"/>
                    <a:pt x="3058" y="17143"/>
                    <a:pt x="2682" y="16667"/>
                  </a:cubicBezTo>
                  <a:cubicBezTo>
                    <a:pt x="2306" y="16166"/>
                    <a:pt x="2005" y="15590"/>
                    <a:pt x="1780" y="14988"/>
                  </a:cubicBezTo>
                  <a:cubicBezTo>
                    <a:pt x="852" y="12507"/>
                    <a:pt x="502" y="9800"/>
                    <a:pt x="727" y="7143"/>
                  </a:cubicBezTo>
                  <a:cubicBezTo>
                    <a:pt x="852" y="5815"/>
                    <a:pt x="1103" y="4512"/>
                    <a:pt x="1579" y="3234"/>
                  </a:cubicBezTo>
                  <a:cubicBezTo>
                    <a:pt x="1805" y="2607"/>
                    <a:pt x="2055" y="2005"/>
                    <a:pt x="2406" y="1429"/>
                  </a:cubicBezTo>
                  <a:cubicBezTo>
                    <a:pt x="2757" y="853"/>
                    <a:pt x="3208" y="326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4"/>
            <p:cNvSpPr/>
            <p:nvPr/>
          </p:nvSpPr>
          <p:spPr>
            <a:xfrm flipH="1">
              <a:off x="5066058" y="1276352"/>
              <a:ext cx="2151424" cy="2674006"/>
            </a:xfrm>
            <a:custGeom>
              <a:avLst/>
              <a:gdLst/>
              <a:ahLst/>
              <a:cxnLst/>
              <a:rect l="l" t="t" r="r" b="b"/>
              <a:pathLst>
                <a:path w="143285" h="178089" extrusionOk="0">
                  <a:moveTo>
                    <a:pt x="1" y="1070"/>
                  </a:moveTo>
                  <a:cubicBezTo>
                    <a:pt x="1" y="1070"/>
                    <a:pt x="0" y="1070"/>
                    <a:pt x="0" y="1070"/>
                  </a:cubicBezTo>
                  <a:cubicBezTo>
                    <a:pt x="0" y="1070"/>
                    <a:pt x="1" y="1070"/>
                    <a:pt x="1" y="1070"/>
                  </a:cubicBezTo>
                  <a:close/>
                  <a:moveTo>
                    <a:pt x="113479" y="1"/>
                  </a:moveTo>
                  <a:cubicBezTo>
                    <a:pt x="112850" y="1"/>
                    <a:pt x="112240" y="9"/>
                    <a:pt x="111655" y="18"/>
                  </a:cubicBezTo>
                  <a:cubicBezTo>
                    <a:pt x="110803" y="43"/>
                    <a:pt x="110001" y="43"/>
                    <a:pt x="109274" y="43"/>
                  </a:cubicBezTo>
                  <a:cubicBezTo>
                    <a:pt x="108784" y="34"/>
                    <a:pt x="107959" y="29"/>
                    <a:pt x="106842" y="29"/>
                  </a:cubicBezTo>
                  <a:cubicBezTo>
                    <a:pt x="89357" y="29"/>
                    <a:pt x="221" y="1068"/>
                    <a:pt x="1" y="1070"/>
                  </a:cubicBezTo>
                  <a:lnTo>
                    <a:pt x="1" y="1070"/>
                  </a:lnTo>
                  <a:cubicBezTo>
                    <a:pt x="2" y="1070"/>
                    <a:pt x="7" y="1070"/>
                    <a:pt x="16" y="1070"/>
                  </a:cubicBezTo>
                  <a:cubicBezTo>
                    <a:pt x="588" y="1070"/>
                    <a:pt x="17295" y="1288"/>
                    <a:pt x="18823" y="26710"/>
                  </a:cubicBezTo>
                  <a:cubicBezTo>
                    <a:pt x="19224" y="33627"/>
                    <a:pt x="18472" y="42925"/>
                    <a:pt x="17219" y="53452"/>
                  </a:cubicBezTo>
                  <a:lnTo>
                    <a:pt x="23259" y="55607"/>
                  </a:lnTo>
                  <a:lnTo>
                    <a:pt x="16767" y="57136"/>
                  </a:lnTo>
                  <a:cubicBezTo>
                    <a:pt x="16667" y="57938"/>
                    <a:pt x="16567" y="58715"/>
                    <a:pt x="16467" y="59517"/>
                  </a:cubicBezTo>
                  <a:lnTo>
                    <a:pt x="20702" y="60369"/>
                  </a:lnTo>
                  <a:lnTo>
                    <a:pt x="16166" y="61747"/>
                  </a:lnTo>
                  <a:cubicBezTo>
                    <a:pt x="14236" y="76133"/>
                    <a:pt x="11730" y="92048"/>
                    <a:pt x="10051" y="106860"/>
                  </a:cubicBezTo>
                  <a:lnTo>
                    <a:pt x="14361" y="108414"/>
                  </a:lnTo>
                  <a:lnTo>
                    <a:pt x="9750" y="109492"/>
                  </a:lnTo>
                  <a:cubicBezTo>
                    <a:pt x="9650" y="110570"/>
                    <a:pt x="9524" y="111647"/>
                    <a:pt x="9424" y="112700"/>
                  </a:cubicBezTo>
                  <a:lnTo>
                    <a:pt x="11805" y="113176"/>
                  </a:lnTo>
                  <a:lnTo>
                    <a:pt x="9299" y="113928"/>
                  </a:lnTo>
                  <a:cubicBezTo>
                    <a:pt x="7745" y="130520"/>
                    <a:pt x="7569" y="145081"/>
                    <a:pt x="11003" y="153653"/>
                  </a:cubicBezTo>
                  <a:cubicBezTo>
                    <a:pt x="20778" y="178089"/>
                    <a:pt x="40928" y="177387"/>
                    <a:pt x="49023" y="177713"/>
                  </a:cubicBezTo>
                  <a:lnTo>
                    <a:pt x="143284" y="168966"/>
                  </a:lnTo>
                  <a:cubicBezTo>
                    <a:pt x="133259" y="166735"/>
                    <a:pt x="128096" y="157913"/>
                    <a:pt x="125891" y="145633"/>
                  </a:cubicBezTo>
                  <a:lnTo>
                    <a:pt x="120903" y="144028"/>
                  </a:lnTo>
                  <a:lnTo>
                    <a:pt x="125440" y="142750"/>
                  </a:lnTo>
                  <a:cubicBezTo>
                    <a:pt x="125314" y="141898"/>
                    <a:pt x="125214" y="141046"/>
                    <a:pt x="125114" y="140169"/>
                  </a:cubicBezTo>
                  <a:lnTo>
                    <a:pt x="121530" y="139567"/>
                  </a:lnTo>
                  <a:lnTo>
                    <a:pt x="124913" y="138038"/>
                  </a:lnTo>
                  <a:cubicBezTo>
                    <a:pt x="122758" y="111697"/>
                    <a:pt x="130427" y="74404"/>
                    <a:pt x="134137" y="48589"/>
                  </a:cubicBezTo>
                  <a:lnTo>
                    <a:pt x="128222" y="46710"/>
                  </a:lnTo>
                  <a:lnTo>
                    <a:pt x="134663" y="44880"/>
                  </a:lnTo>
                  <a:cubicBezTo>
                    <a:pt x="134738" y="44329"/>
                    <a:pt x="134813" y="43777"/>
                    <a:pt x="134888" y="43251"/>
                  </a:cubicBezTo>
                  <a:lnTo>
                    <a:pt x="128848" y="42248"/>
                  </a:lnTo>
                  <a:lnTo>
                    <a:pt x="135340" y="39316"/>
                  </a:lnTo>
                  <a:cubicBezTo>
                    <a:pt x="135891" y="34329"/>
                    <a:pt x="136167" y="30043"/>
                    <a:pt x="135991" y="26710"/>
                  </a:cubicBezTo>
                  <a:cubicBezTo>
                    <a:pt x="134752" y="1601"/>
                    <a:pt x="122217" y="1"/>
                    <a:pt x="113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4"/>
            <p:cNvSpPr/>
            <p:nvPr/>
          </p:nvSpPr>
          <p:spPr>
            <a:xfrm flipH="1">
              <a:off x="5034419" y="3563926"/>
              <a:ext cx="1630974" cy="405345"/>
            </a:xfrm>
            <a:custGeom>
              <a:avLst/>
              <a:gdLst/>
              <a:ahLst/>
              <a:cxnLst/>
              <a:rect l="l" t="t" r="r" b="b"/>
              <a:pathLst>
                <a:path w="108623" h="26996" extrusionOk="0">
                  <a:moveTo>
                    <a:pt x="99398" y="1"/>
                  </a:moveTo>
                  <a:cubicBezTo>
                    <a:pt x="91054" y="1"/>
                    <a:pt x="72224" y="2401"/>
                    <a:pt x="54813" y="3365"/>
                  </a:cubicBezTo>
                  <a:cubicBezTo>
                    <a:pt x="48407" y="3727"/>
                    <a:pt x="41167" y="3852"/>
                    <a:pt x="34209" y="3852"/>
                  </a:cubicBezTo>
                  <a:cubicBezTo>
                    <a:pt x="18517" y="3852"/>
                    <a:pt x="4261" y="3214"/>
                    <a:pt x="4261" y="3214"/>
                  </a:cubicBezTo>
                  <a:lnTo>
                    <a:pt x="1" y="24267"/>
                  </a:lnTo>
                  <a:cubicBezTo>
                    <a:pt x="1" y="24267"/>
                    <a:pt x="17345" y="26995"/>
                    <a:pt x="40051" y="26995"/>
                  </a:cubicBezTo>
                  <a:cubicBezTo>
                    <a:pt x="47813" y="26995"/>
                    <a:pt x="56201" y="26677"/>
                    <a:pt x="64738" y="25821"/>
                  </a:cubicBezTo>
                  <a:cubicBezTo>
                    <a:pt x="98247" y="22463"/>
                    <a:pt x="103761" y="20558"/>
                    <a:pt x="106091" y="18954"/>
                  </a:cubicBezTo>
                  <a:cubicBezTo>
                    <a:pt x="107219" y="18177"/>
                    <a:pt x="108623" y="14242"/>
                    <a:pt x="108172" y="10006"/>
                  </a:cubicBezTo>
                  <a:cubicBezTo>
                    <a:pt x="107695" y="5645"/>
                    <a:pt x="105314" y="984"/>
                    <a:pt x="103009" y="307"/>
                  </a:cubicBezTo>
                  <a:cubicBezTo>
                    <a:pt x="102269" y="93"/>
                    <a:pt x="101035" y="1"/>
                    <a:pt x="99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4"/>
            <p:cNvSpPr/>
            <p:nvPr/>
          </p:nvSpPr>
          <p:spPr>
            <a:xfrm flipH="1">
              <a:off x="6522380" y="3615521"/>
              <a:ext cx="220165" cy="314264"/>
            </a:xfrm>
            <a:custGeom>
              <a:avLst/>
              <a:gdLst/>
              <a:ahLst/>
              <a:cxnLst/>
              <a:rect l="l" t="t" r="r" b="b"/>
              <a:pathLst>
                <a:path w="14663" h="20930" extrusionOk="0">
                  <a:moveTo>
                    <a:pt x="8657" y="1"/>
                  </a:moveTo>
                  <a:cubicBezTo>
                    <a:pt x="5498" y="1"/>
                    <a:pt x="2245" y="3896"/>
                    <a:pt x="1179" y="9227"/>
                  </a:cubicBezTo>
                  <a:cubicBezTo>
                    <a:pt x="1" y="14966"/>
                    <a:pt x="1830" y="20179"/>
                    <a:pt x="5239" y="20856"/>
                  </a:cubicBezTo>
                  <a:cubicBezTo>
                    <a:pt x="5487" y="20905"/>
                    <a:pt x="5736" y="20929"/>
                    <a:pt x="5986" y="20929"/>
                  </a:cubicBezTo>
                  <a:cubicBezTo>
                    <a:pt x="9170" y="20929"/>
                    <a:pt x="12417" y="17030"/>
                    <a:pt x="13510" y="11708"/>
                  </a:cubicBezTo>
                  <a:cubicBezTo>
                    <a:pt x="14662" y="5969"/>
                    <a:pt x="12833" y="756"/>
                    <a:pt x="9424" y="79"/>
                  </a:cubicBezTo>
                  <a:cubicBezTo>
                    <a:pt x="9170" y="26"/>
                    <a:pt x="8914" y="1"/>
                    <a:pt x="8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4"/>
            <p:cNvSpPr/>
            <p:nvPr/>
          </p:nvSpPr>
          <p:spPr>
            <a:xfrm flipH="1">
              <a:off x="6556627" y="3615191"/>
              <a:ext cx="145646" cy="280510"/>
            </a:xfrm>
            <a:custGeom>
              <a:avLst/>
              <a:gdLst/>
              <a:ahLst/>
              <a:cxnLst/>
              <a:rect l="l" t="t" r="r" b="b"/>
              <a:pathLst>
                <a:path w="9700" h="18682" extrusionOk="0">
                  <a:moveTo>
                    <a:pt x="6066" y="1"/>
                  </a:moveTo>
                  <a:lnTo>
                    <a:pt x="6066" y="1"/>
                  </a:lnTo>
                  <a:cubicBezTo>
                    <a:pt x="5389" y="201"/>
                    <a:pt x="4787" y="627"/>
                    <a:pt x="4286" y="1104"/>
                  </a:cubicBezTo>
                  <a:cubicBezTo>
                    <a:pt x="3785" y="1580"/>
                    <a:pt x="3359" y="2131"/>
                    <a:pt x="2983" y="2708"/>
                  </a:cubicBezTo>
                  <a:cubicBezTo>
                    <a:pt x="2206" y="3861"/>
                    <a:pt x="1604" y="5139"/>
                    <a:pt x="1153" y="6467"/>
                  </a:cubicBezTo>
                  <a:cubicBezTo>
                    <a:pt x="276" y="9124"/>
                    <a:pt x="0" y="11981"/>
                    <a:pt x="351" y="14763"/>
                  </a:cubicBezTo>
                  <a:cubicBezTo>
                    <a:pt x="452" y="15465"/>
                    <a:pt x="602" y="16191"/>
                    <a:pt x="928" y="16868"/>
                  </a:cubicBezTo>
                  <a:cubicBezTo>
                    <a:pt x="1229" y="17520"/>
                    <a:pt x="1755" y="18171"/>
                    <a:pt x="2507" y="18497"/>
                  </a:cubicBezTo>
                  <a:cubicBezTo>
                    <a:pt x="2770" y="18620"/>
                    <a:pt x="3058" y="18681"/>
                    <a:pt x="3353" y="18681"/>
                  </a:cubicBezTo>
                  <a:cubicBezTo>
                    <a:pt x="3479" y="18681"/>
                    <a:pt x="3607" y="18670"/>
                    <a:pt x="3735" y="18648"/>
                  </a:cubicBezTo>
                  <a:cubicBezTo>
                    <a:pt x="4136" y="18547"/>
                    <a:pt x="4487" y="18372"/>
                    <a:pt x="4787" y="18171"/>
                  </a:cubicBezTo>
                  <a:cubicBezTo>
                    <a:pt x="5414" y="17795"/>
                    <a:pt x="5965" y="17294"/>
                    <a:pt x="6442" y="16743"/>
                  </a:cubicBezTo>
                  <a:cubicBezTo>
                    <a:pt x="7344" y="15615"/>
                    <a:pt x="7995" y="14312"/>
                    <a:pt x="8472" y="12983"/>
                  </a:cubicBezTo>
                  <a:cubicBezTo>
                    <a:pt x="8948" y="11655"/>
                    <a:pt x="9299" y="10302"/>
                    <a:pt x="9499" y="8898"/>
                  </a:cubicBezTo>
                  <a:cubicBezTo>
                    <a:pt x="9675" y="7495"/>
                    <a:pt x="9700" y="6041"/>
                    <a:pt x="9374" y="4637"/>
                  </a:cubicBezTo>
                  <a:cubicBezTo>
                    <a:pt x="9299" y="4262"/>
                    <a:pt x="9173" y="3911"/>
                    <a:pt x="9023" y="3560"/>
                  </a:cubicBezTo>
                  <a:cubicBezTo>
                    <a:pt x="8848" y="3209"/>
                    <a:pt x="8622" y="2883"/>
                    <a:pt x="8271" y="2607"/>
                  </a:cubicBezTo>
                  <a:cubicBezTo>
                    <a:pt x="7945" y="2332"/>
                    <a:pt x="7494" y="2181"/>
                    <a:pt x="7093" y="2181"/>
                  </a:cubicBezTo>
                  <a:cubicBezTo>
                    <a:pt x="6667" y="2181"/>
                    <a:pt x="6266" y="2282"/>
                    <a:pt x="5915" y="2457"/>
                  </a:cubicBezTo>
                  <a:cubicBezTo>
                    <a:pt x="5188" y="2808"/>
                    <a:pt x="4687" y="3384"/>
                    <a:pt x="4261" y="3986"/>
                  </a:cubicBezTo>
                  <a:cubicBezTo>
                    <a:pt x="3860" y="4587"/>
                    <a:pt x="3534" y="5214"/>
                    <a:pt x="3259" y="5891"/>
                  </a:cubicBezTo>
                  <a:cubicBezTo>
                    <a:pt x="2732" y="7194"/>
                    <a:pt x="2406" y="8597"/>
                    <a:pt x="2306" y="10001"/>
                  </a:cubicBezTo>
                  <a:cubicBezTo>
                    <a:pt x="2256" y="10703"/>
                    <a:pt x="2256" y="11430"/>
                    <a:pt x="2306" y="12131"/>
                  </a:cubicBezTo>
                  <a:cubicBezTo>
                    <a:pt x="2331" y="12482"/>
                    <a:pt x="2381" y="12833"/>
                    <a:pt x="2457" y="13184"/>
                  </a:cubicBezTo>
                  <a:cubicBezTo>
                    <a:pt x="2507" y="13535"/>
                    <a:pt x="2582" y="13886"/>
                    <a:pt x="2757" y="14262"/>
                  </a:cubicBezTo>
                  <a:cubicBezTo>
                    <a:pt x="2858" y="14437"/>
                    <a:pt x="2983" y="14612"/>
                    <a:pt x="3183" y="14738"/>
                  </a:cubicBezTo>
                  <a:cubicBezTo>
                    <a:pt x="3339" y="14835"/>
                    <a:pt x="3524" y="14872"/>
                    <a:pt x="3705" y="14872"/>
                  </a:cubicBezTo>
                  <a:cubicBezTo>
                    <a:pt x="3757" y="14872"/>
                    <a:pt x="3809" y="14869"/>
                    <a:pt x="3860" y="14863"/>
                  </a:cubicBezTo>
                  <a:cubicBezTo>
                    <a:pt x="4286" y="14788"/>
                    <a:pt x="4612" y="14487"/>
                    <a:pt x="4838" y="14211"/>
                  </a:cubicBezTo>
                  <a:cubicBezTo>
                    <a:pt x="5314" y="13610"/>
                    <a:pt x="5564" y="12933"/>
                    <a:pt x="5765" y="12257"/>
                  </a:cubicBezTo>
                  <a:cubicBezTo>
                    <a:pt x="5965" y="11580"/>
                    <a:pt x="6116" y="10903"/>
                    <a:pt x="6241" y="10226"/>
                  </a:cubicBezTo>
                  <a:cubicBezTo>
                    <a:pt x="6366" y="9550"/>
                    <a:pt x="6492" y="8873"/>
                    <a:pt x="6542" y="8171"/>
                  </a:cubicBezTo>
                  <a:cubicBezTo>
                    <a:pt x="6592" y="7470"/>
                    <a:pt x="6567" y="6768"/>
                    <a:pt x="6391" y="6066"/>
                  </a:cubicBezTo>
                  <a:cubicBezTo>
                    <a:pt x="6216" y="5414"/>
                    <a:pt x="5865" y="4738"/>
                    <a:pt x="5264" y="4362"/>
                  </a:cubicBezTo>
                  <a:lnTo>
                    <a:pt x="5264" y="4362"/>
                  </a:lnTo>
                  <a:cubicBezTo>
                    <a:pt x="5840" y="4763"/>
                    <a:pt x="6141" y="5439"/>
                    <a:pt x="6266" y="6116"/>
                  </a:cubicBezTo>
                  <a:cubicBezTo>
                    <a:pt x="6417" y="6768"/>
                    <a:pt x="6417" y="7470"/>
                    <a:pt x="6316" y="8146"/>
                  </a:cubicBezTo>
                  <a:cubicBezTo>
                    <a:pt x="6241" y="8823"/>
                    <a:pt x="6091" y="9500"/>
                    <a:pt x="5940" y="10151"/>
                  </a:cubicBezTo>
                  <a:cubicBezTo>
                    <a:pt x="5765" y="10828"/>
                    <a:pt x="5589" y="11505"/>
                    <a:pt x="5389" y="12131"/>
                  </a:cubicBezTo>
                  <a:cubicBezTo>
                    <a:pt x="5163" y="12783"/>
                    <a:pt x="4888" y="13409"/>
                    <a:pt x="4487" y="13911"/>
                  </a:cubicBezTo>
                  <a:cubicBezTo>
                    <a:pt x="4286" y="14136"/>
                    <a:pt x="4036" y="14337"/>
                    <a:pt x="3785" y="14362"/>
                  </a:cubicBezTo>
                  <a:cubicBezTo>
                    <a:pt x="3749" y="14369"/>
                    <a:pt x="3714" y="14373"/>
                    <a:pt x="3681" y="14373"/>
                  </a:cubicBezTo>
                  <a:cubicBezTo>
                    <a:pt x="3485" y="14373"/>
                    <a:pt x="3341" y="14247"/>
                    <a:pt x="3234" y="14011"/>
                  </a:cubicBezTo>
                  <a:cubicBezTo>
                    <a:pt x="3108" y="13760"/>
                    <a:pt x="3033" y="13435"/>
                    <a:pt x="3008" y="13084"/>
                  </a:cubicBezTo>
                  <a:cubicBezTo>
                    <a:pt x="2958" y="12758"/>
                    <a:pt x="2908" y="12432"/>
                    <a:pt x="2908" y="12081"/>
                  </a:cubicBezTo>
                  <a:cubicBezTo>
                    <a:pt x="2858" y="11404"/>
                    <a:pt x="2883" y="10728"/>
                    <a:pt x="2958" y="10051"/>
                  </a:cubicBezTo>
                  <a:cubicBezTo>
                    <a:pt x="3083" y="8723"/>
                    <a:pt x="3409" y="7394"/>
                    <a:pt x="3935" y="6166"/>
                  </a:cubicBezTo>
                  <a:cubicBezTo>
                    <a:pt x="4186" y="5540"/>
                    <a:pt x="4487" y="4938"/>
                    <a:pt x="4863" y="4412"/>
                  </a:cubicBezTo>
                  <a:cubicBezTo>
                    <a:pt x="5239" y="3886"/>
                    <a:pt x="5715" y="3384"/>
                    <a:pt x="6241" y="3134"/>
                  </a:cubicBezTo>
                  <a:cubicBezTo>
                    <a:pt x="6487" y="3017"/>
                    <a:pt x="6755" y="2954"/>
                    <a:pt x="7011" y="2954"/>
                  </a:cubicBezTo>
                  <a:cubicBezTo>
                    <a:pt x="7304" y="2954"/>
                    <a:pt x="7581" y="3035"/>
                    <a:pt x="7795" y="3209"/>
                  </a:cubicBezTo>
                  <a:cubicBezTo>
                    <a:pt x="8221" y="3560"/>
                    <a:pt x="8447" y="4186"/>
                    <a:pt x="8597" y="4813"/>
                  </a:cubicBezTo>
                  <a:cubicBezTo>
                    <a:pt x="8873" y="6091"/>
                    <a:pt x="8848" y="7445"/>
                    <a:pt x="8672" y="8773"/>
                  </a:cubicBezTo>
                  <a:cubicBezTo>
                    <a:pt x="8472" y="10126"/>
                    <a:pt x="8171" y="11455"/>
                    <a:pt x="7720" y="12733"/>
                  </a:cubicBezTo>
                  <a:cubicBezTo>
                    <a:pt x="7269" y="13986"/>
                    <a:pt x="6667" y="15214"/>
                    <a:pt x="5840" y="16242"/>
                  </a:cubicBezTo>
                  <a:cubicBezTo>
                    <a:pt x="5439" y="16768"/>
                    <a:pt x="4938" y="17219"/>
                    <a:pt x="4411" y="17545"/>
                  </a:cubicBezTo>
                  <a:cubicBezTo>
                    <a:pt x="4136" y="17720"/>
                    <a:pt x="3860" y="17871"/>
                    <a:pt x="3584" y="17921"/>
                  </a:cubicBezTo>
                  <a:cubicBezTo>
                    <a:pt x="3493" y="17937"/>
                    <a:pt x="3401" y="17946"/>
                    <a:pt x="3310" y="17946"/>
                  </a:cubicBezTo>
                  <a:cubicBezTo>
                    <a:pt x="3128" y="17946"/>
                    <a:pt x="2949" y="17912"/>
                    <a:pt x="2782" y="17846"/>
                  </a:cubicBezTo>
                  <a:cubicBezTo>
                    <a:pt x="2256" y="17620"/>
                    <a:pt x="1830" y="17119"/>
                    <a:pt x="1554" y="16567"/>
                  </a:cubicBezTo>
                  <a:cubicBezTo>
                    <a:pt x="1279" y="15991"/>
                    <a:pt x="1103" y="15339"/>
                    <a:pt x="978" y="14663"/>
                  </a:cubicBezTo>
                  <a:cubicBezTo>
                    <a:pt x="552" y="12006"/>
                    <a:pt x="752" y="9199"/>
                    <a:pt x="1529" y="6592"/>
                  </a:cubicBezTo>
                  <a:cubicBezTo>
                    <a:pt x="1930" y="5289"/>
                    <a:pt x="2457" y="4011"/>
                    <a:pt x="3158" y="2833"/>
                  </a:cubicBezTo>
                  <a:cubicBezTo>
                    <a:pt x="3509" y="2257"/>
                    <a:pt x="3910" y="1680"/>
                    <a:pt x="4386" y="1179"/>
                  </a:cubicBezTo>
                  <a:cubicBezTo>
                    <a:pt x="4863" y="678"/>
                    <a:pt x="5389" y="226"/>
                    <a:pt x="6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4"/>
            <p:cNvSpPr/>
            <p:nvPr/>
          </p:nvSpPr>
          <p:spPr>
            <a:xfrm flipH="1">
              <a:off x="5382813" y="3004778"/>
              <a:ext cx="12808" cy="298798"/>
            </a:xfrm>
            <a:custGeom>
              <a:avLst/>
              <a:gdLst/>
              <a:ahLst/>
              <a:cxnLst/>
              <a:rect l="l" t="t" r="r" b="b"/>
              <a:pathLst>
                <a:path w="853" h="19900" extrusionOk="0">
                  <a:moveTo>
                    <a:pt x="777" y="0"/>
                  </a:moveTo>
                  <a:cubicBezTo>
                    <a:pt x="502" y="1654"/>
                    <a:pt x="326" y="3308"/>
                    <a:pt x="201" y="4962"/>
                  </a:cubicBezTo>
                  <a:cubicBezTo>
                    <a:pt x="76" y="6617"/>
                    <a:pt x="0" y="8296"/>
                    <a:pt x="0" y="9950"/>
                  </a:cubicBezTo>
                  <a:cubicBezTo>
                    <a:pt x="0" y="11604"/>
                    <a:pt x="26" y="13283"/>
                    <a:pt x="126" y="14937"/>
                  </a:cubicBezTo>
                  <a:cubicBezTo>
                    <a:pt x="251" y="16592"/>
                    <a:pt x="401" y="18246"/>
                    <a:pt x="677" y="19900"/>
                  </a:cubicBezTo>
                  <a:cubicBezTo>
                    <a:pt x="752" y="18221"/>
                    <a:pt x="777" y="16567"/>
                    <a:pt x="777" y="14912"/>
                  </a:cubicBezTo>
                  <a:lnTo>
                    <a:pt x="828" y="9950"/>
                  </a:lnTo>
                  <a:lnTo>
                    <a:pt x="853" y="4988"/>
                  </a:lnTo>
                  <a:cubicBezTo>
                    <a:pt x="853" y="3333"/>
                    <a:pt x="828" y="1679"/>
                    <a:pt x="77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4"/>
            <p:cNvSpPr/>
            <p:nvPr/>
          </p:nvSpPr>
          <p:spPr>
            <a:xfrm flipH="1">
              <a:off x="5456571" y="3370191"/>
              <a:ext cx="13183" cy="69264"/>
            </a:xfrm>
            <a:custGeom>
              <a:avLst/>
              <a:gdLst/>
              <a:ahLst/>
              <a:cxnLst/>
              <a:rect l="l" t="t" r="r" b="b"/>
              <a:pathLst>
                <a:path w="878" h="4613" extrusionOk="0">
                  <a:moveTo>
                    <a:pt x="301" y="1"/>
                  </a:moveTo>
                  <a:cubicBezTo>
                    <a:pt x="150" y="402"/>
                    <a:pt x="100" y="803"/>
                    <a:pt x="50" y="1179"/>
                  </a:cubicBezTo>
                  <a:cubicBezTo>
                    <a:pt x="0" y="1580"/>
                    <a:pt x="0" y="1956"/>
                    <a:pt x="25" y="2332"/>
                  </a:cubicBezTo>
                  <a:cubicBezTo>
                    <a:pt x="50" y="2733"/>
                    <a:pt x="100" y="3109"/>
                    <a:pt x="176" y="3485"/>
                  </a:cubicBezTo>
                  <a:cubicBezTo>
                    <a:pt x="276" y="3861"/>
                    <a:pt x="376" y="4237"/>
                    <a:pt x="577" y="4613"/>
                  </a:cubicBezTo>
                  <a:cubicBezTo>
                    <a:pt x="727" y="4237"/>
                    <a:pt x="802" y="3836"/>
                    <a:pt x="827" y="3460"/>
                  </a:cubicBezTo>
                  <a:cubicBezTo>
                    <a:pt x="877" y="3059"/>
                    <a:pt x="877" y="2683"/>
                    <a:pt x="852" y="2282"/>
                  </a:cubicBezTo>
                  <a:cubicBezTo>
                    <a:pt x="827" y="1906"/>
                    <a:pt x="777" y="1530"/>
                    <a:pt x="702" y="1154"/>
                  </a:cubicBezTo>
                  <a:cubicBezTo>
                    <a:pt x="602" y="753"/>
                    <a:pt x="501" y="377"/>
                    <a:pt x="301" y="1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4"/>
            <p:cNvSpPr/>
            <p:nvPr/>
          </p:nvSpPr>
          <p:spPr>
            <a:xfrm flipH="1">
              <a:off x="5453944" y="3258052"/>
              <a:ext cx="12808" cy="62102"/>
            </a:xfrm>
            <a:custGeom>
              <a:avLst/>
              <a:gdLst/>
              <a:ahLst/>
              <a:cxnLst/>
              <a:rect l="l" t="t" r="r" b="b"/>
              <a:pathLst>
                <a:path w="853" h="4136" extrusionOk="0">
                  <a:moveTo>
                    <a:pt x="427" y="0"/>
                  </a:moveTo>
                  <a:cubicBezTo>
                    <a:pt x="251" y="351"/>
                    <a:pt x="176" y="677"/>
                    <a:pt x="101" y="1028"/>
                  </a:cubicBezTo>
                  <a:cubicBezTo>
                    <a:pt x="26" y="1379"/>
                    <a:pt x="1" y="1730"/>
                    <a:pt x="1" y="2055"/>
                  </a:cubicBezTo>
                  <a:cubicBezTo>
                    <a:pt x="1" y="2406"/>
                    <a:pt x="26" y="2757"/>
                    <a:pt x="101" y="3108"/>
                  </a:cubicBezTo>
                  <a:cubicBezTo>
                    <a:pt x="151" y="3434"/>
                    <a:pt x="251" y="3785"/>
                    <a:pt x="427" y="4136"/>
                  </a:cubicBezTo>
                  <a:cubicBezTo>
                    <a:pt x="602" y="3785"/>
                    <a:pt x="677" y="3434"/>
                    <a:pt x="752" y="3108"/>
                  </a:cubicBezTo>
                  <a:cubicBezTo>
                    <a:pt x="828" y="2757"/>
                    <a:pt x="853" y="2406"/>
                    <a:pt x="853" y="2055"/>
                  </a:cubicBezTo>
                  <a:cubicBezTo>
                    <a:pt x="853" y="1730"/>
                    <a:pt x="803" y="1379"/>
                    <a:pt x="752" y="1028"/>
                  </a:cubicBezTo>
                  <a:cubicBezTo>
                    <a:pt x="677" y="677"/>
                    <a:pt x="602" y="351"/>
                    <a:pt x="42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4"/>
            <p:cNvSpPr/>
            <p:nvPr/>
          </p:nvSpPr>
          <p:spPr>
            <a:xfrm flipH="1">
              <a:off x="5318831" y="2417309"/>
              <a:ext cx="12808" cy="157688"/>
            </a:xfrm>
            <a:custGeom>
              <a:avLst/>
              <a:gdLst/>
              <a:ahLst/>
              <a:cxnLst/>
              <a:rect l="l" t="t" r="r" b="b"/>
              <a:pathLst>
                <a:path w="853" h="10502" extrusionOk="0">
                  <a:moveTo>
                    <a:pt x="326" y="0"/>
                  </a:moveTo>
                  <a:cubicBezTo>
                    <a:pt x="201" y="877"/>
                    <a:pt x="150" y="1754"/>
                    <a:pt x="100" y="2632"/>
                  </a:cubicBezTo>
                  <a:cubicBezTo>
                    <a:pt x="50" y="3509"/>
                    <a:pt x="50" y="4386"/>
                    <a:pt x="25" y="5238"/>
                  </a:cubicBezTo>
                  <a:cubicBezTo>
                    <a:pt x="0" y="6115"/>
                    <a:pt x="0" y="6993"/>
                    <a:pt x="25" y="7870"/>
                  </a:cubicBezTo>
                  <a:cubicBezTo>
                    <a:pt x="25" y="8722"/>
                    <a:pt x="50" y="9599"/>
                    <a:pt x="150" y="10501"/>
                  </a:cubicBezTo>
                  <a:cubicBezTo>
                    <a:pt x="401" y="9649"/>
                    <a:pt x="552" y="8772"/>
                    <a:pt x="677" y="7895"/>
                  </a:cubicBezTo>
                  <a:cubicBezTo>
                    <a:pt x="777" y="7018"/>
                    <a:pt x="827" y="6140"/>
                    <a:pt x="852" y="5263"/>
                  </a:cubicBezTo>
                  <a:cubicBezTo>
                    <a:pt x="852" y="4386"/>
                    <a:pt x="827" y="3509"/>
                    <a:pt x="752" y="2632"/>
                  </a:cubicBezTo>
                  <a:cubicBezTo>
                    <a:pt x="677" y="1729"/>
                    <a:pt x="552" y="877"/>
                    <a:pt x="326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4"/>
            <p:cNvSpPr/>
            <p:nvPr/>
          </p:nvSpPr>
          <p:spPr>
            <a:xfrm flipH="1">
              <a:off x="7371405" y="1518980"/>
              <a:ext cx="164459" cy="318753"/>
            </a:xfrm>
            <a:custGeom>
              <a:avLst/>
              <a:gdLst/>
              <a:ahLst/>
              <a:cxnLst/>
              <a:rect l="l" t="t" r="r" b="b"/>
              <a:pathLst>
                <a:path w="10953" h="21229" extrusionOk="0">
                  <a:moveTo>
                    <a:pt x="1479" y="0"/>
                  </a:moveTo>
                  <a:lnTo>
                    <a:pt x="0" y="351"/>
                  </a:lnTo>
                  <a:lnTo>
                    <a:pt x="4837" y="21228"/>
                  </a:lnTo>
                  <a:lnTo>
                    <a:pt x="8146" y="21203"/>
                  </a:lnTo>
                  <a:cubicBezTo>
                    <a:pt x="10502" y="18121"/>
                    <a:pt x="10953" y="13735"/>
                    <a:pt x="9299" y="10251"/>
                  </a:cubicBezTo>
                  <a:cubicBezTo>
                    <a:pt x="7469" y="6391"/>
                    <a:pt x="3233" y="3885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4"/>
            <p:cNvSpPr/>
            <p:nvPr/>
          </p:nvSpPr>
          <p:spPr>
            <a:xfrm flipH="1">
              <a:off x="7447788" y="1520481"/>
              <a:ext cx="133243" cy="334940"/>
            </a:xfrm>
            <a:custGeom>
              <a:avLst/>
              <a:gdLst/>
              <a:ahLst/>
              <a:cxnLst/>
              <a:rect l="l" t="t" r="r" b="b"/>
              <a:pathLst>
                <a:path w="8874" h="22307" extrusionOk="0">
                  <a:moveTo>
                    <a:pt x="4036" y="0"/>
                  </a:moveTo>
                  <a:lnTo>
                    <a:pt x="2557" y="351"/>
                  </a:lnTo>
                  <a:cubicBezTo>
                    <a:pt x="2708" y="4612"/>
                    <a:pt x="1" y="8747"/>
                    <a:pt x="51" y="12983"/>
                  </a:cubicBezTo>
                  <a:cubicBezTo>
                    <a:pt x="101" y="16843"/>
                    <a:pt x="2457" y="20602"/>
                    <a:pt x="5916" y="22306"/>
                  </a:cubicBezTo>
                  <a:lnTo>
                    <a:pt x="8873" y="20878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4"/>
            <p:cNvSpPr/>
            <p:nvPr/>
          </p:nvSpPr>
          <p:spPr>
            <a:xfrm flipH="1">
              <a:off x="7466615" y="1520481"/>
              <a:ext cx="70000" cy="232207"/>
            </a:xfrm>
            <a:custGeom>
              <a:avLst/>
              <a:gdLst/>
              <a:ahLst/>
              <a:cxnLst/>
              <a:rect l="l" t="t" r="r" b="b"/>
              <a:pathLst>
                <a:path w="4662" h="15465" extrusionOk="0">
                  <a:moveTo>
                    <a:pt x="1128" y="0"/>
                  </a:moveTo>
                  <a:lnTo>
                    <a:pt x="0" y="251"/>
                  </a:lnTo>
                  <a:lnTo>
                    <a:pt x="3534" y="15464"/>
                  </a:lnTo>
                  <a:lnTo>
                    <a:pt x="4662" y="1518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4"/>
            <p:cNvSpPr/>
            <p:nvPr/>
          </p:nvSpPr>
          <p:spPr>
            <a:xfrm flipH="1">
              <a:off x="7439511" y="1712310"/>
              <a:ext cx="76036" cy="69204"/>
            </a:xfrm>
            <a:custGeom>
              <a:avLst/>
              <a:gdLst/>
              <a:ahLst/>
              <a:cxnLst/>
              <a:rect l="l" t="t" r="r" b="b"/>
              <a:pathLst>
                <a:path w="5064" h="4609" extrusionOk="0">
                  <a:moveTo>
                    <a:pt x="2525" y="1"/>
                  </a:moveTo>
                  <a:cubicBezTo>
                    <a:pt x="2354" y="1"/>
                    <a:pt x="2180" y="19"/>
                    <a:pt x="2006" y="58"/>
                  </a:cubicBezTo>
                  <a:cubicBezTo>
                    <a:pt x="753" y="358"/>
                    <a:pt x="1" y="1586"/>
                    <a:pt x="276" y="2839"/>
                  </a:cubicBezTo>
                  <a:cubicBezTo>
                    <a:pt x="533" y="3889"/>
                    <a:pt x="1467" y="4609"/>
                    <a:pt x="2515" y="4609"/>
                  </a:cubicBezTo>
                  <a:cubicBezTo>
                    <a:pt x="2694" y="4609"/>
                    <a:pt x="2876" y="4588"/>
                    <a:pt x="3058" y="4544"/>
                  </a:cubicBezTo>
                  <a:cubicBezTo>
                    <a:pt x="4286" y="4268"/>
                    <a:pt x="5063" y="3015"/>
                    <a:pt x="4788" y="1787"/>
                  </a:cubicBezTo>
                  <a:cubicBezTo>
                    <a:pt x="4529" y="708"/>
                    <a:pt x="3583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4"/>
            <p:cNvSpPr/>
            <p:nvPr/>
          </p:nvSpPr>
          <p:spPr>
            <a:xfrm flipH="1">
              <a:off x="7242311" y="2393974"/>
              <a:ext cx="136621" cy="120811"/>
            </a:xfrm>
            <a:custGeom>
              <a:avLst/>
              <a:gdLst/>
              <a:ahLst/>
              <a:cxnLst/>
              <a:rect l="l" t="t" r="r" b="b"/>
              <a:pathLst>
                <a:path w="9099" h="8046" extrusionOk="0">
                  <a:moveTo>
                    <a:pt x="7620" y="0"/>
                  </a:moveTo>
                  <a:lnTo>
                    <a:pt x="1" y="1755"/>
                  </a:lnTo>
                  <a:cubicBezTo>
                    <a:pt x="502" y="3860"/>
                    <a:pt x="978" y="5990"/>
                    <a:pt x="1454" y="8045"/>
                  </a:cubicBezTo>
                  <a:lnTo>
                    <a:pt x="9098" y="6266"/>
                  </a:lnTo>
                  <a:cubicBezTo>
                    <a:pt x="8597" y="4211"/>
                    <a:pt x="8121" y="2105"/>
                    <a:pt x="7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4"/>
            <p:cNvSpPr/>
            <p:nvPr/>
          </p:nvSpPr>
          <p:spPr>
            <a:xfrm flipH="1">
              <a:off x="7147473" y="2730797"/>
              <a:ext cx="161456" cy="126832"/>
            </a:xfrm>
            <a:custGeom>
              <a:avLst/>
              <a:gdLst/>
              <a:ahLst/>
              <a:cxnLst/>
              <a:rect l="l" t="t" r="r" b="b"/>
              <a:pathLst>
                <a:path w="10753" h="8447" extrusionOk="0">
                  <a:moveTo>
                    <a:pt x="8797" y="0"/>
                  </a:moveTo>
                  <a:lnTo>
                    <a:pt x="0" y="2030"/>
                  </a:lnTo>
                  <a:cubicBezTo>
                    <a:pt x="326" y="4060"/>
                    <a:pt x="652" y="6191"/>
                    <a:pt x="953" y="8446"/>
                  </a:cubicBezTo>
                  <a:lnTo>
                    <a:pt x="10752" y="6166"/>
                  </a:lnTo>
                  <a:cubicBezTo>
                    <a:pt x="10050" y="4010"/>
                    <a:pt x="9399" y="1955"/>
                    <a:pt x="8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4"/>
            <p:cNvSpPr/>
            <p:nvPr/>
          </p:nvSpPr>
          <p:spPr>
            <a:xfrm flipH="1">
              <a:off x="6832022" y="2823370"/>
              <a:ext cx="462612" cy="1067521"/>
            </a:xfrm>
            <a:custGeom>
              <a:avLst/>
              <a:gdLst/>
              <a:ahLst/>
              <a:cxnLst/>
              <a:rect l="l" t="t" r="r" b="b"/>
              <a:pathLst>
                <a:path w="30810" h="71097" extrusionOk="0">
                  <a:moveTo>
                    <a:pt x="9800" y="1"/>
                  </a:moveTo>
                  <a:lnTo>
                    <a:pt x="1" y="2281"/>
                  </a:lnTo>
                  <a:cubicBezTo>
                    <a:pt x="2883" y="22632"/>
                    <a:pt x="5640" y="50953"/>
                    <a:pt x="8296" y="62407"/>
                  </a:cubicBezTo>
                  <a:cubicBezTo>
                    <a:pt x="9693" y="68435"/>
                    <a:pt x="14117" y="71097"/>
                    <a:pt x="18541" y="71097"/>
                  </a:cubicBezTo>
                  <a:cubicBezTo>
                    <a:pt x="24675" y="71097"/>
                    <a:pt x="30810" y="65978"/>
                    <a:pt x="28873" y="57620"/>
                  </a:cubicBezTo>
                  <a:cubicBezTo>
                    <a:pt x="26216" y="46166"/>
                    <a:pt x="16191" y="19550"/>
                    <a:pt x="9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4"/>
            <p:cNvSpPr/>
            <p:nvPr/>
          </p:nvSpPr>
          <p:spPr>
            <a:xfrm flipH="1">
              <a:off x="7176830" y="2488049"/>
              <a:ext cx="180270" cy="273228"/>
            </a:xfrm>
            <a:custGeom>
              <a:avLst/>
              <a:gdLst/>
              <a:ahLst/>
              <a:cxnLst/>
              <a:rect l="l" t="t" r="r" b="b"/>
              <a:pathLst>
                <a:path w="12006" h="18197" extrusionOk="0">
                  <a:moveTo>
                    <a:pt x="7644" y="1"/>
                  </a:moveTo>
                  <a:lnTo>
                    <a:pt x="0" y="1780"/>
                  </a:lnTo>
                  <a:cubicBezTo>
                    <a:pt x="702" y="4988"/>
                    <a:pt x="1379" y="8096"/>
                    <a:pt x="1930" y="10953"/>
                  </a:cubicBezTo>
                  <a:cubicBezTo>
                    <a:pt x="2356" y="13084"/>
                    <a:pt x="2782" y="15540"/>
                    <a:pt x="3208" y="18196"/>
                  </a:cubicBezTo>
                  <a:lnTo>
                    <a:pt x="12005" y="16166"/>
                  </a:lnTo>
                  <a:cubicBezTo>
                    <a:pt x="11203" y="13585"/>
                    <a:pt x="10501" y="11204"/>
                    <a:pt x="9950" y="9099"/>
                  </a:cubicBezTo>
                  <a:cubicBezTo>
                    <a:pt x="9198" y="6292"/>
                    <a:pt x="8421" y="3209"/>
                    <a:pt x="7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4"/>
            <p:cNvSpPr/>
            <p:nvPr/>
          </p:nvSpPr>
          <p:spPr>
            <a:xfrm flipH="1">
              <a:off x="7297634" y="1911496"/>
              <a:ext cx="199850" cy="363168"/>
            </a:xfrm>
            <a:custGeom>
              <a:avLst/>
              <a:gdLst/>
              <a:ahLst/>
              <a:cxnLst/>
              <a:rect l="l" t="t" r="r" b="b"/>
              <a:pathLst>
                <a:path w="13310" h="24187" extrusionOk="0">
                  <a:moveTo>
                    <a:pt x="8572" y="1"/>
                  </a:moveTo>
                  <a:lnTo>
                    <a:pt x="4286" y="1003"/>
                  </a:lnTo>
                  <a:lnTo>
                    <a:pt x="1" y="1981"/>
                  </a:lnTo>
                  <a:cubicBezTo>
                    <a:pt x="1" y="1981"/>
                    <a:pt x="2657" y="12106"/>
                    <a:pt x="5590" y="24186"/>
                  </a:cubicBezTo>
                  <a:lnTo>
                    <a:pt x="13309" y="22382"/>
                  </a:lnTo>
                  <a:cubicBezTo>
                    <a:pt x="10627" y="10251"/>
                    <a:pt x="8572" y="1"/>
                    <a:pt x="8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4"/>
            <p:cNvSpPr/>
            <p:nvPr/>
          </p:nvSpPr>
          <p:spPr>
            <a:xfrm flipH="1">
              <a:off x="7264519" y="2342409"/>
              <a:ext cx="126456" cy="77913"/>
            </a:xfrm>
            <a:custGeom>
              <a:avLst/>
              <a:gdLst/>
              <a:ahLst/>
              <a:cxnLst/>
              <a:rect l="l" t="t" r="r" b="b"/>
              <a:pathLst>
                <a:path w="8422" h="5189" extrusionOk="0">
                  <a:moveTo>
                    <a:pt x="7645" y="1"/>
                  </a:moveTo>
                  <a:lnTo>
                    <a:pt x="1" y="1755"/>
                  </a:lnTo>
                  <a:cubicBezTo>
                    <a:pt x="276" y="2908"/>
                    <a:pt x="552" y="4036"/>
                    <a:pt x="803" y="5189"/>
                  </a:cubicBezTo>
                  <a:lnTo>
                    <a:pt x="8422" y="3434"/>
                  </a:lnTo>
                  <a:cubicBezTo>
                    <a:pt x="8146" y="2281"/>
                    <a:pt x="7895" y="1128"/>
                    <a:pt x="7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4"/>
            <p:cNvSpPr/>
            <p:nvPr/>
          </p:nvSpPr>
          <p:spPr>
            <a:xfrm flipH="1">
              <a:off x="7276187" y="2247568"/>
              <a:ext cx="137372" cy="121186"/>
            </a:xfrm>
            <a:custGeom>
              <a:avLst/>
              <a:gdLst/>
              <a:ahLst/>
              <a:cxnLst/>
              <a:rect l="l" t="t" r="r" b="b"/>
              <a:pathLst>
                <a:path w="9149" h="8071" extrusionOk="0">
                  <a:moveTo>
                    <a:pt x="7720" y="1"/>
                  </a:moveTo>
                  <a:lnTo>
                    <a:pt x="1" y="1805"/>
                  </a:lnTo>
                  <a:cubicBezTo>
                    <a:pt x="502" y="3860"/>
                    <a:pt x="1003" y="5966"/>
                    <a:pt x="1505" y="8071"/>
                  </a:cubicBezTo>
                  <a:lnTo>
                    <a:pt x="9149" y="6317"/>
                  </a:lnTo>
                  <a:cubicBezTo>
                    <a:pt x="8647" y="4186"/>
                    <a:pt x="8171" y="2081"/>
                    <a:pt x="7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4"/>
            <p:cNvSpPr/>
            <p:nvPr/>
          </p:nvSpPr>
          <p:spPr>
            <a:xfrm flipH="1">
              <a:off x="7134295" y="3821435"/>
              <a:ext cx="10556" cy="15060"/>
            </a:xfrm>
            <a:custGeom>
              <a:avLst/>
              <a:gdLst/>
              <a:ahLst/>
              <a:cxnLst/>
              <a:rect l="l" t="t" r="r" b="b"/>
              <a:pathLst>
                <a:path w="703" h="1003" extrusionOk="0">
                  <a:moveTo>
                    <a:pt x="702" y="1003"/>
                  </a:moveTo>
                  <a:cubicBezTo>
                    <a:pt x="452" y="677"/>
                    <a:pt x="226" y="351"/>
                    <a:pt x="1" y="0"/>
                  </a:cubicBezTo>
                  <a:lnTo>
                    <a:pt x="1" y="0"/>
                  </a:lnTo>
                  <a:cubicBezTo>
                    <a:pt x="226" y="351"/>
                    <a:pt x="452" y="677"/>
                    <a:pt x="702" y="1003"/>
                  </a:cubicBezTo>
                  <a:lnTo>
                    <a:pt x="702" y="1003"/>
                  </a:lnTo>
                  <a:close/>
                </a:path>
              </a:pathLst>
            </a:custGeom>
            <a:solidFill>
              <a:srgbClr val="301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4"/>
            <p:cNvSpPr/>
            <p:nvPr/>
          </p:nvSpPr>
          <p:spPr>
            <a:xfrm flipH="1">
              <a:off x="7144837" y="3730363"/>
              <a:ext cx="31997" cy="91081"/>
            </a:xfrm>
            <a:custGeom>
              <a:avLst/>
              <a:gdLst/>
              <a:ahLst/>
              <a:cxnLst/>
              <a:rect l="l" t="t" r="r" b="b"/>
              <a:pathLst>
                <a:path w="2131" h="6066" extrusionOk="0">
                  <a:moveTo>
                    <a:pt x="2131" y="6065"/>
                  </a:moveTo>
                  <a:cubicBezTo>
                    <a:pt x="1604" y="5263"/>
                    <a:pt x="1153" y="4361"/>
                    <a:pt x="802" y="3308"/>
                  </a:cubicBezTo>
                  <a:lnTo>
                    <a:pt x="802" y="3308"/>
                  </a:lnTo>
                  <a:cubicBezTo>
                    <a:pt x="1153" y="4361"/>
                    <a:pt x="1604" y="5263"/>
                    <a:pt x="2131" y="6065"/>
                  </a:cubicBezTo>
                  <a:lnTo>
                    <a:pt x="2131" y="6065"/>
                  </a:lnTo>
                  <a:close/>
                  <a:moveTo>
                    <a:pt x="627" y="2682"/>
                  </a:moveTo>
                  <a:cubicBezTo>
                    <a:pt x="552" y="2456"/>
                    <a:pt x="502" y="2231"/>
                    <a:pt x="451" y="2005"/>
                  </a:cubicBezTo>
                  <a:cubicBezTo>
                    <a:pt x="301" y="1379"/>
                    <a:pt x="151" y="727"/>
                    <a:pt x="0" y="0"/>
                  </a:cubicBezTo>
                  <a:lnTo>
                    <a:pt x="0" y="0"/>
                  </a:lnTo>
                  <a:cubicBezTo>
                    <a:pt x="151" y="727"/>
                    <a:pt x="301" y="1379"/>
                    <a:pt x="451" y="2005"/>
                  </a:cubicBezTo>
                  <a:cubicBezTo>
                    <a:pt x="502" y="2231"/>
                    <a:pt x="552" y="2456"/>
                    <a:pt x="627" y="2682"/>
                  </a:cubicBezTo>
                  <a:lnTo>
                    <a:pt x="627" y="26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4"/>
            <p:cNvSpPr/>
            <p:nvPr/>
          </p:nvSpPr>
          <p:spPr>
            <a:xfrm flipH="1">
              <a:off x="7101562" y="3836481"/>
              <a:ext cx="32748" cy="29369"/>
            </a:xfrm>
            <a:custGeom>
              <a:avLst/>
              <a:gdLst/>
              <a:ahLst/>
              <a:cxnLst/>
              <a:rect l="l" t="t" r="r" b="b"/>
              <a:pathLst>
                <a:path w="2181" h="1956" extrusionOk="0">
                  <a:moveTo>
                    <a:pt x="2181" y="1956"/>
                  </a:moveTo>
                  <a:cubicBezTo>
                    <a:pt x="1379" y="1429"/>
                    <a:pt x="652" y="778"/>
                    <a:pt x="0" y="1"/>
                  </a:cubicBezTo>
                  <a:lnTo>
                    <a:pt x="0" y="1"/>
                  </a:lnTo>
                  <a:cubicBezTo>
                    <a:pt x="652" y="778"/>
                    <a:pt x="1379" y="1429"/>
                    <a:pt x="2181" y="1956"/>
                  </a:cubicBezTo>
                  <a:lnTo>
                    <a:pt x="2181" y="1956"/>
                  </a:lnTo>
                  <a:close/>
                </a:path>
              </a:pathLst>
            </a:custGeom>
            <a:solidFill>
              <a:srgbClr val="306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4"/>
            <p:cNvSpPr/>
            <p:nvPr/>
          </p:nvSpPr>
          <p:spPr>
            <a:xfrm flipH="1">
              <a:off x="7164777" y="3770621"/>
              <a:ext cx="2658" cy="9429"/>
            </a:xfrm>
            <a:custGeom>
              <a:avLst/>
              <a:gdLst/>
              <a:ahLst/>
              <a:cxnLst/>
              <a:rect l="l" t="t" r="r" b="b"/>
              <a:pathLst>
                <a:path w="177" h="628" extrusionOk="0">
                  <a:moveTo>
                    <a:pt x="176" y="627"/>
                  </a:moveTo>
                  <a:cubicBezTo>
                    <a:pt x="126" y="427"/>
                    <a:pt x="51" y="226"/>
                    <a:pt x="1" y="1"/>
                  </a:cubicBezTo>
                  <a:lnTo>
                    <a:pt x="1" y="1"/>
                  </a:lnTo>
                  <a:cubicBezTo>
                    <a:pt x="51" y="226"/>
                    <a:pt x="126" y="427"/>
                    <a:pt x="176" y="627"/>
                  </a:cubicBezTo>
                  <a:lnTo>
                    <a:pt x="176" y="6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4"/>
            <p:cNvSpPr/>
            <p:nvPr/>
          </p:nvSpPr>
          <p:spPr>
            <a:xfrm flipH="1">
              <a:off x="7091395" y="3865837"/>
              <a:ext cx="10180" cy="6411"/>
            </a:xfrm>
            <a:custGeom>
              <a:avLst/>
              <a:gdLst/>
              <a:ahLst/>
              <a:cxnLst/>
              <a:rect l="l" t="t" r="r" b="b"/>
              <a:pathLst>
                <a:path w="678" h="427" extrusionOk="0">
                  <a:moveTo>
                    <a:pt x="678" y="427"/>
                  </a:moveTo>
                  <a:cubicBezTo>
                    <a:pt x="452" y="301"/>
                    <a:pt x="226" y="151"/>
                    <a:pt x="1" y="1"/>
                  </a:cubicBezTo>
                  <a:lnTo>
                    <a:pt x="1" y="1"/>
                  </a:lnTo>
                  <a:cubicBezTo>
                    <a:pt x="226" y="151"/>
                    <a:pt x="452" y="301"/>
                    <a:pt x="678" y="427"/>
                  </a:cubicBezTo>
                  <a:close/>
                </a:path>
              </a:pathLst>
            </a:custGeom>
            <a:solidFill>
              <a:srgbClr val="27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4"/>
            <p:cNvSpPr/>
            <p:nvPr/>
          </p:nvSpPr>
          <p:spPr>
            <a:xfrm flipH="1">
              <a:off x="7314939" y="2410146"/>
              <a:ext cx="63994" cy="104640"/>
            </a:xfrm>
            <a:custGeom>
              <a:avLst/>
              <a:gdLst/>
              <a:ahLst/>
              <a:cxnLst/>
              <a:rect l="l" t="t" r="r" b="b"/>
              <a:pathLst>
                <a:path w="4262" h="6969" extrusionOk="0">
                  <a:moveTo>
                    <a:pt x="2908" y="1"/>
                  </a:moveTo>
                  <a:lnTo>
                    <a:pt x="1" y="678"/>
                  </a:lnTo>
                  <a:cubicBezTo>
                    <a:pt x="502" y="2783"/>
                    <a:pt x="978" y="4913"/>
                    <a:pt x="1454" y="6968"/>
                  </a:cubicBezTo>
                  <a:lnTo>
                    <a:pt x="4261" y="6317"/>
                  </a:lnTo>
                  <a:cubicBezTo>
                    <a:pt x="3835" y="4211"/>
                    <a:pt x="3384" y="2106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4"/>
            <p:cNvSpPr/>
            <p:nvPr/>
          </p:nvSpPr>
          <p:spPr>
            <a:xfrm flipH="1">
              <a:off x="7254725" y="2752239"/>
              <a:ext cx="54204" cy="105390"/>
            </a:xfrm>
            <a:custGeom>
              <a:avLst/>
              <a:gdLst/>
              <a:ahLst/>
              <a:cxnLst/>
              <a:rect l="l" t="t" r="r" b="b"/>
              <a:pathLst>
                <a:path w="3610" h="7019" extrusionOk="0">
                  <a:moveTo>
                    <a:pt x="2607" y="1"/>
                  </a:moveTo>
                  <a:lnTo>
                    <a:pt x="0" y="602"/>
                  </a:lnTo>
                  <a:cubicBezTo>
                    <a:pt x="326" y="2632"/>
                    <a:pt x="652" y="4763"/>
                    <a:pt x="953" y="7018"/>
                  </a:cubicBezTo>
                  <a:lnTo>
                    <a:pt x="3609" y="6392"/>
                  </a:lnTo>
                  <a:cubicBezTo>
                    <a:pt x="3283" y="4262"/>
                    <a:pt x="2958" y="2131"/>
                    <a:pt x="2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4"/>
            <p:cNvSpPr/>
            <p:nvPr/>
          </p:nvSpPr>
          <p:spPr>
            <a:xfrm flipH="1">
              <a:off x="6871256" y="2848206"/>
              <a:ext cx="423378" cy="1042792"/>
            </a:xfrm>
            <a:custGeom>
              <a:avLst/>
              <a:gdLst/>
              <a:ahLst/>
              <a:cxnLst/>
              <a:rect l="l" t="t" r="r" b="b"/>
              <a:pathLst>
                <a:path w="28197" h="69450" extrusionOk="0">
                  <a:moveTo>
                    <a:pt x="2657" y="1"/>
                  </a:moveTo>
                  <a:lnTo>
                    <a:pt x="1" y="627"/>
                  </a:lnTo>
                  <a:cubicBezTo>
                    <a:pt x="527" y="4312"/>
                    <a:pt x="1053" y="8297"/>
                    <a:pt x="1554" y="12357"/>
                  </a:cubicBezTo>
                  <a:cubicBezTo>
                    <a:pt x="1680" y="13359"/>
                    <a:pt x="1805" y="14362"/>
                    <a:pt x="1930" y="15364"/>
                  </a:cubicBezTo>
                  <a:cubicBezTo>
                    <a:pt x="3058" y="24362"/>
                    <a:pt x="4161" y="33760"/>
                    <a:pt x="5239" y="41956"/>
                  </a:cubicBezTo>
                  <a:cubicBezTo>
                    <a:pt x="5539" y="44187"/>
                    <a:pt x="5840" y="46317"/>
                    <a:pt x="6116" y="48347"/>
                  </a:cubicBezTo>
                  <a:cubicBezTo>
                    <a:pt x="6392" y="50152"/>
                    <a:pt x="6642" y="51856"/>
                    <a:pt x="6893" y="53435"/>
                  </a:cubicBezTo>
                  <a:cubicBezTo>
                    <a:pt x="6943" y="53610"/>
                    <a:pt x="6968" y="53786"/>
                    <a:pt x="6993" y="53961"/>
                  </a:cubicBezTo>
                  <a:cubicBezTo>
                    <a:pt x="7269" y="55715"/>
                    <a:pt x="7570" y="57320"/>
                    <a:pt x="7845" y="58748"/>
                  </a:cubicBezTo>
                  <a:cubicBezTo>
                    <a:pt x="7996" y="59475"/>
                    <a:pt x="8146" y="60127"/>
                    <a:pt x="8296" y="60753"/>
                  </a:cubicBezTo>
                  <a:cubicBezTo>
                    <a:pt x="8347" y="60979"/>
                    <a:pt x="8397" y="61204"/>
                    <a:pt x="8472" y="61430"/>
                  </a:cubicBezTo>
                  <a:cubicBezTo>
                    <a:pt x="8522" y="61655"/>
                    <a:pt x="8597" y="61856"/>
                    <a:pt x="8647" y="62056"/>
                  </a:cubicBezTo>
                  <a:cubicBezTo>
                    <a:pt x="8998" y="63109"/>
                    <a:pt x="9449" y="64011"/>
                    <a:pt x="9976" y="64813"/>
                  </a:cubicBezTo>
                  <a:cubicBezTo>
                    <a:pt x="10201" y="65164"/>
                    <a:pt x="10427" y="65490"/>
                    <a:pt x="10677" y="65816"/>
                  </a:cubicBezTo>
                  <a:cubicBezTo>
                    <a:pt x="11329" y="66593"/>
                    <a:pt x="12056" y="67244"/>
                    <a:pt x="12858" y="67771"/>
                  </a:cubicBezTo>
                  <a:cubicBezTo>
                    <a:pt x="13083" y="67921"/>
                    <a:pt x="13309" y="68071"/>
                    <a:pt x="13535" y="68197"/>
                  </a:cubicBezTo>
                  <a:cubicBezTo>
                    <a:pt x="15088" y="69049"/>
                    <a:pt x="16818" y="69450"/>
                    <a:pt x="18547" y="69450"/>
                  </a:cubicBezTo>
                  <a:cubicBezTo>
                    <a:pt x="22457" y="69450"/>
                    <a:pt x="26367" y="67345"/>
                    <a:pt x="28196" y="63660"/>
                  </a:cubicBezTo>
                  <a:lnTo>
                    <a:pt x="28196" y="63660"/>
                  </a:lnTo>
                  <a:cubicBezTo>
                    <a:pt x="27394" y="63786"/>
                    <a:pt x="26617" y="63836"/>
                    <a:pt x="25815" y="63836"/>
                  </a:cubicBezTo>
                  <a:cubicBezTo>
                    <a:pt x="22306" y="63836"/>
                    <a:pt x="18823" y="62708"/>
                    <a:pt x="16166" y="60427"/>
                  </a:cubicBezTo>
                  <a:cubicBezTo>
                    <a:pt x="12056" y="56893"/>
                    <a:pt x="10176" y="51430"/>
                    <a:pt x="8923" y="46167"/>
                  </a:cubicBezTo>
                  <a:cubicBezTo>
                    <a:pt x="6492" y="35866"/>
                    <a:pt x="5715" y="25289"/>
                    <a:pt x="4562" y="14788"/>
                  </a:cubicBezTo>
                  <a:cubicBezTo>
                    <a:pt x="4011" y="9851"/>
                    <a:pt x="3359" y="4913"/>
                    <a:pt x="2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4"/>
            <p:cNvSpPr/>
            <p:nvPr/>
          </p:nvSpPr>
          <p:spPr>
            <a:xfrm flipH="1">
              <a:off x="7269788" y="2504987"/>
              <a:ext cx="87312" cy="256291"/>
            </a:xfrm>
            <a:custGeom>
              <a:avLst/>
              <a:gdLst/>
              <a:ahLst/>
              <a:cxnLst/>
              <a:rect l="l" t="t" r="r" b="b"/>
              <a:pathLst>
                <a:path w="5815" h="17069" extrusionOk="0">
                  <a:moveTo>
                    <a:pt x="2807" y="1"/>
                  </a:moveTo>
                  <a:lnTo>
                    <a:pt x="0" y="652"/>
                  </a:lnTo>
                  <a:cubicBezTo>
                    <a:pt x="702" y="3860"/>
                    <a:pt x="1379" y="6968"/>
                    <a:pt x="1930" y="9825"/>
                  </a:cubicBezTo>
                  <a:cubicBezTo>
                    <a:pt x="2356" y="11956"/>
                    <a:pt x="2782" y="14412"/>
                    <a:pt x="3208" y="17068"/>
                  </a:cubicBezTo>
                  <a:lnTo>
                    <a:pt x="5815" y="16467"/>
                  </a:lnTo>
                  <a:cubicBezTo>
                    <a:pt x="4912" y="10953"/>
                    <a:pt x="3910" y="5464"/>
                    <a:pt x="2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4"/>
            <p:cNvSpPr/>
            <p:nvPr/>
          </p:nvSpPr>
          <p:spPr>
            <a:xfrm flipH="1">
              <a:off x="7369135" y="1932579"/>
              <a:ext cx="128348" cy="342087"/>
            </a:xfrm>
            <a:custGeom>
              <a:avLst/>
              <a:gdLst/>
              <a:ahLst/>
              <a:cxnLst/>
              <a:rect l="l" t="t" r="r" b="b"/>
              <a:pathLst>
                <a:path w="8548" h="22783" extrusionOk="0">
                  <a:moveTo>
                    <a:pt x="2507" y="0"/>
                  </a:moveTo>
                  <a:lnTo>
                    <a:pt x="1" y="577"/>
                  </a:lnTo>
                  <a:cubicBezTo>
                    <a:pt x="1" y="577"/>
                    <a:pt x="2657" y="10702"/>
                    <a:pt x="5590" y="22782"/>
                  </a:cubicBezTo>
                  <a:lnTo>
                    <a:pt x="8547" y="22080"/>
                  </a:lnTo>
                  <a:cubicBezTo>
                    <a:pt x="6743" y="14687"/>
                    <a:pt x="4713" y="7318"/>
                    <a:pt x="2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4"/>
            <p:cNvSpPr/>
            <p:nvPr/>
          </p:nvSpPr>
          <p:spPr>
            <a:xfrm flipH="1">
              <a:off x="7335270" y="2358596"/>
              <a:ext cx="55706" cy="61727"/>
            </a:xfrm>
            <a:custGeom>
              <a:avLst/>
              <a:gdLst/>
              <a:ahLst/>
              <a:cxnLst/>
              <a:rect l="l" t="t" r="r" b="b"/>
              <a:pathLst>
                <a:path w="3710" h="4111" extrusionOk="0">
                  <a:moveTo>
                    <a:pt x="2958" y="0"/>
                  </a:moveTo>
                  <a:lnTo>
                    <a:pt x="1" y="677"/>
                  </a:lnTo>
                  <a:cubicBezTo>
                    <a:pt x="276" y="1830"/>
                    <a:pt x="552" y="2958"/>
                    <a:pt x="803" y="4111"/>
                  </a:cubicBezTo>
                  <a:lnTo>
                    <a:pt x="3710" y="3434"/>
                  </a:lnTo>
                  <a:cubicBezTo>
                    <a:pt x="3459" y="2281"/>
                    <a:pt x="3209" y="1153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4"/>
            <p:cNvSpPr/>
            <p:nvPr/>
          </p:nvSpPr>
          <p:spPr>
            <a:xfrm flipH="1">
              <a:off x="7346563" y="2264131"/>
              <a:ext cx="66997" cy="104625"/>
            </a:xfrm>
            <a:custGeom>
              <a:avLst/>
              <a:gdLst/>
              <a:ahLst/>
              <a:cxnLst/>
              <a:rect l="l" t="t" r="r" b="b"/>
              <a:pathLst>
                <a:path w="4462" h="6968" extrusionOk="0">
                  <a:moveTo>
                    <a:pt x="2958" y="0"/>
                  </a:moveTo>
                  <a:lnTo>
                    <a:pt x="1" y="702"/>
                  </a:lnTo>
                  <a:cubicBezTo>
                    <a:pt x="502" y="2757"/>
                    <a:pt x="1003" y="4863"/>
                    <a:pt x="1505" y="6968"/>
                  </a:cubicBezTo>
                  <a:lnTo>
                    <a:pt x="4462" y="6291"/>
                  </a:lnTo>
                  <a:cubicBezTo>
                    <a:pt x="3961" y="4186"/>
                    <a:pt x="3484" y="2106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4"/>
            <p:cNvSpPr/>
            <p:nvPr/>
          </p:nvSpPr>
          <p:spPr>
            <a:xfrm flipH="1">
              <a:off x="7349197" y="1812526"/>
              <a:ext cx="186291" cy="118919"/>
            </a:xfrm>
            <a:custGeom>
              <a:avLst/>
              <a:gdLst/>
              <a:ahLst/>
              <a:cxnLst/>
              <a:rect l="l" t="t" r="r" b="b"/>
              <a:pathLst>
                <a:path w="12407" h="7920" extrusionOk="0">
                  <a:moveTo>
                    <a:pt x="11178" y="0"/>
                  </a:moveTo>
                  <a:lnTo>
                    <a:pt x="0" y="2607"/>
                  </a:lnTo>
                  <a:lnTo>
                    <a:pt x="1228" y="7920"/>
                  </a:lnTo>
                  <a:lnTo>
                    <a:pt x="12406" y="5338"/>
                  </a:lnTo>
                  <a:lnTo>
                    <a:pt x="11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4"/>
            <p:cNvSpPr/>
            <p:nvPr/>
          </p:nvSpPr>
          <p:spPr>
            <a:xfrm flipH="1">
              <a:off x="7307802" y="1877590"/>
              <a:ext cx="242748" cy="101456"/>
            </a:xfrm>
            <a:custGeom>
              <a:avLst/>
              <a:gdLst/>
              <a:ahLst/>
              <a:cxnLst/>
              <a:rect l="l" t="t" r="r" b="b"/>
              <a:pathLst>
                <a:path w="16167" h="6757" extrusionOk="0">
                  <a:moveTo>
                    <a:pt x="13939" y="1"/>
                  </a:moveTo>
                  <a:cubicBezTo>
                    <a:pt x="13789" y="1"/>
                    <a:pt x="13636" y="18"/>
                    <a:pt x="13485" y="53"/>
                  </a:cubicBezTo>
                  <a:lnTo>
                    <a:pt x="1780" y="2785"/>
                  </a:lnTo>
                  <a:cubicBezTo>
                    <a:pt x="678" y="3036"/>
                    <a:pt x="1" y="4113"/>
                    <a:pt x="252" y="5191"/>
                  </a:cubicBezTo>
                  <a:cubicBezTo>
                    <a:pt x="464" y="6127"/>
                    <a:pt x="1291" y="6756"/>
                    <a:pt x="2196" y="6756"/>
                  </a:cubicBezTo>
                  <a:cubicBezTo>
                    <a:pt x="2356" y="6756"/>
                    <a:pt x="2520" y="6736"/>
                    <a:pt x="2683" y="6695"/>
                  </a:cubicBezTo>
                  <a:lnTo>
                    <a:pt x="14387" y="3988"/>
                  </a:lnTo>
                  <a:cubicBezTo>
                    <a:pt x="15490" y="3737"/>
                    <a:pt x="16166" y="2660"/>
                    <a:pt x="15916" y="1557"/>
                  </a:cubicBezTo>
                  <a:cubicBezTo>
                    <a:pt x="15700" y="631"/>
                    <a:pt x="14856" y="1"/>
                    <a:pt x="13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4"/>
            <p:cNvSpPr/>
            <p:nvPr/>
          </p:nvSpPr>
          <p:spPr>
            <a:xfrm flipH="1">
              <a:off x="6927706" y="2776700"/>
              <a:ext cx="267192" cy="792552"/>
            </a:xfrm>
            <a:custGeom>
              <a:avLst/>
              <a:gdLst/>
              <a:ahLst/>
              <a:cxnLst/>
              <a:rect l="l" t="t" r="r" b="b"/>
              <a:pathLst>
                <a:path w="17795" h="52784" extrusionOk="0">
                  <a:moveTo>
                    <a:pt x="0" y="1"/>
                  </a:moveTo>
                  <a:lnTo>
                    <a:pt x="0" y="1"/>
                  </a:lnTo>
                  <a:cubicBezTo>
                    <a:pt x="1228" y="4462"/>
                    <a:pt x="2582" y="8923"/>
                    <a:pt x="3985" y="13334"/>
                  </a:cubicBezTo>
                  <a:cubicBezTo>
                    <a:pt x="4662" y="15565"/>
                    <a:pt x="5389" y="17770"/>
                    <a:pt x="6116" y="19976"/>
                  </a:cubicBezTo>
                  <a:lnTo>
                    <a:pt x="8296" y="26593"/>
                  </a:lnTo>
                  <a:lnTo>
                    <a:pt x="10552" y="33184"/>
                  </a:lnTo>
                  <a:cubicBezTo>
                    <a:pt x="11329" y="35365"/>
                    <a:pt x="12081" y="37570"/>
                    <a:pt x="12883" y="39751"/>
                  </a:cubicBezTo>
                  <a:cubicBezTo>
                    <a:pt x="14461" y="44111"/>
                    <a:pt x="16065" y="48472"/>
                    <a:pt x="17795" y="52783"/>
                  </a:cubicBezTo>
                  <a:cubicBezTo>
                    <a:pt x="16567" y="48297"/>
                    <a:pt x="15213" y="43861"/>
                    <a:pt x="13810" y="39425"/>
                  </a:cubicBezTo>
                  <a:cubicBezTo>
                    <a:pt x="13133" y="37219"/>
                    <a:pt x="12406" y="35014"/>
                    <a:pt x="11679" y="32783"/>
                  </a:cubicBezTo>
                  <a:lnTo>
                    <a:pt x="9499" y="26192"/>
                  </a:lnTo>
                  <a:lnTo>
                    <a:pt x="7218" y="19600"/>
                  </a:lnTo>
                  <a:cubicBezTo>
                    <a:pt x="6466" y="17420"/>
                    <a:pt x="5689" y="15214"/>
                    <a:pt x="4913" y="13034"/>
                  </a:cubicBezTo>
                  <a:cubicBezTo>
                    <a:pt x="3334" y="8673"/>
                    <a:pt x="1730" y="431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4"/>
            <p:cNvSpPr/>
            <p:nvPr/>
          </p:nvSpPr>
          <p:spPr>
            <a:xfrm flipH="1">
              <a:off x="7214079" y="2365744"/>
              <a:ext cx="85075" cy="337192"/>
            </a:xfrm>
            <a:custGeom>
              <a:avLst/>
              <a:gdLst/>
              <a:ahLst/>
              <a:cxnLst/>
              <a:rect l="l" t="t" r="r" b="b"/>
              <a:pathLst>
                <a:path w="5666" h="22457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1930"/>
                    <a:pt x="427" y="3860"/>
                    <a:pt x="778" y="5765"/>
                  </a:cubicBezTo>
                  <a:cubicBezTo>
                    <a:pt x="953" y="6717"/>
                    <a:pt x="1154" y="7645"/>
                    <a:pt x="1354" y="8597"/>
                  </a:cubicBezTo>
                  <a:cubicBezTo>
                    <a:pt x="1555" y="9549"/>
                    <a:pt x="1780" y="10477"/>
                    <a:pt x="2006" y="11429"/>
                  </a:cubicBezTo>
                  <a:cubicBezTo>
                    <a:pt x="2256" y="12356"/>
                    <a:pt x="2507" y="13309"/>
                    <a:pt x="2758" y="14236"/>
                  </a:cubicBezTo>
                  <a:cubicBezTo>
                    <a:pt x="3033" y="15163"/>
                    <a:pt x="3309" y="16091"/>
                    <a:pt x="3610" y="16993"/>
                  </a:cubicBezTo>
                  <a:cubicBezTo>
                    <a:pt x="4211" y="18848"/>
                    <a:pt x="4863" y="20677"/>
                    <a:pt x="5665" y="22457"/>
                  </a:cubicBezTo>
                  <a:cubicBezTo>
                    <a:pt x="5364" y="20527"/>
                    <a:pt x="4963" y="18622"/>
                    <a:pt x="4562" y="16742"/>
                  </a:cubicBezTo>
                  <a:cubicBezTo>
                    <a:pt x="4362" y="15815"/>
                    <a:pt x="4111" y="14863"/>
                    <a:pt x="3911" y="13935"/>
                  </a:cubicBezTo>
                  <a:lnTo>
                    <a:pt x="3234" y="11128"/>
                  </a:lnTo>
                  <a:lnTo>
                    <a:pt x="2507" y="8321"/>
                  </a:lnTo>
                  <a:cubicBezTo>
                    <a:pt x="2231" y="7394"/>
                    <a:pt x="2006" y="6467"/>
                    <a:pt x="1730" y="5539"/>
                  </a:cubicBezTo>
                  <a:cubicBezTo>
                    <a:pt x="1204" y="3685"/>
                    <a:pt x="652" y="18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4"/>
            <p:cNvSpPr/>
            <p:nvPr/>
          </p:nvSpPr>
          <p:spPr>
            <a:xfrm flipH="1">
              <a:off x="5352413" y="2074825"/>
              <a:ext cx="1422116" cy="50075"/>
            </a:xfrm>
            <a:custGeom>
              <a:avLst/>
              <a:gdLst/>
              <a:ahLst/>
              <a:cxnLst/>
              <a:rect l="l" t="t" r="r" b="b"/>
              <a:pathLst>
                <a:path w="94713" h="3335" extrusionOk="0">
                  <a:moveTo>
                    <a:pt x="31354" y="1"/>
                  </a:moveTo>
                  <a:cubicBezTo>
                    <a:pt x="28873" y="1"/>
                    <a:pt x="26467" y="1028"/>
                    <a:pt x="24086" y="1329"/>
                  </a:cubicBezTo>
                  <a:cubicBezTo>
                    <a:pt x="23409" y="1404"/>
                    <a:pt x="22682" y="1429"/>
                    <a:pt x="21955" y="1429"/>
                  </a:cubicBezTo>
                  <a:cubicBezTo>
                    <a:pt x="17544" y="1429"/>
                    <a:pt x="12056" y="201"/>
                    <a:pt x="7244" y="201"/>
                  </a:cubicBezTo>
                  <a:cubicBezTo>
                    <a:pt x="4562" y="201"/>
                    <a:pt x="2081" y="577"/>
                    <a:pt x="126" y="1805"/>
                  </a:cubicBezTo>
                  <a:cubicBezTo>
                    <a:pt x="25" y="1856"/>
                    <a:pt x="0" y="1981"/>
                    <a:pt x="50" y="2081"/>
                  </a:cubicBezTo>
                  <a:cubicBezTo>
                    <a:pt x="101" y="2148"/>
                    <a:pt x="173" y="2181"/>
                    <a:pt x="245" y="2181"/>
                  </a:cubicBezTo>
                  <a:cubicBezTo>
                    <a:pt x="282" y="2181"/>
                    <a:pt x="318" y="2173"/>
                    <a:pt x="351" y="2156"/>
                  </a:cubicBezTo>
                  <a:cubicBezTo>
                    <a:pt x="2206" y="1003"/>
                    <a:pt x="4612" y="627"/>
                    <a:pt x="7244" y="627"/>
                  </a:cubicBezTo>
                  <a:cubicBezTo>
                    <a:pt x="11980" y="627"/>
                    <a:pt x="17494" y="1856"/>
                    <a:pt x="21955" y="1856"/>
                  </a:cubicBezTo>
                  <a:cubicBezTo>
                    <a:pt x="22707" y="1856"/>
                    <a:pt x="23434" y="1805"/>
                    <a:pt x="24136" y="1730"/>
                  </a:cubicBezTo>
                  <a:cubicBezTo>
                    <a:pt x="26562" y="1433"/>
                    <a:pt x="28916" y="426"/>
                    <a:pt x="31268" y="426"/>
                  </a:cubicBezTo>
                  <a:cubicBezTo>
                    <a:pt x="31297" y="426"/>
                    <a:pt x="31325" y="427"/>
                    <a:pt x="31354" y="427"/>
                  </a:cubicBezTo>
                  <a:cubicBezTo>
                    <a:pt x="31705" y="427"/>
                    <a:pt x="32081" y="452"/>
                    <a:pt x="32432" y="502"/>
                  </a:cubicBezTo>
                  <a:cubicBezTo>
                    <a:pt x="34261" y="753"/>
                    <a:pt x="35940" y="1780"/>
                    <a:pt x="37795" y="2432"/>
                  </a:cubicBezTo>
                  <a:cubicBezTo>
                    <a:pt x="40051" y="3209"/>
                    <a:pt x="42432" y="3334"/>
                    <a:pt x="44788" y="3334"/>
                  </a:cubicBezTo>
                  <a:cubicBezTo>
                    <a:pt x="45364" y="3334"/>
                    <a:pt x="45940" y="3309"/>
                    <a:pt x="46517" y="3309"/>
                  </a:cubicBezTo>
                  <a:cubicBezTo>
                    <a:pt x="62507" y="3084"/>
                    <a:pt x="78497" y="2858"/>
                    <a:pt x="94487" y="2632"/>
                  </a:cubicBezTo>
                  <a:cubicBezTo>
                    <a:pt x="94612" y="2632"/>
                    <a:pt x="94713" y="2532"/>
                    <a:pt x="94713" y="2432"/>
                  </a:cubicBezTo>
                  <a:cubicBezTo>
                    <a:pt x="94713" y="2307"/>
                    <a:pt x="94612" y="2206"/>
                    <a:pt x="94487" y="2206"/>
                  </a:cubicBezTo>
                  <a:cubicBezTo>
                    <a:pt x="78497" y="2432"/>
                    <a:pt x="62507" y="2658"/>
                    <a:pt x="46492" y="2883"/>
                  </a:cubicBezTo>
                  <a:cubicBezTo>
                    <a:pt x="45940" y="2908"/>
                    <a:pt x="45364" y="2908"/>
                    <a:pt x="44788" y="2908"/>
                  </a:cubicBezTo>
                  <a:cubicBezTo>
                    <a:pt x="42432" y="2908"/>
                    <a:pt x="40101" y="2783"/>
                    <a:pt x="37920" y="2031"/>
                  </a:cubicBezTo>
                  <a:cubicBezTo>
                    <a:pt x="36141" y="1429"/>
                    <a:pt x="34437" y="377"/>
                    <a:pt x="32507" y="76"/>
                  </a:cubicBezTo>
                  <a:cubicBezTo>
                    <a:pt x="32106" y="26"/>
                    <a:pt x="31730" y="1"/>
                    <a:pt x="3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4"/>
            <p:cNvSpPr/>
            <p:nvPr/>
          </p:nvSpPr>
          <p:spPr>
            <a:xfrm flipH="1">
              <a:off x="5362955" y="2190748"/>
              <a:ext cx="1425119" cy="46667"/>
            </a:xfrm>
            <a:custGeom>
              <a:avLst/>
              <a:gdLst/>
              <a:ahLst/>
              <a:cxnLst/>
              <a:rect l="l" t="t" r="r" b="b"/>
              <a:pathLst>
                <a:path w="94913" h="3108" extrusionOk="0">
                  <a:moveTo>
                    <a:pt x="13559" y="0"/>
                  </a:moveTo>
                  <a:cubicBezTo>
                    <a:pt x="9073" y="0"/>
                    <a:pt x="4562" y="577"/>
                    <a:pt x="201" y="1679"/>
                  </a:cubicBezTo>
                  <a:cubicBezTo>
                    <a:pt x="75" y="1730"/>
                    <a:pt x="0" y="1830"/>
                    <a:pt x="50" y="1955"/>
                  </a:cubicBezTo>
                  <a:cubicBezTo>
                    <a:pt x="72" y="2042"/>
                    <a:pt x="150" y="2110"/>
                    <a:pt x="253" y="2110"/>
                  </a:cubicBezTo>
                  <a:cubicBezTo>
                    <a:pt x="268" y="2110"/>
                    <a:pt x="284" y="2109"/>
                    <a:pt x="301" y="2105"/>
                  </a:cubicBezTo>
                  <a:cubicBezTo>
                    <a:pt x="4637" y="978"/>
                    <a:pt x="9098" y="426"/>
                    <a:pt x="13559" y="426"/>
                  </a:cubicBezTo>
                  <a:cubicBezTo>
                    <a:pt x="16441" y="426"/>
                    <a:pt x="19324" y="652"/>
                    <a:pt x="22181" y="1128"/>
                  </a:cubicBezTo>
                  <a:cubicBezTo>
                    <a:pt x="25815" y="1730"/>
                    <a:pt x="29474" y="2707"/>
                    <a:pt x="33183" y="2707"/>
                  </a:cubicBezTo>
                  <a:cubicBezTo>
                    <a:pt x="33509" y="2707"/>
                    <a:pt x="33860" y="2707"/>
                    <a:pt x="34211" y="2682"/>
                  </a:cubicBezTo>
                  <a:cubicBezTo>
                    <a:pt x="36943" y="2532"/>
                    <a:pt x="39624" y="1805"/>
                    <a:pt x="42306" y="1805"/>
                  </a:cubicBezTo>
                  <a:lnTo>
                    <a:pt x="42406" y="1805"/>
                  </a:lnTo>
                  <a:cubicBezTo>
                    <a:pt x="45840" y="1830"/>
                    <a:pt x="49274" y="3083"/>
                    <a:pt x="52782" y="3083"/>
                  </a:cubicBezTo>
                  <a:cubicBezTo>
                    <a:pt x="53183" y="3083"/>
                    <a:pt x="53609" y="3058"/>
                    <a:pt x="54035" y="3033"/>
                  </a:cubicBezTo>
                  <a:cubicBezTo>
                    <a:pt x="56692" y="2757"/>
                    <a:pt x="59173" y="1654"/>
                    <a:pt x="61755" y="1629"/>
                  </a:cubicBezTo>
                  <a:lnTo>
                    <a:pt x="61830" y="1629"/>
                  </a:lnTo>
                  <a:cubicBezTo>
                    <a:pt x="63910" y="1629"/>
                    <a:pt x="65965" y="2331"/>
                    <a:pt x="68096" y="2732"/>
                  </a:cubicBezTo>
                  <a:cubicBezTo>
                    <a:pt x="69625" y="3008"/>
                    <a:pt x="71379" y="3108"/>
                    <a:pt x="73284" y="3108"/>
                  </a:cubicBezTo>
                  <a:cubicBezTo>
                    <a:pt x="78798" y="3108"/>
                    <a:pt x="85464" y="2231"/>
                    <a:pt x="90752" y="2231"/>
                  </a:cubicBezTo>
                  <a:cubicBezTo>
                    <a:pt x="92181" y="2231"/>
                    <a:pt x="93509" y="2306"/>
                    <a:pt x="94662" y="2456"/>
                  </a:cubicBezTo>
                  <a:cubicBezTo>
                    <a:pt x="94676" y="2459"/>
                    <a:pt x="94688" y="2460"/>
                    <a:pt x="94701" y="2460"/>
                  </a:cubicBezTo>
                  <a:cubicBezTo>
                    <a:pt x="94808" y="2460"/>
                    <a:pt x="94890" y="2371"/>
                    <a:pt x="94913" y="2281"/>
                  </a:cubicBezTo>
                  <a:cubicBezTo>
                    <a:pt x="94913" y="2156"/>
                    <a:pt x="94838" y="2055"/>
                    <a:pt x="94737" y="2055"/>
                  </a:cubicBezTo>
                  <a:cubicBezTo>
                    <a:pt x="93534" y="1880"/>
                    <a:pt x="92181" y="1830"/>
                    <a:pt x="90752" y="1830"/>
                  </a:cubicBezTo>
                  <a:cubicBezTo>
                    <a:pt x="85414" y="1830"/>
                    <a:pt x="78772" y="2682"/>
                    <a:pt x="73284" y="2682"/>
                  </a:cubicBezTo>
                  <a:cubicBezTo>
                    <a:pt x="71404" y="2682"/>
                    <a:pt x="69650" y="2582"/>
                    <a:pt x="68171" y="2306"/>
                  </a:cubicBezTo>
                  <a:cubicBezTo>
                    <a:pt x="66091" y="1930"/>
                    <a:pt x="64010" y="1203"/>
                    <a:pt x="61830" y="1203"/>
                  </a:cubicBezTo>
                  <a:lnTo>
                    <a:pt x="61730" y="1203"/>
                  </a:lnTo>
                  <a:cubicBezTo>
                    <a:pt x="59048" y="1228"/>
                    <a:pt x="56567" y="2356"/>
                    <a:pt x="53985" y="2607"/>
                  </a:cubicBezTo>
                  <a:cubicBezTo>
                    <a:pt x="53584" y="2657"/>
                    <a:pt x="53183" y="2657"/>
                    <a:pt x="52782" y="2657"/>
                  </a:cubicBezTo>
                  <a:cubicBezTo>
                    <a:pt x="52749" y="2657"/>
                    <a:pt x="52716" y="2657"/>
                    <a:pt x="52683" y="2657"/>
                  </a:cubicBezTo>
                  <a:cubicBezTo>
                    <a:pt x="49307" y="2657"/>
                    <a:pt x="45906" y="1403"/>
                    <a:pt x="42406" y="1379"/>
                  </a:cubicBezTo>
                  <a:lnTo>
                    <a:pt x="42306" y="1379"/>
                  </a:lnTo>
                  <a:cubicBezTo>
                    <a:pt x="39549" y="1379"/>
                    <a:pt x="36867" y="2131"/>
                    <a:pt x="34186" y="2256"/>
                  </a:cubicBezTo>
                  <a:cubicBezTo>
                    <a:pt x="33835" y="2281"/>
                    <a:pt x="33509" y="2281"/>
                    <a:pt x="33183" y="2281"/>
                  </a:cubicBezTo>
                  <a:cubicBezTo>
                    <a:pt x="29524" y="2281"/>
                    <a:pt x="25915" y="1303"/>
                    <a:pt x="22256" y="702"/>
                  </a:cubicBezTo>
                  <a:cubicBezTo>
                    <a:pt x="19374" y="226"/>
                    <a:pt x="16466" y="0"/>
                    <a:pt x="13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4"/>
            <p:cNvSpPr/>
            <p:nvPr/>
          </p:nvSpPr>
          <p:spPr>
            <a:xfrm flipH="1">
              <a:off x="5333226" y="2313804"/>
              <a:ext cx="1479308" cy="56847"/>
            </a:xfrm>
            <a:custGeom>
              <a:avLst/>
              <a:gdLst/>
              <a:ahLst/>
              <a:cxnLst/>
              <a:rect l="l" t="t" r="r" b="b"/>
              <a:pathLst>
                <a:path w="98522" h="3786" extrusionOk="0">
                  <a:moveTo>
                    <a:pt x="27419" y="1"/>
                  </a:moveTo>
                  <a:cubicBezTo>
                    <a:pt x="25890" y="1"/>
                    <a:pt x="24361" y="126"/>
                    <a:pt x="22832" y="402"/>
                  </a:cubicBezTo>
                  <a:cubicBezTo>
                    <a:pt x="19524" y="1003"/>
                    <a:pt x="16241" y="2332"/>
                    <a:pt x="13058" y="2332"/>
                  </a:cubicBezTo>
                  <a:cubicBezTo>
                    <a:pt x="12256" y="2332"/>
                    <a:pt x="11454" y="2256"/>
                    <a:pt x="10677" y="2056"/>
                  </a:cubicBezTo>
                  <a:cubicBezTo>
                    <a:pt x="9223" y="1680"/>
                    <a:pt x="7820" y="928"/>
                    <a:pt x="6266" y="627"/>
                  </a:cubicBezTo>
                  <a:cubicBezTo>
                    <a:pt x="5815" y="527"/>
                    <a:pt x="5338" y="477"/>
                    <a:pt x="4862" y="477"/>
                  </a:cubicBezTo>
                  <a:cubicBezTo>
                    <a:pt x="3158" y="477"/>
                    <a:pt x="1454" y="1053"/>
                    <a:pt x="100" y="2131"/>
                  </a:cubicBezTo>
                  <a:cubicBezTo>
                    <a:pt x="25" y="2181"/>
                    <a:pt x="0" y="2332"/>
                    <a:pt x="75" y="2407"/>
                  </a:cubicBezTo>
                  <a:cubicBezTo>
                    <a:pt x="119" y="2465"/>
                    <a:pt x="181" y="2490"/>
                    <a:pt x="244" y="2490"/>
                  </a:cubicBezTo>
                  <a:cubicBezTo>
                    <a:pt x="289" y="2490"/>
                    <a:pt x="334" y="2478"/>
                    <a:pt x="376" y="2457"/>
                  </a:cubicBezTo>
                  <a:cubicBezTo>
                    <a:pt x="1629" y="1454"/>
                    <a:pt x="3258" y="903"/>
                    <a:pt x="4862" y="903"/>
                  </a:cubicBezTo>
                  <a:cubicBezTo>
                    <a:pt x="5313" y="903"/>
                    <a:pt x="5764" y="953"/>
                    <a:pt x="6191" y="1028"/>
                  </a:cubicBezTo>
                  <a:cubicBezTo>
                    <a:pt x="7669" y="1329"/>
                    <a:pt x="9048" y="2081"/>
                    <a:pt x="10577" y="2457"/>
                  </a:cubicBezTo>
                  <a:cubicBezTo>
                    <a:pt x="11404" y="2657"/>
                    <a:pt x="12231" y="2758"/>
                    <a:pt x="13058" y="2758"/>
                  </a:cubicBezTo>
                  <a:cubicBezTo>
                    <a:pt x="16366" y="2733"/>
                    <a:pt x="19649" y="1379"/>
                    <a:pt x="22907" y="803"/>
                  </a:cubicBezTo>
                  <a:cubicBezTo>
                    <a:pt x="24411" y="527"/>
                    <a:pt x="25915" y="427"/>
                    <a:pt x="27419" y="427"/>
                  </a:cubicBezTo>
                  <a:cubicBezTo>
                    <a:pt x="31103" y="427"/>
                    <a:pt x="34837" y="1078"/>
                    <a:pt x="38547" y="1630"/>
                  </a:cubicBezTo>
                  <a:cubicBezTo>
                    <a:pt x="48221" y="3033"/>
                    <a:pt x="60677" y="3785"/>
                    <a:pt x="72782" y="3785"/>
                  </a:cubicBezTo>
                  <a:cubicBezTo>
                    <a:pt x="81980" y="3785"/>
                    <a:pt x="90953" y="3359"/>
                    <a:pt x="98321" y="2457"/>
                  </a:cubicBezTo>
                  <a:cubicBezTo>
                    <a:pt x="98447" y="2432"/>
                    <a:pt x="98522" y="2332"/>
                    <a:pt x="98522" y="2231"/>
                  </a:cubicBezTo>
                  <a:cubicBezTo>
                    <a:pt x="98497" y="2106"/>
                    <a:pt x="98397" y="2031"/>
                    <a:pt x="98271" y="2031"/>
                  </a:cubicBezTo>
                  <a:cubicBezTo>
                    <a:pt x="90928" y="2933"/>
                    <a:pt x="81955" y="3359"/>
                    <a:pt x="72782" y="3359"/>
                  </a:cubicBezTo>
                  <a:cubicBezTo>
                    <a:pt x="60702" y="3359"/>
                    <a:pt x="48246" y="2632"/>
                    <a:pt x="38597" y="1204"/>
                  </a:cubicBezTo>
                  <a:cubicBezTo>
                    <a:pt x="34913" y="652"/>
                    <a:pt x="31153" y="1"/>
                    <a:pt x="2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4"/>
            <p:cNvSpPr/>
            <p:nvPr/>
          </p:nvSpPr>
          <p:spPr>
            <a:xfrm flipH="1">
              <a:off x="5321560" y="2445148"/>
              <a:ext cx="1498137" cy="49685"/>
            </a:xfrm>
            <a:custGeom>
              <a:avLst/>
              <a:gdLst/>
              <a:ahLst/>
              <a:cxnLst/>
              <a:rect l="l" t="t" r="r" b="b"/>
              <a:pathLst>
                <a:path w="99776" h="3309" extrusionOk="0">
                  <a:moveTo>
                    <a:pt x="11830" y="1"/>
                  </a:moveTo>
                  <a:cubicBezTo>
                    <a:pt x="7845" y="1"/>
                    <a:pt x="3835" y="828"/>
                    <a:pt x="151" y="2407"/>
                  </a:cubicBezTo>
                  <a:cubicBezTo>
                    <a:pt x="51" y="2457"/>
                    <a:pt x="1" y="2582"/>
                    <a:pt x="51" y="2682"/>
                  </a:cubicBezTo>
                  <a:cubicBezTo>
                    <a:pt x="88" y="2756"/>
                    <a:pt x="151" y="2802"/>
                    <a:pt x="232" y="2802"/>
                  </a:cubicBezTo>
                  <a:cubicBezTo>
                    <a:pt x="261" y="2802"/>
                    <a:pt x="293" y="2796"/>
                    <a:pt x="327" y="2783"/>
                  </a:cubicBezTo>
                  <a:cubicBezTo>
                    <a:pt x="3936" y="1229"/>
                    <a:pt x="7896" y="427"/>
                    <a:pt x="11830" y="427"/>
                  </a:cubicBezTo>
                  <a:cubicBezTo>
                    <a:pt x="12557" y="427"/>
                    <a:pt x="13284" y="452"/>
                    <a:pt x="13986" y="502"/>
                  </a:cubicBezTo>
                  <a:cubicBezTo>
                    <a:pt x="19049" y="878"/>
                    <a:pt x="24036" y="2582"/>
                    <a:pt x="29174" y="2607"/>
                  </a:cubicBezTo>
                  <a:cubicBezTo>
                    <a:pt x="29525" y="2607"/>
                    <a:pt x="29876" y="2582"/>
                    <a:pt x="30227" y="2582"/>
                  </a:cubicBezTo>
                  <a:cubicBezTo>
                    <a:pt x="33836" y="2407"/>
                    <a:pt x="37294" y="1279"/>
                    <a:pt x="40828" y="878"/>
                  </a:cubicBezTo>
                  <a:cubicBezTo>
                    <a:pt x="41981" y="753"/>
                    <a:pt x="43134" y="702"/>
                    <a:pt x="44312" y="702"/>
                  </a:cubicBezTo>
                  <a:cubicBezTo>
                    <a:pt x="47244" y="702"/>
                    <a:pt x="50202" y="1053"/>
                    <a:pt x="53134" y="1404"/>
                  </a:cubicBezTo>
                  <a:cubicBezTo>
                    <a:pt x="57996" y="1981"/>
                    <a:pt x="62858" y="2557"/>
                    <a:pt x="67721" y="3134"/>
                  </a:cubicBezTo>
                  <a:cubicBezTo>
                    <a:pt x="68873" y="3259"/>
                    <a:pt x="70753" y="3309"/>
                    <a:pt x="73009" y="3309"/>
                  </a:cubicBezTo>
                  <a:cubicBezTo>
                    <a:pt x="82658" y="3309"/>
                    <a:pt x="99575" y="2331"/>
                    <a:pt x="99575" y="2331"/>
                  </a:cubicBezTo>
                  <a:cubicBezTo>
                    <a:pt x="99701" y="2331"/>
                    <a:pt x="99776" y="2231"/>
                    <a:pt x="99776" y="2106"/>
                  </a:cubicBezTo>
                  <a:cubicBezTo>
                    <a:pt x="99776" y="2006"/>
                    <a:pt x="99676" y="1905"/>
                    <a:pt x="99550" y="1905"/>
                  </a:cubicBezTo>
                  <a:cubicBezTo>
                    <a:pt x="99550" y="1905"/>
                    <a:pt x="99300" y="1930"/>
                    <a:pt x="98823" y="1956"/>
                  </a:cubicBezTo>
                  <a:cubicBezTo>
                    <a:pt x="95440" y="2156"/>
                    <a:pt x="81430" y="2908"/>
                    <a:pt x="73009" y="2908"/>
                  </a:cubicBezTo>
                  <a:cubicBezTo>
                    <a:pt x="70753" y="2908"/>
                    <a:pt x="68898" y="2833"/>
                    <a:pt x="67771" y="2707"/>
                  </a:cubicBezTo>
                  <a:cubicBezTo>
                    <a:pt x="62908" y="2131"/>
                    <a:pt x="58046" y="1555"/>
                    <a:pt x="53184" y="978"/>
                  </a:cubicBezTo>
                  <a:cubicBezTo>
                    <a:pt x="50252" y="627"/>
                    <a:pt x="47269" y="276"/>
                    <a:pt x="44312" y="276"/>
                  </a:cubicBezTo>
                  <a:cubicBezTo>
                    <a:pt x="43134" y="276"/>
                    <a:pt x="41956" y="326"/>
                    <a:pt x="40778" y="477"/>
                  </a:cubicBezTo>
                  <a:cubicBezTo>
                    <a:pt x="37194" y="878"/>
                    <a:pt x="33735" y="1981"/>
                    <a:pt x="30202" y="2156"/>
                  </a:cubicBezTo>
                  <a:cubicBezTo>
                    <a:pt x="29851" y="2181"/>
                    <a:pt x="29525" y="2181"/>
                    <a:pt x="29174" y="2181"/>
                  </a:cubicBezTo>
                  <a:cubicBezTo>
                    <a:pt x="24136" y="2181"/>
                    <a:pt x="19149" y="477"/>
                    <a:pt x="14036" y="76"/>
                  </a:cubicBezTo>
                  <a:cubicBezTo>
                    <a:pt x="13309" y="26"/>
                    <a:pt x="12557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4"/>
            <p:cNvSpPr/>
            <p:nvPr/>
          </p:nvSpPr>
          <p:spPr>
            <a:xfrm flipH="1">
              <a:off x="5346021" y="2594181"/>
              <a:ext cx="1498512" cy="40661"/>
            </a:xfrm>
            <a:custGeom>
              <a:avLst/>
              <a:gdLst/>
              <a:ahLst/>
              <a:cxnLst/>
              <a:rect l="l" t="t" r="r" b="b"/>
              <a:pathLst>
                <a:path w="99801" h="2708" extrusionOk="0">
                  <a:moveTo>
                    <a:pt x="16442" y="1"/>
                  </a:moveTo>
                  <a:cubicBezTo>
                    <a:pt x="11028" y="1"/>
                    <a:pt x="5590" y="527"/>
                    <a:pt x="201" y="1053"/>
                  </a:cubicBezTo>
                  <a:cubicBezTo>
                    <a:pt x="76" y="1078"/>
                    <a:pt x="1" y="1178"/>
                    <a:pt x="1" y="1304"/>
                  </a:cubicBezTo>
                  <a:cubicBezTo>
                    <a:pt x="23" y="1393"/>
                    <a:pt x="106" y="1483"/>
                    <a:pt x="195" y="1483"/>
                  </a:cubicBezTo>
                  <a:cubicBezTo>
                    <a:pt x="205" y="1483"/>
                    <a:pt x="216" y="1482"/>
                    <a:pt x="226" y="1479"/>
                  </a:cubicBezTo>
                  <a:cubicBezTo>
                    <a:pt x="5615" y="953"/>
                    <a:pt x="11053" y="427"/>
                    <a:pt x="16442" y="427"/>
                  </a:cubicBezTo>
                  <a:cubicBezTo>
                    <a:pt x="19675" y="427"/>
                    <a:pt x="22908" y="602"/>
                    <a:pt x="26116" y="1103"/>
                  </a:cubicBezTo>
                  <a:cubicBezTo>
                    <a:pt x="29023" y="1554"/>
                    <a:pt x="31906" y="2256"/>
                    <a:pt x="34863" y="2457"/>
                  </a:cubicBezTo>
                  <a:cubicBezTo>
                    <a:pt x="35590" y="2532"/>
                    <a:pt x="36292" y="2532"/>
                    <a:pt x="37018" y="2532"/>
                  </a:cubicBezTo>
                  <a:cubicBezTo>
                    <a:pt x="40201" y="2532"/>
                    <a:pt x="43384" y="2106"/>
                    <a:pt x="46567" y="1880"/>
                  </a:cubicBezTo>
                  <a:cubicBezTo>
                    <a:pt x="49149" y="1680"/>
                    <a:pt x="51755" y="1630"/>
                    <a:pt x="54362" y="1630"/>
                  </a:cubicBezTo>
                  <a:cubicBezTo>
                    <a:pt x="56317" y="1630"/>
                    <a:pt x="58297" y="1655"/>
                    <a:pt x="60252" y="1680"/>
                  </a:cubicBezTo>
                  <a:cubicBezTo>
                    <a:pt x="67921" y="1805"/>
                    <a:pt x="91906" y="2582"/>
                    <a:pt x="99575" y="2707"/>
                  </a:cubicBezTo>
                  <a:cubicBezTo>
                    <a:pt x="99700" y="2707"/>
                    <a:pt x="99801" y="2632"/>
                    <a:pt x="99801" y="2507"/>
                  </a:cubicBezTo>
                  <a:cubicBezTo>
                    <a:pt x="99801" y="2381"/>
                    <a:pt x="99700" y="2306"/>
                    <a:pt x="99600" y="2281"/>
                  </a:cubicBezTo>
                  <a:cubicBezTo>
                    <a:pt x="91931" y="2156"/>
                    <a:pt x="67946" y="1404"/>
                    <a:pt x="60252" y="1279"/>
                  </a:cubicBezTo>
                  <a:cubicBezTo>
                    <a:pt x="58297" y="1229"/>
                    <a:pt x="56342" y="1204"/>
                    <a:pt x="54362" y="1204"/>
                  </a:cubicBezTo>
                  <a:cubicBezTo>
                    <a:pt x="51755" y="1204"/>
                    <a:pt x="49149" y="1254"/>
                    <a:pt x="46542" y="1454"/>
                  </a:cubicBezTo>
                  <a:cubicBezTo>
                    <a:pt x="43334" y="1680"/>
                    <a:pt x="40176" y="2131"/>
                    <a:pt x="37018" y="2131"/>
                  </a:cubicBezTo>
                  <a:cubicBezTo>
                    <a:pt x="36292" y="2131"/>
                    <a:pt x="35590" y="2106"/>
                    <a:pt x="34888" y="2056"/>
                  </a:cubicBezTo>
                  <a:cubicBezTo>
                    <a:pt x="31981" y="1855"/>
                    <a:pt x="29099" y="1153"/>
                    <a:pt x="26191" y="702"/>
                  </a:cubicBezTo>
                  <a:cubicBezTo>
                    <a:pt x="22958" y="201"/>
                    <a:pt x="19700" y="1"/>
                    <a:pt x="16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4"/>
            <p:cNvSpPr/>
            <p:nvPr/>
          </p:nvSpPr>
          <p:spPr>
            <a:xfrm flipH="1">
              <a:off x="5354296" y="2724024"/>
              <a:ext cx="1514323" cy="35390"/>
            </a:xfrm>
            <a:custGeom>
              <a:avLst/>
              <a:gdLst/>
              <a:ahLst/>
              <a:cxnLst/>
              <a:rect l="l" t="t" r="r" b="b"/>
              <a:pathLst>
                <a:path w="100854" h="2357" extrusionOk="0">
                  <a:moveTo>
                    <a:pt x="6793" y="0"/>
                  </a:moveTo>
                  <a:cubicBezTo>
                    <a:pt x="4437" y="0"/>
                    <a:pt x="2181" y="426"/>
                    <a:pt x="126" y="1730"/>
                  </a:cubicBezTo>
                  <a:cubicBezTo>
                    <a:pt x="26" y="1780"/>
                    <a:pt x="1" y="1930"/>
                    <a:pt x="51" y="2005"/>
                  </a:cubicBezTo>
                  <a:cubicBezTo>
                    <a:pt x="101" y="2072"/>
                    <a:pt x="173" y="2105"/>
                    <a:pt x="246" y="2105"/>
                  </a:cubicBezTo>
                  <a:cubicBezTo>
                    <a:pt x="282" y="2105"/>
                    <a:pt x="318" y="2097"/>
                    <a:pt x="352" y="2080"/>
                  </a:cubicBezTo>
                  <a:cubicBezTo>
                    <a:pt x="2306" y="827"/>
                    <a:pt x="4487" y="426"/>
                    <a:pt x="6793" y="426"/>
                  </a:cubicBezTo>
                  <a:cubicBezTo>
                    <a:pt x="10878" y="426"/>
                    <a:pt x="15339" y="1730"/>
                    <a:pt x="19600" y="1905"/>
                  </a:cubicBezTo>
                  <a:lnTo>
                    <a:pt x="20502" y="1905"/>
                  </a:lnTo>
                  <a:cubicBezTo>
                    <a:pt x="23008" y="1905"/>
                    <a:pt x="25490" y="1554"/>
                    <a:pt x="27946" y="1454"/>
                  </a:cubicBezTo>
                  <a:cubicBezTo>
                    <a:pt x="28522" y="1429"/>
                    <a:pt x="29074" y="1429"/>
                    <a:pt x="29650" y="1429"/>
                  </a:cubicBezTo>
                  <a:cubicBezTo>
                    <a:pt x="32808" y="1429"/>
                    <a:pt x="35966" y="1755"/>
                    <a:pt x="39149" y="2005"/>
                  </a:cubicBezTo>
                  <a:cubicBezTo>
                    <a:pt x="42457" y="2256"/>
                    <a:pt x="46868" y="2356"/>
                    <a:pt x="51831" y="2356"/>
                  </a:cubicBezTo>
                  <a:cubicBezTo>
                    <a:pt x="67871" y="2356"/>
                    <a:pt x="89901" y="1278"/>
                    <a:pt x="100628" y="852"/>
                  </a:cubicBezTo>
                  <a:cubicBezTo>
                    <a:pt x="100753" y="827"/>
                    <a:pt x="100853" y="752"/>
                    <a:pt x="100828" y="627"/>
                  </a:cubicBezTo>
                  <a:cubicBezTo>
                    <a:pt x="100828" y="501"/>
                    <a:pt x="100728" y="426"/>
                    <a:pt x="100628" y="426"/>
                  </a:cubicBezTo>
                  <a:cubicBezTo>
                    <a:pt x="89876" y="852"/>
                    <a:pt x="67871" y="1955"/>
                    <a:pt x="51831" y="1955"/>
                  </a:cubicBezTo>
                  <a:cubicBezTo>
                    <a:pt x="46868" y="1955"/>
                    <a:pt x="42482" y="1830"/>
                    <a:pt x="39174" y="1579"/>
                  </a:cubicBezTo>
                  <a:cubicBezTo>
                    <a:pt x="36016" y="1329"/>
                    <a:pt x="32833" y="1003"/>
                    <a:pt x="29650" y="1003"/>
                  </a:cubicBezTo>
                  <a:cubicBezTo>
                    <a:pt x="29074" y="1003"/>
                    <a:pt x="28497" y="1003"/>
                    <a:pt x="27946" y="1028"/>
                  </a:cubicBezTo>
                  <a:cubicBezTo>
                    <a:pt x="25439" y="1153"/>
                    <a:pt x="22958" y="1504"/>
                    <a:pt x="20502" y="1504"/>
                  </a:cubicBezTo>
                  <a:cubicBezTo>
                    <a:pt x="20201" y="1504"/>
                    <a:pt x="19901" y="1479"/>
                    <a:pt x="19600" y="1479"/>
                  </a:cubicBezTo>
                  <a:cubicBezTo>
                    <a:pt x="15439" y="1329"/>
                    <a:pt x="10953" y="0"/>
                    <a:pt x="6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4"/>
            <p:cNvSpPr/>
            <p:nvPr/>
          </p:nvSpPr>
          <p:spPr>
            <a:xfrm flipH="1">
              <a:off x="5384026" y="2875685"/>
              <a:ext cx="1497011" cy="47808"/>
            </a:xfrm>
            <a:custGeom>
              <a:avLst/>
              <a:gdLst/>
              <a:ahLst/>
              <a:cxnLst/>
              <a:rect l="l" t="t" r="r" b="b"/>
              <a:pathLst>
                <a:path w="99701" h="3184" extrusionOk="0">
                  <a:moveTo>
                    <a:pt x="11379" y="0"/>
                  </a:moveTo>
                  <a:cubicBezTo>
                    <a:pt x="7519" y="0"/>
                    <a:pt x="3735" y="502"/>
                    <a:pt x="151" y="2131"/>
                  </a:cubicBezTo>
                  <a:cubicBezTo>
                    <a:pt x="51" y="2181"/>
                    <a:pt x="1" y="2306"/>
                    <a:pt x="51" y="2407"/>
                  </a:cubicBezTo>
                  <a:cubicBezTo>
                    <a:pt x="90" y="2504"/>
                    <a:pt x="174" y="2541"/>
                    <a:pt x="256" y="2541"/>
                  </a:cubicBezTo>
                  <a:cubicBezTo>
                    <a:pt x="280" y="2541"/>
                    <a:pt x="304" y="2537"/>
                    <a:pt x="326" y="2532"/>
                  </a:cubicBezTo>
                  <a:cubicBezTo>
                    <a:pt x="3835" y="928"/>
                    <a:pt x="7545" y="427"/>
                    <a:pt x="11379" y="427"/>
                  </a:cubicBezTo>
                  <a:cubicBezTo>
                    <a:pt x="17419" y="427"/>
                    <a:pt x="23735" y="1655"/>
                    <a:pt x="29926" y="1655"/>
                  </a:cubicBezTo>
                  <a:cubicBezTo>
                    <a:pt x="30527" y="1655"/>
                    <a:pt x="31154" y="1630"/>
                    <a:pt x="31755" y="1605"/>
                  </a:cubicBezTo>
                  <a:cubicBezTo>
                    <a:pt x="36091" y="1429"/>
                    <a:pt x="40427" y="477"/>
                    <a:pt x="44713" y="477"/>
                  </a:cubicBezTo>
                  <a:cubicBezTo>
                    <a:pt x="45715" y="477"/>
                    <a:pt x="46718" y="527"/>
                    <a:pt x="47720" y="652"/>
                  </a:cubicBezTo>
                  <a:cubicBezTo>
                    <a:pt x="51028" y="1078"/>
                    <a:pt x="54236" y="2281"/>
                    <a:pt x="57570" y="2858"/>
                  </a:cubicBezTo>
                  <a:cubicBezTo>
                    <a:pt x="59074" y="3083"/>
                    <a:pt x="61705" y="3183"/>
                    <a:pt x="64988" y="3183"/>
                  </a:cubicBezTo>
                  <a:cubicBezTo>
                    <a:pt x="70577" y="3183"/>
                    <a:pt x="77971" y="2908"/>
                    <a:pt x="84588" y="2457"/>
                  </a:cubicBezTo>
                  <a:cubicBezTo>
                    <a:pt x="91229" y="2031"/>
                    <a:pt x="97044" y="1454"/>
                    <a:pt x="99525" y="903"/>
                  </a:cubicBezTo>
                  <a:cubicBezTo>
                    <a:pt x="99625" y="878"/>
                    <a:pt x="99700" y="777"/>
                    <a:pt x="99675" y="652"/>
                  </a:cubicBezTo>
                  <a:cubicBezTo>
                    <a:pt x="99654" y="565"/>
                    <a:pt x="99575" y="497"/>
                    <a:pt x="99473" y="497"/>
                  </a:cubicBezTo>
                  <a:cubicBezTo>
                    <a:pt x="99457" y="497"/>
                    <a:pt x="99441" y="498"/>
                    <a:pt x="99425" y="502"/>
                  </a:cubicBezTo>
                  <a:cubicBezTo>
                    <a:pt x="97019" y="1028"/>
                    <a:pt x="91179" y="1605"/>
                    <a:pt x="84562" y="2056"/>
                  </a:cubicBezTo>
                  <a:cubicBezTo>
                    <a:pt x="77946" y="2482"/>
                    <a:pt x="70552" y="2782"/>
                    <a:pt x="64988" y="2782"/>
                  </a:cubicBezTo>
                  <a:cubicBezTo>
                    <a:pt x="61730" y="2782"/>
                    <a:pt x="59074" y="2682"/>
                    <a:pt x="57645" y="2432"/>
                  </a:cubicBezTo>
                  <a:cubicBezTo>
                    <a:pt x="54362" y="1880"/>
                    <a:pt x="51154" y="677"/>
                    <a:pt x="47770" y="251"/>
                  </a:cubicBezTo>
                  <a:cubicBezTo>
                    <a:pt x="46743" y="126"/>
                    <a:pt x="45740" y="76"/>
                    <a:pt x="44713" y="76"/>
                  </a:cubicBezTo>
                  <a:cubicBezTo>
                    <a:pt x="40352" y="76"/>
                    <a:pt x="36041" y="1003"/>
                    <a:pt x="31730" y="1204"/>
                  </a:cubicBezTo>
                  <a:cubicBezTo>
                    <a:pt x="31129" y="1229"/>
                    <a:pt x="30527" y="1229"/>
                    <a:pt x="29926" y="1229"/>
                  </a:cubicBezTo>
                  <a:cubicBezTo>
                    <a:pt x="23810" y="1229"/>
                    <a:pt x="17469" y="0"/>
                    <a:pt x="1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4"/>
            <p:cNvSpPr/>
            <p:nvPr/>
          </p:nvSpPr>
          <p:spPr>
            <a:xfrm flipH="1">
              <a:off x="5451752" y="3023593"/>
              <a:ext cx="1311485" cy="24099"/>
            </a:xfrm>
            <a:custGeom>
              <a:avLst/>
              <a:gdLst/>
              <a:ahLst/>
              <a:cxnLst/>
              <a:rect l="l" t="t" r="r" b="b"/>
              <a:pathLst>
                <a:path w="87345" h="1605" extrusionOk="0">
                  <a:moveTo>
                    <a:pt x="12782" y="0"/>
                  </a:moveTo>
                  <a:cubicBezTo>
                    <a:pt x="8572" y="0"/>
                    <a:pt x="4361" y="226"/>
                    <a:pt x="201" y="1003"/>
                  </a:cubicBezTo>
                  <a:cubicBezTo>
                    <a:pt x="75" y="1028"/>
                    <a:pt x="0" y="1128"/>
                    <a:pt x="25" y="1253"/>
                  </a:cubicBezTo>
                  <a:cubicBezTo>
                    <a:pt x="47" y="1340"/>
                    <a:pt x="126" y="1409"/>
                    <a:pt x="228" y="1409"/>
                  </a:cubicBezTo>
                  <a:cubicBezTo>
                    <a:pt x="243" y="1409"/>
                    <a:pt x="259" y="1407"/>
                    <a:pt x="276" y="1404"/>
                  </a:cubicBezTo>
                  <a:cubicBezTo>
                    <a:pt x="4386" y="652"/>
                    <a:pt x="8597" y="426"/>
                    <a:pt x="12782" y="426"/>
                  </a:cubicBezTo>
                  <a:cubicBezTo>
                    <a:pt x="14837" y="426"/>
                    <a:pt x="16868" y="476"/>
                    <a:pt x="18923" y="526"/>
                  </a:cubicBezTo>
                  <a:cubicBezTo>
                    <a:pt x="29424" y="877"/>
                    <a:pt x="49574" y="1604"/>
                    <a:pt x="66392" y="1604"/>
                  </a:cubicBezTo>
                  <a:cubicBezTo>
                    <a:pt x="74612" y="1604"/>
                    <a:pt x="82006" y="1429"/>
                    <a:pt x="87144" y="953"/>
                  </a:cubicBezTo>
                  <a:cubicBezTo>
                    <a:pt x="87244" y="927"/>
                    <a:pt x="87344" y="827"/>
                    <a:pt x="87319" y="727"/>
                  </a:cubicBezTo>
                  <a:cubicBezTo>
                    <a:pt x="87319" y="602"/>
                    <a:pt x="87219" y="526"/>
                    <a:pt x="87093" y="526"/>
                  </a:cubicBezTo>
                  <a:cubicBezTo>
                    <a:pt x="82006" y="1028"/>
                    <a:pt x="74587" y="1203"/>
                    <a:pt x="66392" y="1203"/>
                  </a:cubicBezTo>
                  <a:cubicBezTo>
                    <a:pt x="49574" y="1203"/>
                    <a:pt x="29424" y="451"/>
                    <a:pt x="18923" y="125"/>
                  </a:cubicBezTo>
                  <a:cubicBezTo>
                    <a:pt x="16893" y="50"/>
                    <a:pt x="14837" y="0"/>
                    <a:pt x="1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4"/>
            <p:cNvSpPr/>
            <p:nvPr/>
          </p:nvSpPr>
          <p:spPr>
            <a:xfrm flipH="1">
              <a:off x="5558244" y="3165839"/>
              <a:ext cx="1047311" cy="46682"/>
            </a:xfrm>
            <a:custGeom>
              <a:avLst/>
              <a:gdLst/>
              <a:ahLst/>
              <a:cxnLst/>
              <a:rect l="l" t="t" r="r" b="b"/>
              <a:pathLst>
                <a:path w="69751" h="3109" extrusionOk="0">
                  <a:moveTo>
                    <a:pt x="6818" y="1"/>
                  </a:moveTo>
                  <a:cubicBezTo>
                    <a:pt x="4537" y="1"/>
                    <a:pt x="2281" y="377"/>
                    <a:pt x="151" y="1354"/>
                  </a:cubicBezTo>
                  <a:cubicBezTo>
                    <a:pt x="51" y="1404"/>
                    <a:pt x="1" y="1530"/>
                    <a:pt x="51" y="1630"/>
                  </a:cubicBezTo>
                  <a:cubicBezTo>
                    <a:pt x="87" y="1703"/>
                    <a:pt x="164" y="1750"/>
                    <a:pt x="242" y="1750"/>
                  </a:cubicBezTo>
                  <a:cubicBezTo>
                    <a:pt x="271" y="1750"/>
                    <a:pt x="300" y="1744"/>
                    <a:pt x="326" y="1730"/>
                  </a:cubicBezTo>
                  <a:cubicBezTo>
                    <a:pt x="2407" y="778"/>
                    <a:pt x="4562" y="427"/>
                    <a:pt x="6818" y="427"/>
                  </a:cubicBezTo>
                  <a:cubicBezTo>
                    <a:pt x="11905" y="427"/>
                    <a:pt x="17344" y="2257"/>
                    <a:pt x="22632" y="2833"/>
                  </a:cubicBezTo>
                  <a:cubicBezTo>
                    <a:pt x="24387" y="3033"/>
                    <a:pt x="26642" y="3109"/>
                    <a:pt x="29224" y="3109"/>
                  </a:cubicBezTo>
                  <a:cubicBezTo>
                    <a:pt x="41379" y="3109"/>
                    <a:pt x="60778" y="1354"/>
                    <a:pt x="69274" y="1354"/>
                  </a:cubicBezTo>
                  <a:lnTo>
                    <a:pt x="69550" y="1354"/>
                  </a:lnTo>
                  <a:cubicBezTo>
                    <a:pt x="69675" y="1354"/>
                    <a:pt x="69750" y="1279"/>
                    <a:pt x="69750" y="1154"/>
                  </a:cubicBezTo>
                  <a:cubicBezTo>
                    <a:pt x="69750" y="1028"/>
                    <a:pt x="69675" y="953"/>
                    <a:pt x="69550" y="953"/>
                  </a:cubicBezTo>
                  <a:lnTo>
                    <a:pt x="69274" y="953"/>
                  </a:lnTo>
                  <a:cubicBezTo>
                    <a:pt x="60753" y="953"/>
                    <a:pt x="41354" y="2708"/>
                    <a:pt x="29224" y="2708"/>
                  </a:cubicBezTo>
                  <a:cubicBezTo>
                    <a:pt x="26667" y="2708"/>
                    <a:pt x="24412" y="2607"/>
                    <a:pt x="22682" y="2432"/>
                  </a:cubicBezTo>
                  <a:cubicBezTo>
                    <a:pt x="17444" y="1856"/>
                    <a:pt x="12006" y="26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4"/>
            <p:cNvSpPr/>
            <p:nvPr/>
          </p:nvSpPr>
          <p:spPr>
            <a:xfrm flipH="1">
              <a:off x="5553700" y="3320518"/>
              <a:ext cx="625840" cy="26652"/>
            </a:xfrm>
            <a:custGeom>
              <a:avLst/>
              <a:gdLst/>
              <a:ahLst/>
              <a:cxnLst/>
              <a:rect l="l" t="t" r="r" b="b"/>
              <a:pathLst>
                <a:path w="41681" h="1775" extrusionOk="0">
                  <a:moveTo>
                    <a:pt x="12507" y="1"/>
                  </a:moveTo>
                  <a:cubicBezTo>
                    <a:pt x="7545" y="1"/>
                    <a:pt x="3108" y="301"/>
                    <a:pt x="176" y="1379"/>
                  </a:cubicBezTo>
                  <a:cubicBezTo>
                    <a:pt x="76" y="1404"/>
                    <a:pt x="1" y="1530"/>
                    <a:pt x="51" y="1630"/>
                  </a:cubicBezTo>
                  <a:cubicBezTo>
                    <a:pt x="88" y="1723"/>
                    <a:pt x="153" y="1774"/>
                    <a:pt x="235" y="1774"/>
                  </a:cubicBezTo>
                  <a:cubicBezTo>
                    <a:pt x="263" y="1774"/>
                    <a:pt x="294" y="1768"/>
                    <a:pt x="326" y="1755"/>
                  </a:cubicBezTo>
                  <a:cubicBezTo>
                    <a:pt x="3159" y="728"/>
                    <a:pt x="7570" y="427"/>
                    <a:pt x="12507" y="427"/>
                  </a:cubicBezTo>
                  <a:cubicBezTo>
                    <a:pt x="19750" y="427"/>
                    <a:pt x="28171" y="1078"/>
                    <a:pt x="34688" y="1078"/>
                  </a:cubicBezTo>
                  <a:cubicBezTo>
                    <a:pt x="37344" y="1078"/>
                    <a:pt x="39675" y="978"/>
                    <a:pt x="41505" y="652"/>
                  </a:cubicBezTo>
                  <a:cubicBezTo>
                    <a:pt x="41605" y="652"/>
                    <a:pt x="41680" y="527"/>
                    <a:pt x="41680" y="427"/>
                  </a:cubicBezTo>
                  <a:cubicBezTo>
                    <a:pt x="41658" y="318"/>
                    <a:pt x="41560" y="247"/>
                    <a:pt x="41469" y="247"/>
                  </a:cubicBezTo>
                  <a:cubicBezTo>
                    <a:pt x="41456" y="247"/>
                    <a:pt x="41442" y="248"/>
                    <a:pt x="41429" y="251"/>
                  </a:cubicBezTo>
                  <a:cubicBezTo>
                    <a:pt x="39650" y="552"/>
                    <a:pt x="37319" y="677"/>
                    <a:pt x="34688" y="677"/>
                  </a:cubicBezTo>
                  <a:cubicBezTo>
                    <a:pt x="28196" y="677"/>
                    <a:pt x="19775" y="1"/>
                    <a:pt x="1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4"/>
            <p:cNvSpPr/>
            <p:nvPr/>
          </p:nvSpPr>
          <p:spPr>
            <a:xfrm flipH="1">
              <a:off x="4677231" y="1718136"/>
              <a:ext cx="1018332" cy="1806259"/>
            </a:xfrm>
            <a:custGeom>
              <a:avLst/>
              <a:gdLst/>
              <a:ahLst/>
              <a:cxnLst/>
              <a:rect l="l" t="t" r="r" b="b"/>
              <a:pathLst>
                <a:path w="67821" h="120297" extrusionOk="0">
                  <a:moveTo>
                    <a:pt x="56178" y="0"/>
                  </a:moveTo>
                  <a:cubicBezTo>
                    <a:pt x="52211" y="0"/>
                    <a:pt x="48443" y="2340"/>
                    <a:pt x="45539" y="5033"/>
                  </a:cubicBezTo>
                  <a:cubicBezTo>
                    <a:pt x="45264" y="5284"/>
                    <a:pt x="45013" y="5534"/>
                    <a:pt x="44763" y="5785"/>
                  </a:cubicBezTo>
                  <a:cubicBezTo>
                    <a:pt x="44437" y="9619"/>
                    <a:pt x="44336" y="13479"/>
                    <a:pt x="44487" y="17339"/>
                  </a:cubicBezTo>
                  <a:cubicBezTo>
                    <a:pt x="43961" y="14005"/>
                    <a:pt x="43560" y="10672"/>
                    <a:pt x="43259" y="7339"/>
                  </a:cubicBezTo>
                  <a:cubicBezTo>
                    <a:pt x="42908" y="7715"/>
                    <a:pt x="42557" y="8116"/>
                    <a:pt x="42231" y="8492"/>
                  </a:cubicBezTo>
                  <a:cubicBezTo>
                    <a:pt x="42031" y="12301"/>
                    <a:pt x="41905" y="16136"/>
                    <a:pt x="41880" y="19945"/>
                  </a:cubicBezTo>
                  <a:cubicBezTo>
                    <a:pt x="40953" y="17188"/>
                    <a:pt x="40276" y="14356"/>
                    <a:pt x="39825" y="11474"/>
                  </a:cubicBezTo>
                  <a:cubicBezTo>
                    <a:pt x="36041" y="16587"/>
                    <a:pt x="33008" y="22276"/>
                    <a:pt x="29700" y="27715"/>
                  </a:cubicBezTo>
                  <a:cubicBezTo>
                    <a:pt x="27369" y="31524"/>
                    <a:pt x="24863" y="35284"/>
                    <a:pt x="22432" y="39043"/>
                  </a:cubicBezTo>
                  <a:cubicBezTo>
                    <a:pt x="21254" y="45033"/>
                    <a:pt x="20627" y="51123"/>
                    <a:pt x="20577" y="57239"/>
                  </a:cubicBezTo>
                  <a:cubicBezTo>
                    <a:pt x="19875" y="52878"/>
                    <a:pt x="19424" y="48467"/>
                    <a:pt x="19274" y="44081"/>
                  </a:cubicBezTo>
                  <a:cubicBezTo>
                    <a:pt x="18973" y="44557"/>
                    <a:pt x="18697" y="45033"/>
                    <a:pt x="18396" y="45534"/>
                  </a:cubicBezTo>
                  <a:cubicBezTo>
                    <a:pt x="18021" y="50923"/>
                    <a:pt x="17745" y="56311"/>
                    <a:pt x="17620" y="61725"/>
                  </a:cubicBezTo>
                  <a:cubicBezTo>
                    <a:pt x="16592" y="58091"/>
                    <a:pt x="15915" y="54357"/>
                    <a:pt x="15564" y="50647"/>
                  </a:cubicBezTo>
                  <a:cubicBezTo>
                    <a:pt x="14111" y="53454"/>
                    <a:pt x="11579" y="63254"/>
                    <a:pt x="11153" y="66387"/>
                  </a:cubicBezTo>
                  <a:cubicBezTo>
                    <a:pt x="9224" y="80672"/>
                    <a:pt x="7745" y="81274"/>
                    <a:pt x="8823" y="92502"/>
                  </a:cubicBezTo>
                  <a:cubicBezTo>
                    <a:pt x="7469" y="87640"/>
                    <a:pt x="6141" y="82778"/>
                    <a:pt x="4787" y="77941"/>
                  </a:cubicBezTo>
                  <a:lnTo>
                    <a:pt x="4787" y="77941"/>
                  </a:lnTo>
                  <a:cubicBezTo>
                    <a:pt x="4236" y="87815"/>
                    <a:pt x="4537" y="98392"/>
                    <a:pt x="10101" y="106988"/>
                  </a:cubicBezTo>
                  <a:cubicBezTo>
                    <a:pt x="5464" y="101274"/>
                    <a:pt x="2632" y="94231"/>
                    <a:pt x="2156" y="87114"/>
                  </a:cubicBezTo>
                  <a:lnTo>
                    <a:pt x="2156" y="87114"/>
                  </a:lnTo>
                  <a:cubicBezTo>
                    <a:pt x="0" y="94808"/>
                    <a:pt x="1930" y="103605"/>
                    <a:pt x="7168" y="110046"/>
                  </a:cubicBezTo>
                  <a:cubicBezTo>
                    <a:pt x="8672" y="111926"/>
                    <a:pt x="10401" y="113605"/>
                    <a:pt x="11880" y="115460"/>
                  </a:cubicBezTo>
                  <a:cubicBezTo>
                    <a:pt x="12983" y="116863"/>
                    <a:pt x="15640" y="120297"/>
                    <a:pt x="15640" y="120297"/>
                  </a:cubicBezTo>
                  <a:cubicBezTo>
                    <a:pt x="15640" y="120297"/>
                    <a:pt x="23685" y="116262"/>
                    <a:pt x="25940" y="114332"/>
                  </a:cubicBezTo>
                  <a:cubicBezTo>
                    <a:pt x="32682" y="108542"/>
                    <a:pt x="37795" y="100998"/>
                    <a:pt x="40602" y="92652"/>
                  </a:cubicBezTo>
                  <a:lnTo>
                    <a:pt x="40602" y="92652"/>
                  </a:lnTo>
                  <a:cubicBezTo>
                    <a:pt x="37444" y="96111"/>
                    <a:pt x="33785" y="99144"/>
                    <a:pt x="29750" y="101650"/>
                  </a:cubicBezTo>
                  <a:cubicBezTo>
                    <a:pt x="35063" y="95861"/>
                    <a:pt x="39098" y="88968"/>
                    <a:pt x="41580" y="81550"/>
                  </a:cubicBezTo>
                  <a:lnTo>
                    <a:pt x="41580" y="81550"/>
                  </a:lnTo>
                  <a:cubicBezTo>
                    <a:pt x="38622" y="84958"/>
                    <a:pt x="35690" y="88392"/>
                    <a:pt x="32732" y="91800"/>
                  </a:cubicBezTo>
                  <a:cubicBezTo>
                    <a:pt x="36367" y="79946"/>
                    <a:pt x="41254" y="68517"/>
                    <a:pt x="47294" y="57715"/>
                  </a:cubicBezTo>
                  <a:cubicBezTo>
                    <a:pt x="47996" y="56487"/>
                    <a:pt x="48697" y="55259"/>
                    <a:pt x="49399" y="54031"/>
                  </a:cubicBezTo>
                  <a:lnTo>
                    <a:pt x="49399" y="54031"/>
                  </a:lnTo>
                  <a:cubicBezTo>
                    <a:pt x="45765" y="56111"/>
                    <a:pt x="41905" y="57941"/>
                    <a:pt x="38096" y="59745"/>
                  </a:cubicBezTo>
                  <a:cubicBezTo>
                    <a:pt x="43133" y="56161"/>
                    <a:pt x="47996" y="52402"/>
                    <a:pt x="52733" y="48467"/>
                  </a:cubicBezTo>
                  <a:cubicBezTo>
                    <a:pt x="53159" y="47765"/>
                    <a:pt x="53560" y="47063"/>
                    <a:pt x="53986" y="46387"/>
                  </a:cubicBezTo>
                  <a:lnTo>
                    <a:pt x="53986" y="46387"/>
                  </a:lnTo>
                  <a:cubicBezTo>
                    <a:pt x="50301" y="48367"/>
                    <a:pt x="46492" y="50171"/>
                    <a:pt x="42582" y="51800"/>
                  </a:cubicBezTo>
                  <a:cubicBezTo>
                    <a:pt x="47845" y="47890"/>
                    <a:pt x="52958" y="43805"/>
                    <a:pt x="57946" y="39569"/>
                  </a:cubicBezTo>
                  <a:cubicBezTo>
                    <a:pt x="61154" y="33805"/>
                    <a:pt x="64036" y="27890"/>
                    <a:pt x="65890" y="21574"/>
                  </a:cubicBezTo>
                  <a:cubicBezTo>
                    <a:pt x="67068" y="17614"/>
                    <a:pt x="67820" y="13379"/>
                    <a:pt x="66818" y="9269"/>
                  </a:cubicBezTo>
                  <a:cubicBezTo>
                    <a:pt x="65815" y="5183"/>
                    <a:pt x="62708" y="1274"/>
                    <a:pt x="58472" y="271"/>
                  </a:cubicBezTo>
                  <a:cubicBezTo>
                    <a:pt x="57703" y="86"/>
                    <a:pt x="56937" y="0"/>
                    <a:pt x="5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4"/>
            <p:cNvSpPr/>
            <p:nvPr/>
          </p:nvSpPr>
          <p:spPr>
            <a:xfrm flipH="1">
              <a:off x="4837538" y="1784672"/>
              <a:ext cx="709744" cy="1697581"/>
            </a:xfrm>
            <a:custGeom>
              <a:avLst/>
              <a:gdLst/>
              <a:ahLst/>
              <a:cxnLst/>
              <a:rect l="l" t="t" r="r" b="b"/>
              <a:pathLst>
                <a:path w="47269" h="113059" extrusionOk="0">
                  <a:moveTo>
                    <a:pt x="47269" y="0"/>
                  </a:moveTo>
                  <a:lnTo>
                    <a:pt x="47269" y="0"/>
                  </a:lnTo>
                  <a:cubicBezTo>
                    <a:pt x="43860" y="5088"/>
                    <a:pt x="40777" y="10402"/>
                    <a:pt x="38045" y="15890"/>
                  </a:cubicBezTo>
                  <a:cubicBezTo>
                    <a:pt x="38446" y="14712"/>
                    <a:pt x="38847" y="13534"/>
                    <a:pt x="39223" y="12381"/>
                  </a:cubicBezTo>
                  <a:lnTo>
                    <a:pt x="39223" y="12381"/>
                  </a:lnTo>
                  <a:cubicBezTo>
                    <a:pt x="32782" y="19925"/>
                    <a:pt x="27619" y="28547"/>
                    <a:pt x="24060" y="37820"/>
                  </a:cubicBezTo>
                  <a:cubicBezTo>
                    <a:pt x="23935" y="33334"/>
                    <a:pt x="24938" y="28848"/>
                    <a:pt x="26893" y="24838"/>
                  </a:cubicBezTo>
                  <a:lnTo>
                    <a:pt x="26893" y="24838"/>
                  </a:lnTo>
                  <a:cubicBezTo>
                    <a:pt x="17745" y="37595"/>
                    <a:pt x="12807" y="53109"/>
                    <a:pt x="11429" y="68748"/>
                  </a:cubicBezTo>
                  <a:cubicBezTo>
                    <a:pt x="11704" y="64888"/>
                    <a:pt x="11153" y="60953"/>
                    <a:pt x="9825" y="57319"/>
                  </a:cubicBezTo>
                  <a:cubicBezTo>
                    <a:pt x="9023" y="64462"/>
                    <a:pt x="8221" y="71580"/>
                    <a:pt x="7419" y="78698"/>
                  </a:cubicBezTo>
                  <a:cubicBezTo>
                    <a:pt x="7569" y="74236"/>
                    <a:pt x="6917" y="69750"/>
                    <a:pt x="5489" y="65515"/>
                  </a:cubicBezTo>
                  <a:cubicBezTo>
                    <a:pt x="4812" y="73760"/>
                    <a:pt x="4537" y="82056"/>
                    <a:pt x="4637" y="90352"/>
                  </a:cubicBezTo>
                  <a:cubicBezTo>
                    <a:pt x="3258" y="85665"/>
                    <a:pt x="2381" y="80803"/>
                    <a:pt x="2055" y="75916"/>
                  </a:cubicBezTo>
                  <a:lnTo>
                    <a:pt x="2055" y="75916"/>
                  </a:lnTo>
                  <a:cubicBezTo>
                    <a:pt x="0" y="85690"/>
                    <a:pt x="1028" y="96091"/>
                    <a:pt x="4938" y="105314"/>
                  </a:cubicBezTo>
                  <a:cubicBezTo>
                    <a:pt x="3509" y="103685"/>
                    <a:pt x="2206" y="101956"/>
                    <a:pt x="1078" y="100126"/>
                  </a:cubicBezTo>
                  <a:lnTo>
                    <a:pt x="1078" y="100126"/>
                  </a:lnTo>
                  <a:cubicBezTo>
                    <a:pt x="1830" y="103635"/>
                    <a:pt x="3233" y="107019"/>
                    <a:pt x="5238" y="110001"/>
                  </a:cubicBezTo>
                  <a:lnTo>
                    <a:pt x="6191" y="113059"/>
                  </a:lnTo>
                  <a:cubicBezTo>
                    <a:pt x="8095" y="111755"/>
                    <a:pt x="9825" y="110252"/>
                    <a:pt x="11404" y="108572"/>
                  </a:cubicBezTo>
                  <a:lnTo>
                    <a:pt x="11404" y="108572"/>
                  </a:lnTo>
                  <a:cubicBezTo>
                    <a:pt x="11253" y="108648"/>
                    <a:pt x="11103" y="108748"/>
                    <a:pt x="10953" y="108823"/>
                  </a:cubicBezTo>
                  <a:cubicBezTo>
                    <a:pt x="11153" y="108698"/>
                    <a:pt x="11354" y="108547"/>
                    <a:pt x="11554" y="108397"/>
                  </a:cubicBezTo>
                  <a:cubicBezTo>
                    <a:pt x="12607" y="107269"/>
                    <a:pt x="13609" y="106041"/>
                    <a:pt x="14486" y="104763"/>
                  </a:cubicBezTo>
                  <a:cubicBezTo>
                    <a:pt x="14812" y="103986"/>
                    <a:pt x="15088" y="103209"/>
                    <a:pt x="15364" y="102407"/>
                  </a:cubicBezTo>
                  <a:lnTo>
                    <a:pt x="15364" y="102407"/>
                  </a:lnTo>
                  <a:cubicBezTo>
                    <a:pt x="15063" y="102733"/>
                    <a:pt x="14712" y="103009"/>
                    <a:pt x="14336" y="103259"/>
                  </a:cubicBezTo>
                  <a:cubicBezTo>
                    <a:pt x="13910" y="103685"/>
                    <a:pt x="13434" y="104086"/>
                    <a:pt x="12983" y="104512"/>
                  </a:cubicBezTo>
                  <a:cubicBezTo>
                    <a:pt x="12481" y="104913"/>
                    <a:pt x="11980" y="105314"/>
                    <a:pt x="11479" y="105690"/>
                  </a:cubicBezTo>
                  <a:cubicBezTo>
                    <a:pt x="10978" y="106066"/>
                    <a:pt x="10451" y="106442"/>
                    <a:pt x="9900" y="106768"/>
                  </a:cubicBezTo>
                  <a:cubicBezTo>
                    <a:pt x="10376" y="106342"/>
                    <a:pt x="10877" y="105941"/>
                    <a:pt x="11354" y="105515"/>
                  </a:cubicBezTo>
                  <a:cubicBezTo>
                    <a:pt x="11830" y="105114"/>
                    <a:pt x="12331" y="104713"/>
                    <a:pt x="12782" y="104287"/>
                  </a:cubicBezTo>
                  <a:lnTo>
                    <a:pt x="13484" y="103710"/>
                  </a:lnTo>
                  <a:lnTo>
                    <a:pt x="13484" y="103710"/>
                  </a:lnTo>
                  <a:cubicBezTo>
                    <a:pt x="13058" y="103886"/>
                    <a:pt x="12607" y="104011"/>
                    <a:pt x="12156" y="104061"/>
                  </a:cubicBezTo>
                  <a:cubicBezTo>
                    <a:pt x="13183" y="102908"/>
                    <a:pt x="14110" y="101655"/>
                    <a:pt x="14988" y="100352"/>
                  </a:cubicBezTo>
                  <a:lnTo>
                    <a:pt x="14988" y="100352"/>
                  </a:lnTo>
                  <a:cubicBezTo>
                    <a:pt x="13910" y="101054"/>
                    <a:pt x="12807" y="101730"/>
                    <a:pt x="11730" y="102407"/>
                  </a:cubicBezTo>
                  <a:cubicBezTo>
                    <a:pt x="12481" y="101379"/>
                    <a:pt x="13208" y="100352"/>
                    <a:pt x="13885" y="99274"/>
                  </a:cubicBezTo>
                  <a:lnTo>
                    <a:pt x="13885" y="99274"/>
                  </a:lnTo>
                  <a:cubicBezTo>
                    <a:pt x="13459" y="99525"/>
                    <a:pt x="13058" y="99800"/>
                    <a:pt x="12632" y="100051"/>
                  </a:cubicBezTo>
                  <a:cubicBezTo>
                    <a:pt x="13133" y="98948"/>
                    <a:pt x="13584" y="97846"/>
                    <a:pt x="14060" y="96743"/>
                  </a:cubicBezTo>
                  <a:lnTo>
                    <a:pt x="14060" y="96743"/>
                  </a:lnTo>
                  <a:cubicBezTo>
                    <a:pt x="13409" y="97319"/>
                    <a:pt x="12782" y="97871"/>
                    <a:pt x="12131" y="98422"/>
                  </a:cubicBezTo>
                  <a:cubicBezTo>
                    <a:pt x="12807" y="97745"/>
                    <a:pt x="13509" y="97069"/>
                    <a:pt x="14211" y="96392"/>
                  </a:cubicBezTo>
                  <a:cubicBezTo>
                    <a:pt x="14687" y="95239"/>
                    <a:pt x="15163" y="94086"/>
                    <a:pt x="15614" y="92933"/>
                  </a:cubicBezTo>
                  <a:lnTo>
                    <a:pt x="15614" y="92933"/>
                  </a:lnTo>
                  <a:cubicBezTo>
                    <a:pt x="14511" y="93886"/>
                    <a:pt x="13459" y="94913"/>
                    <a:pt x="12481" y="96016"/>
                  </a:cubicBezTo>
                  <a:cubicBezTo>
                    <a:pt x="14010" y="93635"/>
                    <a:pt x="15364" y="91154"/>
                    <a:pt x="16567" y="88572"/>
                  </a:cubicBezTo>
                  <a:lnTo>
                    <a:pt x="16567" y="88572"/>
                  </a:lnTo>
                  <a:cubicBezTo>
                    <a:pt x="16441" y="88698"/>
                    <a:pt x="16341" y="88823"/>
                    <a:pt x="16216" y="88948"/>
                  </a:cubicBezTo>
                  <a:cubicBezTo>
                    <a:pt x="15840" y="89324"/>
                    <a:pt x="15464" y="89700"/>
                    <a:pt x="15088" y="90051"/>
                  </a:cubicBezTo>
                  <a:cubicBezTo>
                    <a:pt x="14712" y="90427"/>
                    <a:pt x="14311" y="90778"/>
                    <a:pt x="13910" y="91104"/>
                  </a:cubicBezTo>
                  <a:cubicBezTo>
                    <a:pt x="14236" y="90703"/>
                    <a:pt x="14587" y="90302"/>
                    <a:pt x="14938" y="89901"/>
                  </a:cubicBezTo>
                  <a:cubicBezTo>
                    <a:pt x="15288" y="89525"/>
                    <a:pt x="15664" y="89149"/>
                    <a:pt x="16015" y="88748"/>
                  </a:cubicBezTo>
                  <a:cubicBezTo>
                    <a:pt x="16291" y="88472"/>
                    <a:pt x="16592" y="88196"/>
                    <a:pt x="16867" y="87921"/>
                  </a:cubicBezTo>
                  <a:cubicBezTo>
                    <a:pt x="17619" y="86292"/>
                    <a:pt x="18296" y="84612"/>
                    <a:pt x="18897" y="82933"/>
                  </a:cubicBezTo>
                  <a:lnTo>
                    <a:pt x="18897" y="82933"/>
                  </a:lnTo>
                  <a:cubicBezTo>
                    <a:pt x="18647" y="83184"/>
                    <a:pt x="18396" y="83409"/>
                    <a:pt x="18171" y="83660"/>
                  </a:cubicBezTo>
                  <a:cubicBezTo>
                    <a:pt x="17544" y="84236"/>
                    <a:pt x="16918" y="84838"/>
                    <a:pt x="16291" y="85414"/>
                  </a:cubicBezTo>
                  <a:cubicBezTo>
                    <a:pt x="15664" y="85991"/>
                    <a:pt x="15013" y="86567"/>
                    <a:pt x="14361" y="87119"/>
                  </a:cubicBezTo>
                  <a:cubicBezTo>
                    <a:pt x="14938" y="86467"/>
                    <a:pt x="15539" y="85866"/>
                    <a:pt x="16141" y="85264"/>
                  </a:cubicBezTo>
                  <a:cubicBezTo>
                    <a:pt x="16742" y="84638"/>
                    <a:pt x="17369" y="84061"/>
                    <a:pt x="17970" y="83460"/>
                  </a:cubicBezTo>
                  <a:cubicBezTo>
                    <a:pt x="18346" y="83109"/>
                    <a:pt x="18722" y="82758"/>
                    <a:pt x="19073" y="82407"/>
                  </a:cubicBezTo>
                  <a:cubicBezTo>
                    <a:pt x="19850" y="80226"/>
                    <a:pt x="20476" y="78021"/>
                    <a:pt x="21003" y="75765"/>
                  </a:cubicBezTo>
                  <a:lnTo>
                    <a:pt x="21003" y="75765"/>
                  </a:lnTo>
                  <a:cubicBezTo>
                    <a:pt x="19449" y="77996"/>
                    <a:pt x="17544" y="80001"/>
                    <a:pt x="15389" y="81680"/>
                  </a:cubicBezTo>
                  <a:cubicBezTo>
                    <a:pt x="16617" y="79149"/>
                    <a:pt x="17870" y="76617"/>
                    <a:pt x="19123" y="74086"/>
                  </a:cubicBezTo>
                  <a:lnTo>
                    <a:pt x="19123" y="74086"/>
                  </a:lnTo>
                  <a:cubicBezTo>
                    <a:pt x="18923" y="74236"/>
                    <a:pt x="18722" y="74387"/>
                    <a:pt x="18547" y="74562"/>
                  </a:cubicBezTo>
                  <a:cubicBezTo>
                    <a:pt x="17644" y="75264"/>
                    <a:pt x="16767" y="75966"/>
                    <a:pt x="15865" y="76668"/>
                  </a:cubicBezTo>
                  <a:cubicBezTo>
                    <a:pt x="16692" y="75891"/>
                    <a:pt x="17544" y="75139"/>
                    <a:pt x="18396" y="74387"/>
                  </a:cubicBezTo>
                  <a:cubicBezTo>
                    <a:pt x="18722" y="74111"/>
                    <a:pt x="19048" y="73835"/>
                    <a:pt x="19374" y="73560"/>
                  </a:cubicBezTo>
                  <a:cubicBezTo>
                    <a:pt x="20276" y="71730"/>
                    <a:pt x="21153" y="69926"/>
                    <a:pt x="22055" y="68096"/>
                  </a:cubicBezTo>
                  <a:lnTo>
                    <a:pt x="22055" y="68096"/>
                  </a:lnTo>
                  <a:cubicBezTo>
                    <a:pt x="21629" y="68397"/>
                    <a:pt x="21228" y="68698"/>
                    <a:pt x="20802" y="68973"/>
                  </a:cubicBezTo>
                  <a:cubicBezTo>
                    <a:pt x="19950" y="69550"/>
                    <a:pt x="19073" y="70126"/>
                    <a:pt x="18196" y="70652"/>
                  </a:cubicBezTo>
                  <a:lnTo>
                    <a:pt x="20677" y="68823"/>
                  </a:lnTo>
                  <a:cubicBezTo>
                    <a:pt x="21203" y="68397"/>
                    <a:pt x="21755" y="67996"/>
                    <a:pt x="22306" y="67595"/>
                  </a:cubicBezTo>
                  <a:cubicBezTo>
                    <a:pt x="22481" y="67244"/>
                    <a:pt x="22657" y="66868"/>
                    <a:pt x="22832" y="66517"/>
                  </a:cubicBezTo>
                  <a:lnTo>
                    <a:pt x="22832" y="66517"/>
                  </a:lnTo>
                  <a:cubicBezTo>
                    <a:pt x="22281" y="66843"/>
                    <a:pt x="21755" y="67169"/>
                    <a:pt x="21203" y="67495"/>
                  </a:cubicBezTo>
                  <a:cubicBezTo>
                    <a:pt x="21604" y="66166"/>
                    <a:pt x="22005" y="64838"/>
                    <a:pt x="22456" y="63535"/>
                  </a:cubicBezTo>
                  <a:lnTo>
                    <a:pt x="22456" y="63535"/>
                  </a:lnTo>
                  <a:cubicBezTo>
                    <a:pt x="21905" y="63860"/>
                    <a:pt x="21354" y="64186"/>
                    <a:pt x="20802" y="64487"/>
                  </a:cubicBezTo>
                  <a:cubicBezTo>
                    <a:pt x="21379" y="64086"/>
                    <a:pt x="21955" y="63685"/>
                    <a:pt x="22532" y="63284"/>
                  </a:cubicBezTo>
                  <a:cubicBezTo>
                    <a:pt x="22782" y="62482"/>
                    <a:pt x="23058" y="61680"/>
                    <a:pt x="23334" y="60903"/>
                  </a:cubicBezTo>
                  <a:lnTo>
                    <a:pt x="23334" y="60903"/>
                  </a:lnTo>
                  <a:cubicBezTo>
                    <a:pt x="22657" y="61329"/>
                    <a:pt x="21980" y="61730"/>
                    <a:pt x="21253" y="62106"/>
                  </a:cubicBezTo>
                  <a:cubicBezTo>
                    <a:pt x="22456" y="60226"/>
                    <a:pt x="23710" y="58397"/>
                    <a:pt x="25013" y="56617"/>
                  </a:cubicBezTo>
                  <a:cubicBezTo>
                    <a:pt x="25715" y="54963"/>
                    <a:pt x="26466" y="53359"/>
                    <a:pt x="27319" y="51780"/>
                  </a:cubicBezTo>
                  <a:cubicBezTo>
                    <a:pt x="27519" y="51379"/>
                    <a:pt x="27720" y="51003"/>
                    <a:pt x="27945" y="50627"/>
                  </a:cubicBezTo>
                  <a:lnTo>
                    <a:pt x="27945" y="50627"/>
                  </a:lnTo>
                  <a:cubicBezTo>
                    <a:pt x="27820" y="50702"/>
                    <a:pt x="27669" y="50778"/>
                    <a:pt x="27544" y="50828"/>
                  </a:cubicBezTo>
                  <a:cubicBezTo>
                    <a:pt x="27845" y="50477"/>
                    <a:pt x="28146" y="50101"/>
                    <a:pt x="28446" y="49725"/>
                  </a:cubicBezTo>
                  <a:cubicBezTo>
                    <a:pt x="29800" y="47469"/>
                    <a:pt x="31279" y="45289"/>
                    <a:pt x="32832" y="43184"/>
                  </a:cubicBezTo>
                  <a:lnTo>
                    <a:pt x="32832" y="43184"/>
                  </a:lnTo>
                  <a:cubicBezTo>
                    <a:pt x="32782" y="43209"/>
                    <a:pt x="32732" y="43259"/>
                    <a:pt x="32657" y="43284"/>
                  </a:cubicBezTo>
                  <a:cubicBezTo>
                    <a:pt x="31955" y="43710"/>
                    <a:pt x="31253" y="44136"/>
                    <a:pt x="30527" y="44512"/>
                  </a:cubicBezTo>
                  <a:cubicBezTo>
                    <a:pt x="29800" y="44888"/>
                    <a:pt x="29073" y="45239"/>
                    <a:pt x="28321" y="45540"/>
                  </a:cubicBezTo>
                  <a:lnTo>
                    <a:pt x="30426" y="44311"/>
                  </a:lnTo>
                  <a:cubicBezTo>
                    <a:pt x="31128" y="43910"/>
                    <a:pt x="31830" y="43484"/>
                    <a:pt x="32507" y="43058"/>
                  </a:cubicBezTo>
                  <a:cubicBezTo>
                    <a:pt x="32782" y="42908"/>
                    <a:pt x="33033" y="42733"/>
                    <a:pt x="33284" y="42582"/>
                  </a:cubicBezTo>
                  <a:cubicBezTo>
                    <a:pt x="34612" y="40803"/>
                    <a:pt x="35990" y="39048"/>
                    <a:pt x="37394" y="37294"/>
                  </a:cubicBezTo>
                  <a:lnTo>
                    <a:pt x="37394" y="37294"/>
                  </a:lnTo>
                  <a:cubicBezTo>
                    <a:pt x="36266" y="37946"/>
                    <a:pt x="35113" y="38597"/>
                    <a:pt x="33960" y="39199"/>
                  </a:cubicBezTo>
                  <a:cubicBezTo>
                    <a:pt x="33183" y="39600"/>
                    <a:pt x="32381" y="40001"/>
                    <a:pt x="31579" y="40402"/>
                  </a:cubicBezTo>
                  <a:cubicBezTo>
                    <a:pt x="30777" y="40778"/>
                    <a:pt x="29975" y="41154"/>
                    <a:pt x="29173" y="41504"/>
                  </a:cubicBezTo>
                  <a:cubicBezTo>
                    <a:pt x="29950" y="41103"/>
                    <a:pt x="30752" y="40702"/>
                    <a:pt x="31529" y="40276"/>
                  </a:cubicBezTo>
                  <a:cubicBezTo>
                    <a:pt x="32306" y="39850"/>
                    <a:pt x="33083" y="39449"/>
                    <a:pt x="33860" y="38998"/>
                  </a:cubicBezTo>
                  <a:cubicBezTo>
                    <a:pt x="35163" y="38296"/>
                    <a:pt x="36441" y="37545"/>
                    <a:pt x="37720" y="36793"/>
                  </a:cubicBezTo>
                  <a:cubicBezTo>
                    <a:pt x="39223" y="34412"/>
                    <a:pt x="40627" y="31956"/>
                    <a:pt x="41980" y="29474"/>
                  </a:cubicBezTo>
                  <a:lnTo>
                    <a:pt x="41980" y="29474"/>
                  </a:lnTo>
                  <a:cubicBezTo>
                    <a:pt x="40702" y="30377"/>
                    <a:pt x="39424" y="31229"/>
                    <a:pt x="38096" y="32056"/>
                  </a:cubicBezTo>
                  <a:cubicBezTo>
                    <a:pt x="37319" y="32507"/>
                    <a:pt x="36542" y="32983"/>
                    <a:pt x="35765" y="33434"/>
                  </a:cubicBezTo>
                  <a:cubicBezTo>
                    <a:pt x="34963" y="33885"/>
                    <a:pt x="34161" y="34311"/>
                    <a:pt x="33359" y="34712"/>
                  </a:cubicBezTo>
                  <a:cubicBezTo>
                    <a:pt x="34136" y="34261"/>
                    <a:pt x="34913" y="33785"/>
                    <a:pt x="35690" y="33309"/>
                  </a:cubicBezTo>
                  <a:cubicBezTo>
                    <a:pt x="36467" y="32833"/>
                    <a:pt x="37218" y="32357"/>
                    <a:pt x="37995" y="31855"/>
                  </a:cubicBezTo>
                  <a:cubicBezTo>
                    <a:pt x="39424" y="30928"/>
                    <a:pt x="40852" y="29950"/>
                    <a:pt x="42256" y="28948"/>
                  </a:cubicBezTo>
                  <a:cubicBezTo>
                    <a:pt x="43233" y="27093"/>
                    <a:pt x="44186" y="25214"/>
                    <a:pt x="45088" y="23309"/>
                  </a:cubicBezTo>
                  <a:lnTo>
                    <a:pt x="45088" y="23309"/>
                  </a:lnTo>
                  <a:cubicBezTo>
                    <a:pt x="42081" y="26091"/>
                    <a:pt x="39073" y="28873"/>
                    <a:pt x="36065" y="31655"/>
                  </a:cubicBezTo>
                  <a:cubicBezTo>
                    <a:pt x="38045" y="28898"/>
                    <a:pt x="39649" y="25940"/>
                    <a:pt x="41003" y="22858"/>
                  </a:cubicBezTo>
                  <a:lnTo>
                    <a:pt x="41003" y="22858"/>
                  </a:lnTo>
                  <a:cubicBezTo>
                    <a:pt x="40025" y="23309"/>
                    <a:pt x="39048" y="23710"/>
                    <a:pt x="38045" y="24061"/>
                  </a:cubicBezTo>
                  <a:cubicBezTo>
                    <a:pt x="39073" y="23610"/>
                    <a:pt x="40101" y="23108"/>
                    <a:pt x="41103" y="22582"/>
                  </a:cubicBezTo>
                  <a:cubicBezTo>
                    <a:pt x="44136" y="15464"/>
                    <a:pt x="45740" y="7645"/>
                    <a:pt x="47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4"/>
            <p:cNvSpPr/>
            <p:nvPr/>
          </p:nvSpPr>
          <p:spPr>
            <a:xfrm flipH="1">
              <a:off x="4916937" y="1999565"/>
              <a:ext cx="633738" cy="1892145"/>
            </a:xfrm>
            <a:custGeom>
              <a:avLst/>
              <a:gdLst/>
              <a:ahLst/>
              <a:cxnLst/>
              <a:rect l="l" t="t" r="r" b="b"/>
              <a:pathLst>
                <a:path w="42207" h="126017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2" y="8271"/>
                    <a:pt x="31229" y="17093"/>
                    <a:pt x="26818" y="26266"/>
                  </a:cubicBezTo>
                  <a:cubicBezTo>
                    <a:pt x="22382" y="35414"/>
                    <a:pt x="18647" y="44913"/>
                    <a:pt x="15489" y="54562"/>
                  </a:cubicBezTo>
                  <a:cubicBezTo>
                    <a:pt x="12306" y="64236"/>
                    <a:pt x="9675" y="74086"/>
                    <a:pt x="7469" y="84011"/>
                  </a:cubicBezTo>
                  <a:cubicBezTo>
                    <a:pt x="5239" y="93936"/>
                    <a:pt x="1554" y="115966"/>
                    <a:pt x="1" y="126016"/>
                  </a:cubicBezTo>
                  <a:lnTo>
                    <a:pt x="3033" y="120151"/>
                  </a:lnTo>
                  <a:cubicBezTo>
                    <a:pt x="4412" y="110101"/>
                    <a:pt x="6818" y="94236"/>
                    <a:pt x="8873" y="84312"/>
                  </a:cubicBezTo>
                  <a:cubicBezTo>
                    <a:pt x="10928" y="74387"/>
                    <a:pt x="13384" y="64537"/>
                    <a:pt x="16392" y="54863"/>
                  </a:cubicBezTo>
                  <a:cubicBezTo>
                    <a:pt x="19424" y="45189"/>
                    <a:pt x="22983" y="35665"/>
                    <a:pt x="27244" y="26467"/>
                  </a:cubicBezTo>
                  <a:cubicBezTo>
                    <a:pt x="31505" y="17269"/>
                    <a:pt x="36467" y="8371"/>
                    <a:pt x="4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4"/>
            <p:cNvSpPr/>
            <p:nvPr/>
          </p:nvSpPr>
          <p:spPr>
            <a:xfrm flipH="1">
              <a:off x="4919580" y="1986021"/>
              <a:ext cx="633723" cy="1892130"/>
            </a:xfrm>
            <a:custGeom>
              <a:avLst/>
              <a:gdLst/>
              <a:ahLst/>
              <a:cxnLst/>
              <a:rect l="l" t="t" r="r" b="b"/>
              <a:pathLst>
                <a:path w="42206" h="126016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1" y="8296"/>
                    <a:pt x="31228" y="17118"/>
                    <a:pt x="26817" y="26266"/>
                  </a:cubicBezTo>
                  <a:cubicBezTo>
                    <a:pt x="22381" y="35439"/>
                    <a:pt x="18672" y="44913"/>
                    <a:pt x="15489" y="54587"/>
                  </a:cubicBezTo>
                  <a:cubicBezTo>
                    <a:pt x="12306" y="64236"/>
                    <a:pt x="9674" y="74086"/>
                    <a:pt x="7469" y="84011"/>
                  </a:cubicBezTo>
                  <a:cubicBezTo>
                    <a:pt x="5238" y="93935"/>
                    <a:pt x="1554" y="115966"/>
                    <a:pt x="0" y="126016"/>
                  </a:cubicBezTo>
                  <a:lnTo>
                    <a:pt x="3033" y="120151"/>
                  </a:lnTo>
                  <a:cubicBezTo>
                    <a:pt x="4411" y="110126"/>
                    <a:pt x="6817" y="94236"/>
                    <a:pt x="8872" y="84311"/>
                  </a:cubicBezTo>
                  <a:cubicBezTo>
                    <a:pt x="10928" y="74386"/>
                    <a:pt x="13384" y="64562"/>
                    <a:pt x="16391" y="54862"/>
                  </a:cubicBezTo>
                  <a:cubicBezTo>
                    <a:pt x="19424" y="45188"/>
                    <a:pt x="22983" y="35689"/>
                    <a:pt x="27243" y="26466"/>
                  </a:cubicBezTo>
                  <a:cubicBezTo>
                    <a:pt x="31504" y="17268"/>
                    <a:pt x="36466" y="8371"/>
                    <a:pt x="4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4"/>
            <p:cNvSpPr/>
            <p:nvPr/>
          </p:nvSpPr>
          <p:spPr>
            <a:xfrm flipH="1">
              <a:off x="5263889" y="2228753"/>
              <a:ext cx="32372" cy="380855"/>
            </a:xfrm>
            <a:custGeom>
              <a:avLst/>
              <a:gdLst/>
              <a:ahLst/>
              <a:cxnLst/>
              <a:rect l="l" t="t" r="r" b="b"/>
              <a:pathLst>
                <a:path w="2156" h="25365" extrusionOk="0">
                  <a:moveTo>
                    <a:pt x="2155" y="1"/>
                  </a:moveTo>
                  <a:lnTo>
                    <a:pt x="1704" y="1554"/>
                  </a:lnTo>
                  <a:lnTo>
                    <a:pt x="1303" y="3108"/>
                  </a:lnTo>
                  <a:lnTo>
                    <a:pt x="977" y="4662"/>
                  </a:lnTo>
                  <a:lnTo>
                    <a:pt x="677" y="6241"/>
                  </a:lnTo>
                  <a:cubicBezTo>
                    <a:pt x="326" y="8372"/>
                    <a:pt x="125" y="10502"/>
                    <a:pt x="50" y="12632"/>
                  </a:cubicBezTo>
                  <a:cubicBezTo>
                    <a:pt x="0" y="14788"/>
                    <a:pt x="50" y="16918"/>
                    <a:pt x="276" y="19048"/>
                  </a:cubicBezTo>
                  <a:lnTo>
                    <a:pt x="451" y="20652"/>
                  </a:lnTo>
                  <a:lnTo>
                    <a:pt x="677" y="22231"/>
                  </a:lnTo>
                  <a:lnTo>
                    <a:pt x="977" y="23810"/>
                  </a:lnTo>
                  <a:lnTo>
                    <a:pt x="1303" y="25364"/>
                  </a:lnTo>
                  <a:lnTo>
                    <a:pt x="1028" y="23785"/>
                  </a:lnTo>
                  <a:lnTo>
                    <a:pt x="802" y="22206"/>
                  </a:lnTo>
                  <a:lnTo>
                    <a:pt x="627" y="20627"/>
                  </a:lnTo>
                  <a:lnTo>
                    <a:pt x="476" y="19023"/>
                  </a:lnTo>
                  <a:cubicBezTo>
                    <a:pt x="301" y="16918"/>
                    <a:pt x="251" y="14788"/>
                    <a:pt x="326" y="12657"/>
                  </a:cubicBezTo>
                  <a:cubicBezTo>
                    <a:pt x="401" y="10527"/>
                    <a:pt x="602" y="8397"/>
                    <a:pt x="902" y="6291"/>
                  </a:cubicBezTo>
                  <a:lnTo>
                    <a:pt x="1153" y="4712"/>
                  </a:lnTo>
                  <a:lnTo>
                    <a:pt x="1429" y="3133"/>
                  </a:lnTo>
                  <a:lnTo>
                    <a:pt x="1779" y="1580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4"/>
            <p:cNvSpPr/>
            <p:nvPr/>
          </p:nvSpPr>
          <p:spPr>
            <a:xfrm flipH="1">
              <a:off x="5205928" y="2116224"/>
              <a:ext cx="44805" cy="371066"/>
            </a:xfrm>
            <a:custGeom>
              <a:avLst/>
              <a:gdLst/>
              <a:ahLst/>
              <a:cxnLst/>
              <a:rect l="l" t="t" r="r" b="b"/>
              <a:pathLst>
                <a:path w="2984" h="24713" extrusionOk="0">
                  <a:moveTo>
                    <a:pt x="2983" y="1"/>
                  </a:moveTo>
                  <a:lnTo>
                    <a:pt x="2457" y="1479"/>
                  </a:lnTo>
                  <a:lnTo>
                    <a:pt x="2006" y="2983"/>
                  </a:lnTo>
                  <a:lnTo>
                    <a:pt x="1605" y="4487"/>
                  </a:lnTo>
                  <a:lnTo>
                    <a:pt x="1229" y="6016"/>
                  </a:lnTo>
                  <a:cubicBezTo>
                    <a:pt x="778" y="8071"/>
                    <a:pt x="477" y="10126"/>
                    <a:pt x="251" y="12231"/>
                  </a:cubicBezTo>
                  <a:cubicBezTo>
                    <a:pt x="76" y="14312"/>
                    <a:pt x="1" y="16392"/>
                    <a:pt x="76" y="18497"/>
                  </a:cubicBezTo>
                  <a:lnTo>
                    <a:pt x="151" y="20051"/>
                  </a:lnTo>
                  <a:lnTo>
                    <a:pt x="276" y="21630"/>
                  </a:lnTo>
                  <a:lnTo>
                    <a:pt x="452" y="23184"/>
                  </a:lnTo>
                  <a:lnTo>
                    <a:pt x="677" y="24713"/>
                  </a:lnTo>
                  <a:lnTo>
                    <a:pt x="527" y="23159"/>
                  </a:lnTo>
                  <a:lnTo>
                    <a:pt x="402" y="21605"/>
                  </a:lnTo>
                  <a:lnTo>
                    <a:pt x="326" y="20051"/>
                  </a:lnTo>
                  <a:lnTo>
                    <a:pt x="276" y="18472"/>
                  </a:lnTo>
                  <a:cubicBezTo>
                    <a:pt x="251" y="16392"/>
                    <a:pt x="326" y="14312"/>
                    <a:pt x="527" y="12256"/>
                  </a:cubicBezTo>
                  <a:cubicBezTo>
                    <a:pt x="727" y="10176"/>
                    <a:pt x="1028" y="8121"/>
                    <a:pt x="1429" y="6066"/>
                  </a:cubicBezTo>
                  <a:lnTo>
                    <a:pt x="1755" y="4537"/>
                  </a:lnTo>
                  <a:lnTo>
                    <a:pt x="2131" y="3008"/>
                  </a:lnTo>
                  <a:lnTo>
                    <a:pt x="2532" y="1505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4"/>
            <p:cNvSpPr/>
            <p:nvPr/>
          </p:nvSpPr>
          <p:spPr>
            <a:xfrm flipH="1">
              <a:off x="5133670" y="2071446"/>
              <a:ext cx="11682" cy="223543"/>
            </a:xfrm>
            <a:custGeom>
              <a:avLst/>
              <a:gdLst/>
              <a:ahLst/>
              <a:cxnLst/>
              <a:rect l="l" t="t" r="r" b="b"/>
              <a:pathLst>
                <a:path w="778" h="14888" extrusionOk="0">
                  <a:moveTo>
                    <a:pt x="777" y="0"/>
                  </a:moveTo>
                  <a:cubicBezTo>
                    <a:pt x="552" y="1228"/>
                    <a:pt x="376" y="2456"/>
                    <a:pt x="251" y="3710"/>
                  </a:cubicBezTo>
                  <a:cubicBezTo>
                    <a:pt x="126" y="4938"/>
                    <a:pt x="75" y="6191"/>
                    <a:pt x="25" y="7444"/>
                  </a:cubicBezTo>
                  <a:cubicBezTo>
                    <a:pt x="0" y="8672"/>
                    <a:pt x="0" y="9925"/>
                    <a:pt x="75" y="11178"/>
                  </a:cubicBezTo>
                  <a:cubicBezTo>
                    <a:pt x="151" y="12406"/>
                    <a:pt x="251" y="13660"/>
                    <a:pt x="401" y="14888"/>
                  </a:cubicBezTo>
                  <a:cubicBezTo>
                    <a:pt x="351" y="13660"/>
                    <a:pt x="301" y="12406"/>
                    <a:pt x="276" y="11153"/>
                  </a:cubicBezTo>
                  <a:cubicBezTo>
                    <a:pt x="276" y="9925"/>
                    <a:pt x="251" y="8672"/>
                    <a:pt x="301" y="7444"/>
                  </a:cubicBezTo>
                  <a:cubicBezTo>
                    <a:pt x="326" y="6191"/>
                    <a:pt x="401" y="4963"/>
                    <a:pt x="476" y="3710"/>
                  </a:cubicBezTo>
                  <a:cubicBezTo>
                    <a:pt x="552" y="2482"/>
                    <a:pt x="677" y="1253"/>
                    <a:pt x="777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4"/>
            <p:cNvSpPr/>
            <p:nvPr/>
          </p:nvSpPr>
          <p:spPr>
            <a:xfrm flipH="1">
              <a:off x="5094914" y="2069945"/>
              <a:ext cx="12808" cy="179895"/>
            </a:xfrm>
            <a:custGeom>
              <a:avLst/>
              <a:gdLst/>
              <a:ahLst/>
              <a:cxnLst/>
              <a:rect l="l" t="t" r="r" b="b"/>
              <a:pathLst>
                <a:path w="853" h="11981" extrusionOk="0">
                  <a:moveTo>
                    <a:pt x="853" y="0"/>
                  </a:moveTo>
                  <a:lnTo>
                    <a:pt x="853" y="0"/>
                  </a:lnTo>
                  <a:cubicBezTo>
                    <a:pt x="652" y="977"/>
                    <a:pt x="502" y="1955"/>
                    <a:pt x="376" y="2957"/>
                  </a:cubicBezTo>
                  <a:cubicBezTo>
                    <a:pt x="251" y="3960"/>
                    <a:pt x="176" y="4962"/>
                    <a:pt x="101" y="5965"/>
                  </a:cubicBezTo>
                  <a:cubicBezTo>
                    <a:pt x="51" y="6968"/>
                    <a:pt x="0" y="7970"/>
                    <a:pt x="26" y="8973"/>
                  </a:cubicBezTo>
                  <a:cubicBezTo>
                    <a:pt x="26" y="9975"/>
                    <a:pt x="76" y="10978"/>
                    <a:pt x="151" y="11980"/>
                  </a:cubicBezTo>
                  <a:cubicBezTo>
                    <a:pt x="176" y="10978"/>
                    <a:pt x="201" y="9975"/>
                    <a:pt x="226" y="8973"/>
                  </a:cubicBezTo>
                  <a:cubicBezTo>
                    <a:pt x="276" y="7970"/>
                    <a:pt x="301" y="6968"/>
                    <a:pt x="376" y="5990"/>
                  </a:cubicBezTo>
                  <a:cubicBezTo>
                    <a:pt x="427" y="4988"/>
                    <a:pt x="502" y="3985"/>
                    <a:pt x="577" y="2983"/>
                  </a:cubicBezTo>
                  <a:cubicBezTo>
                    <a:pt x="677" y="1980"/>
                    <a:pt x="777" y="977"/>
                    <a:pt x="853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4"/>
            <p:cNvSpPr/>
            <p:nvPr/>
          </p:nvSpPr>
          <p:spPr>
            <a:xfrm flipH="1">
              <a:off x="4926694" y="1803862"/>
              <a:ext cx="63604" cy="270210"/>
            </a:xfrm>
            <a:custGeom>
              <a:avLst/>
              <a:gdLst/>
              <a:ahLst/>
              <a:cxnLst/>
              <a:rect l="l" t="t" r="r" b="b"/>
              <a:pathLst>
                <a:path w="4236" h="17996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3759" y="1479"/>
                    <a:pt x="3308" y="2958"/>
                    <a:pt x="2882" y="4437"/>
                  </a:cubicBezTo>
                  <a:cubicBezTo>
                    <a:pt x="2456" y="5915"/>
                    <a:pt x="2080" y="7419"/>
                    <a:pt x="1729" y="8898"/>
                  </a:cubicBezTo>
                  <a:cubicBezTo>
                    <a:pt x="1379" y="10402"/>
                    <a:pt x="1053" y="11905"/>
                    <a:pt x="752" y="13434"/>
                  </a:cubicBezTo>
                  <a:cubicBezTo>
                    <a:pt x="451" y="14938"/>
                    <a:pt x="201" y="16467"/>
                    <a:pt x="0" y="17996"/>
                  </a:cubicBezTo>
                  <a:lnTo>
                    <a:pt x="952" y="13484"/>
                  </a:lnTo>
                  <a:cubicBezTo>
                    <a:pt x="1303" y="11981"/>
                    <a:pt x="1629" y="10477"/>
                    <a:pt x="1980" y="8973"/>
                  </a:cubicBezTo>
                  <a:cubicBezTo>
                    <a:pt x="2331" y="7469"/>
                    <a:pt x="2707" y="5991"/>
                    <a:pt x="3083" y="4487"/>
                  </a:cubicBezTo>
                  <a:lnTo>
                    <a:pt x="4236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4"/>
            <p:cNvSpPr/>
            <p:nvPr/>
          </p:nvSpPr>
          <p:spPr>
            <a:xfrm flipH="1">
              <a:off x="4810023" y="1827948"/>
              <a:ext cx="91847" cy="151667"/>
            </a:xfrm>
            <a:custGeom>
              <a:avLst/>
              <a:gdLst/>
              <a:ahLst/>
              <a:cxnLst/>
              <a:rect l="l" t="t" r="r" b="b"/>
              <a:pathLst>
                <a:path w="6117" h="10101" extrusionOk="0">
                  <a:moveTo>
                    <a:pt x="6116" y="1"/>
                  </a:moveTo>
                  <a:cubicBezTo>
                    <a:pt x="5565" y="803"/>
                    <a:pt x="5013" y="1630"/>
                    <a:pt x="4487" y="2457"/>
                  </a:cubicBezTo>
                  <a:cubicBezTo>
                    <a:pt x="3961" y="3284"/>
                    <a:pt x="3459" y="4136"/>
                    <a:pt x="2933" y="4988"/>
                  </a:cubicBezTo>
                  <a:cubicBezTo>
                    <a:pt x="2457" y="5815"/>
                    <a:pt x="1931" y="6667"/>
                    <a:pt x="1454" y="7520"/>
                  </a:cubicBezTo>
                  <a:cubicBezTo>
                    <a:pt x="953" y="8372"/>
                    <a:pt x="477" y="9224"/>
                    <a:pt x="1" y="10101"/>
                  </a:cubicBezTo>
                  <a:cubicBezTo>
                    <a:pt x="577" y="9299"/>
                    <a:pt x="1104" y="8472"/>
                    <a:pt x="1630" y="7645"/>
                  </a:cubicBezTo>
                  <a:cubicBezTo>
                    <a:pt x="2156" y="6793"/>
                    <a:pt x="2657" y="5966"/>
                    <a:pt x="3184" y="5113"/>
                  </a:cubicBezTo>
                  <a:cubicBezTo>
                    <a:pt x="3685" y="4261"/>
                    <a:pt x="4186" y="3434"/>
                    <a:pt x="4688" y="2582"/>
                  </a:cubicBezTo>
                  <a:cubicBezTo>
                    <a:pt x="5164" y="1730"/>
                    <a:pt x="5665" y="853"/>
                    <a:pt x="611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4"/>
            <p:cNvSpPr/>
            <p:nvPr/>
          </p:nvSpPr>
          <p:spPr>
            <a:xfrm flipH="1">
              <a:off x="4748686" y="1901706"/>
              <a:ext cx="153934" cy="157703"/>
            </a:xfrm>
            <a:custGeom>
              <a:avLst/>
              <a:gdLst/>
              <a:ahLst/>
              <a:cxnLst/>
              <a:rect l="l" t="t" r="r" b="b"/>
              <a:pathLst>
                <a:path w="10252" h="10503" extrusionOk="0">
                  <a:moveTo>
                    <a:pt x="10251" y="1"/>
                  </a:moveTo>
                  <a:lnTo>
                    <a:pt x="10251" y="1"/>
                  </a:lnTo>
                  <a:cubicBezTo>
                    <a:pt x="9424" y="903"/>
                    <a:pt x="8597" y="1806"/>
                    <a:pt x="7770" y="2708"/>
                  </a:cubicBezTo>
                  <a:cubicBezTo>
                    <a:pt x="6943" y="3585"/>
                    <a:pt x="6091" y="4487"/>
                    <a:pt x="5239" y="5339"/>
                  </a:cubicBezTo>
                  <a:cubicBezTo>
                    <a:pt x="4387" y="6242"/>
                    <a:pt x="3509" y="7094"/>
                    <a:pt x="2657" y="7946"/>
                  </a:cubicBezTo>
                  <a:cubicBezTo>
                    <a:pt x="1780" y="8823"/>
                    <a:pt x="878" y="9650"/>
                    <a:pt x="1" y="10502"/>
                  </a:cubicBezTo>
                  <a:cubicBezTo>
                    <a:pt x="953" y="9750"/>
                    <a:pt x="1880" y="8923"/>
                    <a:pt x="2783" y="8096"/>
                  </a:cubicBezTo>
                  <a:cubicBezTo>
                    <a:pt x="3685" y="7269"/>
                    <a:pt x="4562" y="6417"/>
                    <a:pt x="5439" y="5540"/>
                  </a:cubicBezTo>
                  <a:cubicBezTo>
                    <a:pt x="6291" y="4663"/>
                    <a:pt x="7119" y="3760"/>
                    <a:pt x="7921" y="2833"/>
                  </a:cubicBezTo>
                  <a:cubicBezTo>
                    <a:pt x="8723" y="1906"/>
                    <a:pt x="9525" y="978"/>
                    <a:pt x="1025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4"/>
            <p:cNvSpPr/>
            <p:nvPr/>
          </p:nvSpPr>
          <p:spPr>
            <a:xfrm flipH="1">
              <a:off x="4775042" y="2007839"/>
              <a:ext cx="200961" cy="138123"/>
            </a:xfrm>
            <a:custGeom>
              <a:avLst/>
              <a:gdLst/>
              <a:ahLst/>
              <a:cxnLst/>
              <a:rect l="l" t="t" r="r" b="b"/>
              <a:pathLst>
                <a:path w="13384" h="9199" extrusionOk="0">
                  <a:moveTo>
                    <a:pt x="13384" y="1"/>
                  </a:moveTo>
                  <a:cubicBezTo>
                    <a:pt x="12432" y="978"/>
                    <a:pt x="11429" y="1905"/>
                    <a:pt x="10402" y="2783"/>
                  </a:cubicBezTo>
                  <a:cubicBezTo>
                    <a:pt x="9349" y="3660"/>
                    <a:pt x="8271" y="4512"/>
                    <a:pt x="7143" y="5264"/>
                  </a:cubicBezTo>
                  <a:cubicBezTo>
                    <a:pt x="6041" y="6041"/>
                    <a:pt x="4863" y="6743"/>
                    <a:pt x="3660" y="7394"/>
                  </a:cubicBezTo>
                  <a:cubicBezTo>
                    <a:pt x="2482" y="8046"/>
                    <a:pt x="1254" y="8647"/>
                    <a:pt x="0" y="9199"/>
                  </a:cubicBezTo>
                  <a:cubicBezTo>
                    <a:pt x="1279" y="8748"/>
                    <a:pt x="2557" y="8196"/>
                    <a:pt x="3760" y="7595"/>
                  </a:cubicBezTo>
                  <a:cubicBezTo>
                    <a:pt x="4988" y="6968"/>
                    <a:pt x="6166" y="6266"/>
                    <a:pt x="7294" y="5489"/>
                  </a:cubicBezTo>
                  <a:cubicBezTo>
                    <a:pt x="8422" y="4712"/>
                    <a:pt x="9524" y="3860"/>
                    <a:pt x="10527" y="2958"/>
                  </a:cubicBezTo>
                  <a:cubicBezTo>
                    <a:pt x="11554" y="2031"/>
                    <a:pt x="12507" y="1053"/>
                    <a:pt x="1338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4"/>
            <p:cNvSpPr/>
            <p:nvPr/>
          </p:nvSpPr>
          <p:spPr>
            <a:xfrm flipH="1">
              <a:off x="4782569" y="2115098"/>
              <a:ext cx="263814" cy="190811"/>
            </a:xfrm>
            <a:custGeom>
              <a:avLst/>
              <a:gdLst/>
              <a:ahLst/>
              <a:cxnLst/>
              <a:rect l="l" t="t" r="r" b="b"/>
              <a:pathLst>
                <a:path w="17570" h="12708" extrusionOk="0">
                  <a:moveTo>
                    <a:pt x="17570" y="1"/>
                  </a:moveTo>
                  <a:lnTo>
                    <a:pt x="17570" y="1"/>
                  </a:lnTo>
                  <a:cubicBezTo>
                    <a:pt x="16893" y="602"/>
                    <a:pt x="16216" y="1204"/>
                    <a:pt x="15515" y="1780"/>
                  </a:cubicBezTo>
                  <a:cubicBezTo>
                    <a:pt x="14813" y="2356"/>
                    <a:pt x="14111" y="2933"/>
                    <a:pt x="13409" y="3509"/>
                  </a:cubicBezTo>
                  <a:cubicBezTo>
                    <a:pt x="12006" y="4637"/>
                    <a:pt x="10577" y="5740"/>
                    <a:pt x="9099" y="6793"/>
                  </a:cubicBezTo>
                  <a:cubicBezTo>
                    <a:pt x="7645" y="7870"/>
                    <a:pt x="6141" y="8873"/>
                    <a:pt x="4637" y="9850"/>
                  </a:cubicBezTo>
                  <a:cubicBezTo>
                    <a:pt x="3860" y="10352"/>
                    <a:pt x="3109" y="10828"/>
                    <a:pt x="2332" y="11304"/>
                  </a:cubicBezTo>
                  <a:cubicBezTo>
                    <a:pt x="1555" y="11780"/>
                    <a:pt x="778" y="12256"/>
                    <a:pt x="1" y="12707"/>
                  </a:cubicBezTo>
                  <a:cubicBezTo>
                    <a:pt x="803" y="12306"/>
                    <a:pt x="1605" y="11880"/>
                    <a:pt x="2407" y="11429"/>
                  </a:cubicBezTo>
                  <a:cubicBezTo>
                    <a:pt x="3184" y="10978"/>
                    <a:pt x="3961" y="10502"/>
                    <a:pt x="4738" y="10051"/>
                  </a:cubicBezTo>
                  <a:cubicBezTo>
                    <a:pt x="6291" y="9098"/>
                    <a:pt x="7795" y="8071"/>
                    <a:pt x="9274" y="7018"/>
                  </a:cubicBezTo>
                  <a:cubicBezTo>
                    <a:pt x="10728" y="5940"/>
                    <a:pt x="12156" y="4838"/>
                    <a:pt x="13560" y="3660"/>
                  </a:cubicBezTo>
                  <a:cubicBezTo>
                    <a:pt x="14236" y="3083"/>
                    <a:pt x="14938" y="2482"/>
                    <a:pt x="15590" y="1880"/>
                  </a:cubicBezTo>
                  <a:cubicBezTo>
                    <a:pt x="16266" y="1254"/>
                    <a:pt x="16918" y="627"/>
                    <a:pt x="1757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4"/>
            <p:cNvSpPr/>
            <p:nvPr/>
          </p:nvSpPr>
          <p:spPr>
            <a:xfrm flipH="1">
              <a:off x="4836386" y="2242298"/>
              <a:ext cx="272838" cy="165600"/>
            </a:xfrm>
            <a:custGeom>
              <a:avLst/>
              <a:gdLst/>
              <a:ahLst/>
              <a:cxnLst/>
              <a:rect l="l" t="t" r="r" b="b"/>
              <a:pathLst>
                <a:path w="18171" h="11029" extrusionOk="0">
                  <a:moveTo>
                    <a:pt x="18171" y="1"/>
                  </a:moveTo>
                  <a:lnTo>
                    <a:pt x="18171" y="1"/>
                  </a:lnTo>
                  <a:cubicBezTo>
                    <a:pt x="17444" y="527"/>
                    <a:pt x="16717" y="1028"/>
                    <a:pt x="15965" y="1530"/>
                  </a:cubicBezTo>
                  <a:cubicBezTo>
                    <a:pt x="15238" y="2031"/>
                    <a:pt x="14512" y="2532"/>
                    <a:pt x="13785" y="3008"/>
                  </a:cubicBezTo>
                  <a:cubicBezTo>
                    <a:pt x="12306" y="3986"/>
                    <a:pt x="10802" y="4963"/>
                    <a:pt x="9273" y="5865"/>
                  </a:cubicBezTo>
                  <a:cubicBezTo>
                    <a:pt x="7770" y="6793"/>
                    <a:pt x="6241" y="7670"/>
                    <a:pt x="4687" y="8522"/>
                  </a:cubicBezTo>
                  <a:cubicBezTo>
                    <a:pt x="3910" y="8973"/>
                    <a:pt x="3133" y="9374"/>
                    <a:pt x="2356" y="9800"/>
                  </a:cubicBezTo>
                  <a:cubicBezTo>
                    <a:pt x="1579" y="10226"/>
                    <a:pt x="777" y="10627"/>
                    <a:pt x="0" y="11028"/>
                  </a:cubicBezTo>
                  <a:cubicBezTo>
                    <a:pt x="802" y="10678"/>
                    <a:pt x="1604" y="10302"/>
                    <a:pt x="2406" y="9926"/>
                  </a:cubicBezTo>
                  <a:cubicBezTo>
                    <a:pt x="3208" y="9525"/>
                    <a:pt x="4010" y="9124"/>
                    <a:pt x="4787" y="8723"/>
                  </a:cubicBezTo>
                  <a:cubicBezTo>
                    <a:pt x="6366" y="7896"/>
                    <a:pt x="7895" y="7018"/>
                    <a:pt x="9424" y="6091"/>
                  </a:cubicBezTo>
                  <a:cubicBezTo>
                    <a:pt x="10928" y="5164"/>
                    <a:pt x="12431" y="4211"/>
                    <a:pt x="13885" y="3184"/>
                  </a:cubicBezTo>
                  <a:cubicBezTo>
                    <a:pt x="14612" y="2683"/>
                    <a:pt x="15339" y="2156"/>
                    <a:pt x="16065" y="1630"/>
                  </a:cubicBezTo>
                  <a:cubicBezTo>
                    <a:pt x="16767" y="1104"/>
                    <a:pt x="17469" y="552"/>
                    <a:pt x="1817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4"/>
            <p:cNvSpPr/>
            <p:nvPr/>
          </p:nvSpPr>
          <p:spPr>
            <a:xfrm flipH="1">
              <a:off x="4997453" y="2390956"/>
              <a:ext cx="124564" cy="77537"/>
            </a:xfrm>
            <a:custGeom>
              <a:avLst/>
              <a:gdLst/>
              <a:ahLst/>
              <a:cxnLst/>
              <a:rect l="l" t="t" r="r" b="b"/>
              <a:pathLst>
                <a:path w="8296" h="5164" extrusionOk="0">
                  <a:moveTo>
                    <a:pt x="8296" y="1"/>
                  </a:moveTo>
                  <a:lnTo>
                    <a:pt x="6266" y="1354"/>
                  </a:lnTo>
                  <a:cubicBezTo>
                    <a:pt x="5564" y="1805"/>
                    <a:pt x="4887" y="2256"/>
                    <a:pt x="4186" y="2682"/>
                  </a:cubicBezTo>
                  <a:cubicBezTo>
                    <a:pt x="3509" y="3108"/>
                    <a:pt x="2807" y="3534"/>
                    <a:pt x="2105" y="3935"/>
                  </a:cubicBezTo>
                  <a:lnTo>
                    <a:pt x="0" y="5164"/>
                  </a:lnTo>
                  <a:cubicBezTo>
                    <a:pt x="752" y="4863"/>
                    <a:pt x="1479" y="4512"/>
                    <a:pt x="2206" y="4136"/>
                  </a:cubicBezTo>
                  <a:cubicBezTo>
                    <a:pt x="2932" y="3760"/>
                    <a:pt x="3634" y="3334"/>
                    <a:pt x="4336" y="2908"/>
                  </a:cubicBezTo>
                  <a:cubicBezTo>
                    <a:pt x="5038" y="2457"/>
                    <a:pt x="5714" y="2006"/>
                    <a:pt x="6366" y="1529"/>
                  </a:cubicBezTo>
                  <a:cubicBezTo>
                    <a:pt x="7043" y="1053"/>
                    <a:pt x="7669" y="552"/>
                    <a:pt x="829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4"/>
            <p:cNvSpPr/>
            <p:nvPr/>
          </p:nvSpPr>
          <p:spPr>
            <a:xfrm flipH="1">
              <a:off x="5089651" y="2653645"/>
              <a:ext cx="145270" cy="99369"/>
            </a:xfrm>
            <a:custGeom>
              <a:avLst/>
              <a:gdLst/>
              <a:ahLst/>
              <a:cxnLst/>
              <a:rect l="l" t="t" r="r" b="b"/>
              <a:pathLst>
                <a:path w="9675" h="6618" extrusionOk="0">
                  <a:moveTo>
                    <a:pt x="9674" y="0"/>
                  </a:moveTo>
                  <a:cubicBezTo>
                    <a:pt x="8847" y="527"/>
                    <a:pt x="8045" y="1078"/>
                    <a:pt x="7243" y="1630"/>
                  </a:cubicBezTo>
                  <a:lnTo>
                    <a:pt x="4812" y="3284"/>
                  </a:lnTo>
                  <a:lnTo>
                    <a:pt x="2406" y="4938"/>
                  </a:lnTo>
                  <a:cubicBezTo>
                    <a:pt x="1604" y="5489"/>
                    <a:pt x="802" y="6041"/>
                    <a:pt x="0" y="6617"/>
                  </a:cubicBezTo>
                  <a:cubicBezTo>
                    <a:pt x="852" y="6141"/>
                    <a:pt x="1705" y="5640"/>
                    <a:pt x="2532" y="5113"/>
                  </a:cubicBezTo>
                  <a:cubicBezTo>
                    <a:pt x="3359" y="4587"/>
                    <a:pt x="4161" y="4061"/>
                    <a:pt x="4988" y="3509"/>
                  </a:cubicBezTo>
                  <a:cubicBezTo>
                    <a:pt x="5790" y="2958"/>
                    <a:pt x="6592" y="2381"/>
                    <a:pt x="7369" y="1805"/>
                  </a:cubicBezTo>
                  <a:cubicBezTo>
                    <a:pt x="8146" y="1229"/>
                    <a:pt x="8923" y="627"/>
                    <a:pt x="9674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4"/>
            <p:cNvSpPr/>
            <p:nvPr/>
          </p:nvSpPr>
          <p:spPr>
            <a:xfrm flipH="1">
              <a:off x="5126906" y="2734175"/>
              <a:ext cx="147162" cy="111411"/>
            </a:xfrm>
            <a:custGeom>
              <a:avLst/>
              <a:gdLst/>
              <a:ahLst/>
              <a:cxnLst/>
              <a:rect l="l" t="t" r="r" b="b"/>
              <a:pathLst>
                <a:path w="9801" h="7420" extrusionOk="0">
                  <a:moveTo>
                    <a:pt x="9800" y="1"/>
                  </a:moveTo>
                  <a:lnTo>
                    <a:pt x="7369" y="1881"/>
                  </a:lnTo>
                  <a:cubicBezTo>
                    <a:pt x="6567" y="2482"/>
                    <a:pt x="5740" y="3134"/>
                    <a:pt x="4938" y="3735"/>
                  </a:cubicBezTo>
                  <a:cubicBezTo>
                    <a:pt x="4111" y="4362"/>
                    <a:pt x="3284" y="4963"/>
                    <a:pt x="2482" y="5590"/>
                  </a:cubicBezTo>
                  <a:lnTo>
                    <a:pt x="1" y="7419"/>
                  </a:lnTo>
                  <a:cubicBezTo>
                    <a:pt x="878" y="6893"/>
                    <a:pt x="1755" y="6317"/>
                    <a:pt x="2607" y="5740"/>
                  </a:cubicBezTo>
                  <a:cubicBezTo>
                    <a:pt x="3434" y="5164"/>
                    <a:pt x="4261" y="4562"/>
                    <a:pt x="5088" y="3961"/>
                  </a:cubicBezTo>
                  <a:cubicBezTo>
                    <a:pt x="5916" y="3334"/>
                    <a:pt x="6718" y="2683"/>
                    <a:pt x="7495" y="2031"/>
                  </a:cubicBezTo>
                  <a:cubicBezTo>
                    <a:pt x="8297" y="1379"/>
                    <a:pt x="9073" y="703"/>
                    <a:pt x="980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4"/>
            <p:cNvSpPr/>
            <p:nvPr/>
          </p:nvSpPr>
          <p:spPr>
            <a:xfrm flipH="1">
              <a:off x="5151743" y="2804180"/>
              <a:ext cx="157327" cy="131727"/>
            </a:xfrm>
            <a:custGeom>
              <a:avLst/>
              <a:gdLst/>
              <a:ahLst/>
              <a:cxnLst/>
              <a:rect l="l" t="t" r="r" b="b"/>
              <a:pathLst>
                <a:path w="10478" h="8773" extrusionOk="0">
                  <a:moveTo>
                    <a:pt x="10477" y="1"/>
                  </a:moveTo>
                  <a:lnTo>
                    <a:pt x="10477" y="1"/>
                  </a:lnTo>
                  <a:cubicBezTo>
                    <a:pt x="9575" y="677"/>
                    <a:pt x="8673" y="1404"/>
                    <a:pt x="7795" y="2106"/>
                  </a:cubicBezTo>
                  <a:cubicBezTo>
                    <a:pt x="6893" y="2833"/>
                    <a:pt x="6016" y="3559"/>
                    <a:pt x="5139" y="4286"/>
                  </a:cubicBezTo>
                  <a:cubicBezTo>
                    <a:pt x="4287" y="5013"/>
                    <a:pt x="3409" y="5740"/>
                    <a:pt x="2532" y="6492"/>
                  </a:cubicBezTo>
                  <a:cubicBezTo>
                    <a:pt x="1680" y="7244"/>
                    <a:pt x="828" y="7996"/>
                    <a:pt x="1" y="8773"/>
                  </a:cubicBezTo>
                  <a:cubicBezTo>
                    <a:pt x="903" y="8071"/>
                    <a:pt x="1780" y="7369"/>
                    <a:pt x="2683" y="6667"/>
                  </a:cubicBezTo>
                  <a:cubicBezTo>
                    <a:pt x="3560" y="5940"/>
                    <a:pt x="4437" y="5214"/>
                    <a:pt x="5314" y="4487"/>
                  </a:cubicBezTo>
                  <a:cubicBezTo>
                    <a:pt x="6191" y="3760"/>
                    <a:pt x="7069" y="3008"/>
                    <a:pt x="7921" y="2281"/>
                  </a:cubicBezTo>
                  <a:cubicBezTo>
                    <a:pt x="8773" y="1529"/>
                    <a:pt x="9650" y="778"/>
                    <a:pt x="10477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4"/>
            <p:cNvSpPr/>
            <p:nvPr/>
          </p:nvSpPr>
          <p:spPr>
            <a:xfrm flipH="1">
              <a:off x="5220242" y="2985948"/>
              <a:ext cx="111396" cy="106892"/>
            </a:xfrm>
            <a:custGeom>
              <a:avLst/>
              <a:gdLst/>
              <a:ahLst/>
              <a:cxnLst/>
              <a:rect l="l" t="t" r="r" b="b"/>
              <a:pathLst>
                <a:path w="7419" h="7119" extrusionOk="0">
                  <a:moveTo>
                    <a:pt x="7419" y="1"/>
                  </a:moveTo>
                  <a:cubicBezTo>
                    <a:pt x="6767" y="552"/>
                    <a:pt x="6115" y="1129"/>
                    <a:pt x="5489" y="1705"/>
                  </a:cubicBezTo>
                  <a:cubicBezTo>
                    <a:pt x="4862" y="2282"/>
                    <a:pt x="4236" y="2858"/>
                    <a:pt x="3609" y="3460"/>
                  </a:cubicBezTo>
                  <a:cubicBezTo>
                    <a:pt x="3008" y="4061"/>
                    <a:pt x="2381" y="4638"/>
                    <a:pt x="1780" y="5264"/>
                  </a:cubicBezTo>
                  <a:cubicBezTo>
                    <a:pt x="1178" y="5866"/>
                    <a:pt x="577" y="6467"/>
                    <a:pt x="0" y="7119"/>
                  </a:cubicBezTo>
                  <a:cubicBezTo>
                    <a:pt x="652" y="6567"/>
                    <a:pt x="1303" y="5991"/>
                    <a:pt x="1930" y="5414"/>
                  </a:cubicBezTo>
                  <a:cubicBezTo>
                    <a:pt x="2557" y="4838"/>
                    <a:pt x="3183" y="4236"/>
                    <a:pt x="3810" y="3660"/>
                  </a:cubicBezTo>
                  <a:cubicBezTo>
                    <a:pt x="4411" y="3059"/>
                    <a:pt x="5038" y="2457"/>
                    <a:pt x="5639" y="1856"/>
                  </a:cubicBezTo>
                  <a:cubicBezTo>
                    <a:pt x="6241" y="1229"/>
                    <a:pt x="6842" y="627"/>
                    <a:pt x="7419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4"/>
            <p:cNvSpPr/>
            <p:nvPr/>
          </p:nvSpPr>
          <p:spPr>
            <a:xfrm flipH="1">
              <a:off x="5272165" y="3084933"/>
              <a:ext cx="66261" cy="67748"/>
            </a:xfrm>
            <a:custGeom>
              <a:avLst/>
              <a:gdLst/>
              <a:ahLst/>
              <a:cxnLst/>
              <a:rect l="l" t="t" r="r" b="b"/>
              <a:pathLst>
                <a:path w="4413" h="4512" extrusionOk="0">
                  <a:moveTo>
                    <a:pt x="4412" y="0"/>
                  </a:moveTo>
                  <a:lnTo>
                    <a:pt x="4412" y="0"/>
                  </a:lnTo>
                  <a:cubicBezTo>
                    <a:pt x="4011" y="351"/>
                    <a:pt x="3610" y="702"/>
                    <a:pt x="3234" y="1053"/>
                  </a:cubicBezTo>
                  <a:cubicBezTo>
                    <a:pt x="2858" y="1429"/>
                    <a:pt x="2482" y="1805"/>
                    <a:pt x="2106" y="2156"/>
                  </a:cubicBezTo>
                  <a:cubicBezTo>
                    <a:pt x="1755" y="2557"/>
                    <a:pt x="1379" y="2933"/>
                    <a:pt x="1029" y="3309"/>
                  </a:cubicBezTo>
                  <a:cubicBezTo>
                    <a:pt x="678" y="3710"/>
                    <a:pt x="327" y="4111"/>
                    <a:pt x="1" y="4512"/>
                  </a:cubicBezTo>
                  <a:cubicBezTo>
                    <a:pt x="402" y="4186"/>
                    <a:pt x="803" y="3835"/>
                    <a:pt x="1179" y="3459"/>
                  </a:cubicBezTo>
                  <a:cubicBezTo>
                    <a:pt x="1555" y="3108"/>
                    <a:pt x="1931" y="2732"/>
                    <a:pt x="2307" y="2356"/>
                  </a:cubicBezTo>
                  <a:cubicBezTo>
                    <a:pt x="2658" y="1980"/>
                    <a:pt x="3034" y="1604"/>
                    <a:pt x="3384" y="1203"/>
                  </a:cubicBezTo>
                  <a:cubicBezTo>
                    <a:pt x="3735" y="827"/>
                    <a:pt x="4086" y="426"/>
                    <a:pt x="4412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4"/>
            <p:cNvSpPr/>
            <p:nvPr/>
          </p:nvSpPr>
          <p:spPr>
            <a:xfrm flipH="1">
              <a:off x="5181476" y="3093582"/>
              <a:ext cx="183663" cy="168994"/>
            </a:xfrm>
            <a:custGeom>
              <a:avLst/>
              <a:gdLst/>
              <a:ahLst/>
              <a:cxnLst/>
              <a:rect l="l" t="t" r="r" b="b"/>
              <a:pathLst>
                <a:path w="12232" h="11255" extrusionOk="0">
                  <a:moveTo>
                    <a:pt x="12231" y="1"/>
                  </a:moveTo>
                  <a:cubicBezTo>
                    <a:pt x="11179" y="903"/>
                    <a:pt x="10126" y="1805"/>
                    <a:pt x="9098" y="2733"/>
                  </a:cubicBezTo>
                  <a:lnTo>
                    <a:pt x="6016" y="5540"/>
                  </a:lnTo>
                  <a:lnTo>
                    <a:pt x="2983" y="8372"/>
                  </a:lnTo>
                  <a:cubicBezTo>
                    <a:pt x="1980" y="9324"/>
                    <a:pt x="978" y="10277"/>
                    <a:pt x="1" y="11254"/>
                  </a:cubicBezTo>
                  <a:cubicBezTo>
                    <a:pt x="1053" y="10352"/>
                    <a:pt x="2081" y="9450"/>
                    <a:pt x="3133" y="8522"/>
                  </a:cubicBezTo>
                  <a:lnTo>
                    <a:pt x="6216" y="5740"/>
                  </a:lnTo>
                  <a:lnTo>
                    <a:pt x="9249" y="2883"/>
                  </a:lnTo>
                  <a:cubicBezTo>
                    <a:pt x="10251" y="1931"/>
                    <a:pt x="11254" y="978"/>
                    <a:pt x="1223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4"/>
            <p:cNvSpPr/>
            <p:nvPr/>
          </p:nvSpPr>
          <p:spPr>
            <a:xfrm flipH="1">
              <a:off x="5311688" y="3313746"/>
              <a:ext cx="86952" cy="74144"/>
            </a:xfrm>
            <a:custGeom>
              <a:avLst/>
              <a:gdLst/>
              <a:ahLst/>
              <a:cxnLst/>
              <a:rect l="l" t="t" r="r" b="b"/>
              <a:pathLst>
                <a:path w="5791" h="4938" extrusionOk="0">
                  <a:moveTo>
                    <a:pt x="5790" y="1"/>
                  </a:moveTo>
                  <a:cubicBezTo>
                    <a:pt x="5314" y="402"/>
                    <a:pt x="4838" y="828"/>
                    <a:pt x="4337" y="1229"/>
                  </a:cubicBezTo>
                  <a:lnTo>
                    <a:pt x="2883" y="2457"/>
                  </a:lnTo>
                  <a:cubicBezTo>
                    <a:pt x="2432" y="2883"/>
                    <a:pt x="1931" y="3284"/>
                    <a:pt x="1455" y="3685"/>
                  </a:cubicBezTo>
                  <a:cubicBezTo>
                    <a:pt x="978" y="4111"/>
                    <a:pt x="477" y="4512"/>
                    <a:pt x="1" y="4938"/>
                  </a:cubicBezTo>
                  <a:cubicBezTo>
                    <a:pt x="552" y="4612"/>
                    <a:pt x="1079" y="4236"/>
                    <a:pt x="1580" y="3860"/>
                  </a:cubicBezTo>
                  <a:cubicBezTo>
                    <a:pt x="2081" y="3484"/>
                    <a:pt x="2582" y="3083"/>
                    <a:pt x="3084" y="2682"/>
                  </a:cubicBezTo>
                  <a:cubicBezTo>
                    <a:pt x="3560" y="2256"/>
                    <a:pt x="4036" y="1830"/>
                    <a:pt x="4487" y="1379"/>
                  </a:cubicBezTo>
                  <a:cubicBezTo>
                    <a:pt x="4938" y="953"/>
                    <a:pt x="5389" y="477"/>
                    <a:pt x="579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4"/>
            <p:cNvSpPr/>
            <p:nvPr/>
          </p:nvSpPr>
          <p:spPr>
            <a:xfrm flipH="1">
              <a:off x="5210831" y="3285140"/>
              <a:ext cx="171997" cy="133618"/>
            </a:xfrm>
            <a:custGeom>
              <a:avLst/>
              <a:gdLst/>
              <a:ahLst/>
              <a:cxnLst/>
              <a:rect l="l" t="t" r="r" b="b"/>
              <a:pathLst>
                <a:path w="11455" h="8899" extrusionOk="0">
                  <a:moveTo>
                    <a:pt x="11454" y="1"/>
                  </a:moveTo>
                  <a:lnTo>
                    <a:pt x="11454" y="1"/>
                  </a:lnTo>
                  <a:cubicBezTo>
                    <a:pt x="10527" y="778"/>
                    <a:pt x="9600" y="1555"/>
                    <a:pt x="8672" y="2332"/>
                  </a:cubicBezTo>
                  <a:cubicBezTo>
                    <a:pt x="7745" y="3084"/>
                    <a:pt x="6793" y="3860"/>
                    <a:pt x="5840" y="4587"/>
                  </a:cubicBezTo>
                  <a:cubicBezTo>
                    <a:pt x="4888" y="5339"/>
                    <a:pt x="3910" y="6066"/>
                    <a:pt x="2958" y="6768"/>
                  </a:cubicBezTo>
                  <a:cubicBezTo>
                    <a:pt x="1981" y="7495"/>
                    <a:pt x="1003" y="8196"/>
                    <a:pt x="1" y="8898"/>
                  </a:cubicBezTo>
                  <a:cubicBezTo>
                    <a:pt x="1053" y="8297"/>
                    <a:pt x="2081" y="7645"/>
                    <a:pt x="3083" y="6943"/>
                  </a:cubicBezTo>
                  <a:cubicBezTo>
                    <a:pt x="4086" y="6267"/>
                    <a:pt x="5038" y="5540"/>
                    <a:pt x="6016" y="4813"/>
                  </a:cubicBezTo>
                  <a:cubicBezTo>
                    <a:pt x="6968" y="4061"/>
                    <a:pt x="7895" y="3284"/>
                    <a:pt x="8798" y="2482"/>
                  </a:cubicBezTo>
                  <a:cubicBezTo>
                    <a:pt x="9725" y="1680"/>
                    <a:pt x="10602" y="853"/>
                    <a:pt x="1145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4"/>
            <p:cNvSpPr/>
            <p:nvPr/>
          </p:nvSpPr>
          <p:spPr>
            <a:xfrm flipH="1">
              <a:off x="5320348" y="2555035"/>
              <a:ext cx="25976" cy="155435"/>
            </a:xfrm>
            <a:custGeom>
              <a:avLst/>
              <a:gdLst/>
              <a:ahLst/>
              <a:cxnLst/>
              <a:rect l="l" t="t" r="r" b="b"/>
              <a:pathLst>
                <a:path w="1730" h="10352" extrusionOk="0">
                  <a:moveTo>
                    <a:pt x="1" y="1"/>
                  </a:moveTo>
                  <a:cubicBezTo>
                    <a:pt x="1" y="878"/>
                    <a:pt x="51" y="1755"/>
                    <a:pt x="126" y="2633"/>
                  </a:cubicBezTo>
                  <a:cubicBezTo>
                    <a:pt x="201" y="3510"/>
                    <a:pt x="326" y="4362"/>
                    <a:pt x="452" y="5239"/>
                  </a:cubicBezTo>
                  <a:cubicBezTo>
                    <a:pt x="602" y="6116"/>
                    <a:pt x="778" y="6968"/>
                    <a:pt x="978" y="7821"/>
                  </a:cubicBezTo>
                  <a:cubicBezTo>
                    <a:pt x="1204" y="8673"/>
                    <a:pt x="1454" y="9525"/>
                    <a:pt x="1730" y="10352"/>
                  </a:cubicBezTo>
                  <a:cubicBezTo>
                    <a:pt x="1555" y="9475"/>
                    <a:pt x="1354" y="8623"/>
                    <a:pt x="1204" y="7770"/>
                  </a:cubicBezTo>
                  <a:cubicBezTo>
                    <a:pt x="1028" y="6918"/>
                    <a:pt x="853" y="6066"/>
                    <a:pt x="727" y="5189"/>
                  </a:cubicBezTo>
                  <a:cubicBezTo>
                    <a:pt x="577" y="4337"/>
                    <a:pt x="452" y="3460"/>
                    <a:pt x="326" y="2608"/>
                  </a:cubicBezTo>
                  <a:cubicBezTo>
                    <a:pt x="201" y="1730"/>
                    <a:pt x="101" y="878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4"/>
            <p:cNvSpPr/>
            <p:nvPr/>
          </p:nvSpPr>
          <p:spPr>
            <a:xfrm flipH="1">
              <a:off x="5387711" y="2693542"/>
              <a:ext cx="54955" cy="184399"/>
            </a:xfrm>
            <a:custGeom>
              <a:avLst/>
              <a:gdLst/>
              <a:ahLst/>
              <a:cxnLst/>
              <a:rect l="l" t="t" r="r" b="b"/>
              <a:pathLst>
                <a:path w="3660" h="12281" extrusionOk="0">
                  <a:moveTo>
                    <a:pt x="1" y="0"/>
                  </a:moveTo>
                  <a:cubicBezTo>
                    <a:pt x="126" y="1053"/>
                    <a:pt x="276" y="2130"/>
                    <a:pt x="452" y="3183"/>
                  </a:cubicBezTo>
                  <a:cubicBezTo>
                    <a:pt x="652" y="4236"/>
                    <a:pt x="878" y="5288"/>
                    <a:pt x="1153" y="6341"/>
                  </a:cubicBezTo>
                  <a:cubicBezTo>
                    <a:pt x="1429" y="7394"/>
                    <a:pt x="1755" y="8421"/>
                    <a:pt x="2156" y="9424"/>
                  </a:cubicBezTo>
                  <a:cubicBezTo>
                    <a:pt x="2582" y="10401"/>
                    <a:pt x="3058" y="11379"/>
                    <a:pt x="3660" y="12281"/>
                  </a:cubicBezTo>
                  <a:cubicBezTo>
                    <a:pt x="3159" y="11328"/>
                    <a:pt x="2732" y="10351"/>
                    <a:pt x="2356" y="9323"/>
                  </a:cubicBezTo>
                  <a:cubicBezTo>
                    <a:pt x="2006" y="8321"/>
                    <a:pt x="1680" y="7318"/>
                    <a:pt x="1404" y="6266"/>
                  </a:cubicBezTo>
                  <a:cubicBezTo>
                    <a:pt x="1128" y="5238"/>
                    <a:pt x="903" y="4186"/>
                    <a:pt x="677" y="31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4"/>
            <p:cNvSpPr/>
            <p:nvPr/>
          </p:nvSpPr>
          <p:spPr>
            <a:xfrm flipH="1">
              <a:off x="5450928" y="2670207"/>
              <a:ext cx="48183" cy="331546"/>
            </a:xfrm>
            <a:custGeom>
              <a:avLst/>
              <a:gdLst/>
              <a:ahLst/>
              <a:cxnLst/>
              <a:rect l="l" t="t" r="r" b="b"/>
              <a:pathLst>
                <a:path w="3209" h="22081" extrusionOk="0">
                  <a:moveTo>
                    <a:pt x="602" y="0"/>
                  </a:moveTo>
                  <a:lnTo>
                    <a:pt x="401" y="1404"/>
                  </a:lnTo>
                  <a:lnTo>
                    <a:pt x="226" y="2782"/>
                  </a:lnTo>
                  <a:lnTo>
                    <a:pt x="125" y="4186"/>
                  </a:lnTo>
                  <a:lnTo>
                    <a:pt x="50" y="5589"/>
                  </a:lnTo>
                  <a:cubicBezTo>
                    <a:pt x="0" y="7469"/>
                    <a:pt x="100" y="9349"/>
                    <a:pt x="301" y="11228"/>
                  </a:cubicBezTo>
                  <a:cubicBezTo>
                    <a:pt x="526" y="13083"/>
                    <a:pt x="877" y="14938"/>
                    <a:pt x="1354" y="16767"/>
                  </a:cubicBezTo>
                  <a:lnTo>
                    <a:pt x="1755" y="18121"/>
                  </a:lnTo>
                  <a:lnTo>
                    <a:pt x="2181" y="19449"/>
                  </a:lnTo>
                  <a:lnTo>
                    <a:pt x="2657" y="20777"/>
                  </a:lnTo>
                  <a:lnTo>
                    <a:pt x="3208" y="22081"/>
                  </a:lnTo>
                  <a:lnTo>
                    <a:pt x="2732" y="20752"/>
                  </a:lnTo>
                  <a:lnTo>
                    <a:pt x="2306" y="19424"/>
                  </a:lnTo>
                  <a:lnTo>
                    <a:pt x="1905" y="18070"/>
                  </a:lnTo>
                  <a:lnTo>
                    <a:pt x="1579" y="16717"/>
                  </a:lnTo>
                  <a:cubicBezTo>
                    <a:pt x="1128" y="14888"/>
                    <a:pt x="777" y="13058"/>
                    <a:pt x="577" y="11203"/>
                  </a:cubicBezTo>
                  <a:cubicBezTo>
                    <a:pt x="351" y="9349"/>
                    <a:pt x="251" y="7469"/>
                    <a:pt x="251" y="5614"/>
                  </a:cubicBezTo>
                  <a:lnTo>
                    <a:pt x="276" y="4211"/>
                  </a:lnTo>
                  <a:lnTo>
                    <a:pt x="351" y="2807"/>
                  </a:lnTo>
                  <a:lnTo>
                    <a:pt x="451" y="140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4"/>
            <p:cNvSpPr/>
            <p:nvPr/>
          </p:nvSpPr>
          <p:spPr>
            <a:xfrm flipH="1">
              <a:off x="5476529" y="3051808"/>
              <a:ext cx="43664" cy="113288"/>
            </a:xfrm>
            <a:custGeom>
              <a:avLst/>
              <a:gdLst/>
              <a:ahLst/>
              <a:cxnLst/>
              <a:rect l="l" t="t" r="r" b="b"/>
              <a:pathLst>
                <a:path w="2908" h="754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653"/>
                    <a:pt x="251" y="1329"/>
                    <a:pt x="427" y="1981"/>
                  </a:cubicBezTo>
                  <a:cubicBezTo>
                    <a:pt x="602" y="2632"/>
                    <a:pt x="828" y="3284"/>
                    <a:pt x="1053" y="3911"/>
                  </a:cubicBezTo>
                  <a:cubicBezTo>
                    <a:pt x="1329" y="4537"/>
                    <a:pt x="1580" y="5164"/>
                    <a:pt x="1880" y="5790"/>
                  </a:cubicBezTo>
                  <a:cubicBezTo>
                    <a:pt x="2206" y="6392"/>
                    <a:pt x="2532" y="6993"/>
                    <a:pt x="2908" y="7545"/>
                  </a:cubicBezTo>
                  <a:cubicBezTo>
                    <a:pt x="2632" y="6918"/>
                    <a:pt x="2357" y="6317"/>
                    <a:pt x="2081" y="5690"/>
                  </a:cubicBezTo>
                  <a:cubicBezTo>
                    <a:pt x="1830" y="5064"/>
                    <a:pt x="1555" y="4462"/>
                    <a:pt x="1329" y="3810"/>
                  </a:cubicBezTo>
                  <a:cubicBezTo>
                    <a:pt x="1078" y="3184"/>
                    <a:pt x="853" y="2557"/>
                    <a:pt x="627" y="1931"/>
                  </a:cubicBezTo>
                  <a:cubicBezTo>
                    <a:pt x="402" y="1279"/>
                    <a:pt x="201" y="6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4"/>
            <p:cNvSpPr/>
            <p:nvPr/>
          </p:nvSpPr>
          <p:spPr>
            <a:xfrm flipH="1">
              <a:off x="5478410" y="3080037"/>
              <a:ext cx="114790" cy="206621"/>
            </a:xfrm>
            <a:custGeom>
              <a:avLst/>
              <a:gdLst/>
              <a:ahLst/>
              <a:cxnLst/>
              <a:rect l="l" t="t" r="r" b="b"/>
              <a:pathLst>
                <a:path w="7645" h="13761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04"/>
                    <a:pt x="552" y="2607"/>
                    <a:pt x="1003" y="3860"/>
                  </a:cubicBezTo>
                  <a:cubicBezTo>
                    <a:pt x="1454" y="5138"/>
                    <a:pt x="2031" y="6341"/>
                    <a:pt x="2682" y="7519"/>
                  </a:cubicBezTo>
                  <a:cubicBezTo>
                    <a:pt x="3334" y="8672"/>
                    <a:pt x="4061" y="9800"/>
                    <a:pt x="4913" y="10853"/>
                  </a:cubicBezTo>
                  <a:cubicBezTo>
                    <a:pt x="5740" y="11905"/>
                    <a:pt x="6642" y="12883"/>
                    <a:pt x="7645" y="13760"/>
                  </a:cubicBezTo>
                  <a:cubicBezTo>
                    <a:pt x="6742" y="12808"/>
                    <a:pt x="5865" y="11780"/>
                    <a:pt x="5063" y="10727"/>
                  </a:cubicBezTo>
                  <a:cubicBezTo>
                    <a:pt x="4286" y="9650"/>
                    <a:pt x="3534" y="8547"/>
                    <a:pt x="2908" y="7394"/>
                  </a:cubicBezTo>
                  <a:cubicBezTo>
                    <a:pt x="2256" y="6241"/>
                    <a:pt x="1705" y="5038"/>
                    <a:pt x="1203" y="3785"/>
                  </a:cubicBezTo>
                  <a:cubicBezTo>
                    <a:pt x="727" y="2557"/>
                    <a:pt x="326" y="1279"/>
                    <a:pt x="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4"/>
            <p:cNvSpPr/>
            <p:nvPr/>
          </p:nvSpPr>
          <p:spPr>
            <a:xfrm flipH="1">
              <a:off x="5517165" y="3277993"/>
              <a:ext cx="91471" cy="120811"/>
            </a:xfrm>
            <a:custGeom>
              <a:avLst/>
              <a:gdLst/>
              <a:ahLst/>
              <a:cxnLst/>
              <a:rect l="l" t="t" r="r" b="b"/>
              <a:pathLst>
                <a:path w="6092" h="8046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778"/>
                    <a:pt x="678" y="1555"/>
                    <a:pt x="1104" y="2281"/>
                  </a:cubicBezTo>
                  <a:cubicBezTo>
                    <a:pt x="1530" y="3033"/>
                    <a:pt x="2006" y="3735"/>
                    <a:pt x="2532" y="4412"/>
                  </a:cubicBezTo>
                  <a:cubicBezTo>
                    <a:pt x="3059" y="5088"/>
                    <a:pt x="3585" y="5740"/>
                    <a:pt x="4186" y="6367"/>
                  </a:cubicBezTo>
                  <a:cubicBezTo>
                    <a:pt x="4788" y="6968"/>
                    <a:pt x="5414" y="7545"/>
                    <a:pt x="6091" y="8046"/>
                  </a:cubicBezTo>
                  <a:cubicBezTo>
                    <a:pt x="5490" y="7444"/>
                    <a:pt x="4913" y="6843"/>
                    <a:pt x="4337" y="6216"/>
                  </a:cubicBezTo>
                  <a:cubicBezTo>
                    <a:pt x="3785" y="5590"/>
                    <a:pt x="3234" y="4938"/>
                    <a:pt x="2733" y="4261"/>
                  </a:cubicBezTo>
                  <a:cubicBezTo>
                    <a:pt x="2231" y="3585"/>
                    <a:pt x="1755" y="2883"/>
                    <a:pt x="1304" y="2181"/>
                  </a:cubicBezTo>
                  <a:cubicBezTo>
                    <a:pt x="828" y="1479"/>
                    <a:pt x="402" y="7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4"/>
            <p:cNvSpPr/>
            <p:nvPr/>
          </p:nvSpPr>
          <p:spPr>
            <a:xfrm flipH="1">
              <a:off x="5306037" y="3434924"/>
              <a:ext cx="766" cy="766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50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50" y="1"/>
                  </a:moveTo>
                  <a:lnTo>
                    <a:pt x="50" y="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586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4"/>
            <p:cNvSpPr/>
            <p:nvPr/>
          </p:nvSpPr>
          <p:spPr>
            <a:xfrm flipH="1">
              <a:off x="4685503" y="1763589"/>
              <a:ext cx="727432" cy="1735974"/>
            </a:xfrm>
            <a:custGeom>
              <a:avLst/>
              <a:gdLst/>
              <a:ahLst/>
              <a:cxnLst/>
              <a:rect l="l" t="t" r="r" b="b"/>
              <a:pathLst>
                <a:path w="48447" h="115616" extrusionOk="0">
                  <a:moveTo>
                    <a:pt x="44462" y="1"/>
                  </a:moveTo>
                  <a:lnTo>
                    <a:pt x="44462" y="1"/>
                  </a:lnTo>
                  <a:cubicBezTo>
                    <a:pt x="45615" y="5615"/>
                    <a:pt x="44713" y="11630"/>
                    <a:pt x="42607" y="17019"/>
                  </a:cubicBezTo>
                  <a:cubicBezTo>
                    <a:pt x="41129" y="20828"/>
                    <a:pt x="39073" y="24362"/>
                    <a:pt x="36793" y="27745"/>
                  </a:cubicBezTo>
                  <a:cubicBezTo>
                    <a:pt x="37144" y="27470"/>
                    <a:pt x="37469" y="27194"/>
                    <a:pt x="37820" y="26918"/>
                  </a:cubicBezTo>
                  <a:cubicBezTo>
                    <a:pt x="38522" y="26342"/>
                    <a:pt x="39224" y="25765"/>
                    <a:pt x="39926" y="25189"/>
                  </a:cubicBezTo>
                  <a:cubicBezTo>
                    <a:pt x="40627" y="24613"/>
                    <a:pt x="41304" y="24011"/>
                    <a:pt x="41981" y="23410"/>
                  </a:cubicBezTo>
                  <a:lnTo>
                    <a:pt x="41981" y="23410"/>
                  </a:lnTo>
                  <a:cubicBezTo>
                    <a:pt x="41329" y="24036"/>
                    <a:pt x="40677" y="24663"/>
                    <a:pt x="40001" y="25289"/>
                  </a:cubicBezTo>
                  <a:cubicBezTo>
                    <a:pt x="39349" y="25891"/>
                    <a:pt x="38647" y="26492"/>
                    <a:pt x="37971" y="27069"/>
                  </a:cubicBezTo>
                  <a:cubicBezTo>
                    <a:pt x="37419" y="27520"/>
                    <a:pt x="36868" y="27971"/>
                    <a:pt x="36317" y="28422"/>
                  </a:cubicBezTo>
                  <a:cubicBezTo>
                    <a:pt x="34637" y="30828"/>
                    <a:pt x="32858" y="33159"/>
                    <a:pt x="31028" y="35440"/>
                  </a:cubicBezTo>
                  <a:cubicBezTo>
                    <a:pt x="30327" y="36342"/>
                    <a:pt x="29600" y="37219"/>
                    <a:pt x="28898" y="38121"/>
                  </a:cubicBezTo>
                  <a:cubicBezTo>
                    <a:pt x="29098" y="37996"/>
                    <a:pt x="29299" y="37871"/>
                    <a:pt x="29499" y="37745"/>
                  </a:cubicBezTo>
                  <a:cubicBezTo>
                    <a:pt x="31028" y="36843"/>
                    <a:pt x="32532" y="35866"/>
                    <a:pt x="34011" y="34888"/>
                  </a:cubicBezTo>
                  <a:cubicBezTo>
                    <a:pt x="34738" y="34412"/>
                    <a:pt x="35464" y="33911"/>
                    <a:pt x="36191" y="33410"/>
                  </a:cubicBezTo>
                  <a:cubicBezTo>
                    <a:pt x="36943" y="32908"/>
                    <a:pt x="37670" y="32407"/>
                    <a:pt x="38397" y="31881"/>
                  </a:cubicBezTo>
                  <a:lnTo>
                    <a:pt x="38397" y="31881"/>
                  </a:lnTo>
                  <a:cubicBezTo>
                    <a:pt x="37695" y="32432"/>
                    <a:pt x="36993" y="32984"/>
                    <a:pt x="36291" y="33510"/>
                  </a:cubicBezTo>
                  <a:cubicBezTo>
                    <a:pt x="35565" y="34036"/>
                    <a:pt x="34838" y="34563"/>
                    <a:pt x="34111" y="35064"/>
                  </a:cubicBezTo>
                  <a:cubicBezTo>
                    <a:pt x="32657" y="36091"/>
                    <a:pt x="31154" y="37044"/>
                    <a:pt x="29650" y="37971"/>
                  </a:cubicBezTo>
                  <a:cubicBezTo>
                    <a:pt x="29249" y="38222"/>
                    <a:pt x="28848" y="38447"/>
                    <a:pt x="28472" y="38673"/>
                  </a:cubicBezTo>
                  <a:cubicBezTo>
                    <a:pt x="27469" y="40227"/>
                    <a:pt x="26467" y="41781"/>
                    <a:pt x="25414" y="43284"/>
                  </a:cubicBezTo>
                  <a:cubicBezTo>
                    <a:pt x="25489" y="43234"/>
                    <a:pt x="25565" y="43184"/>
                    <a:pt x="25640" y="43134"/>
                  </a:cubicBezTo>
                  <a:lnTo>
                    <a:pt x="27670" y="41781"/>
                  </a:lnTo>
                  <a:lnTo>
                    <a:pt x="27670" y="41781"/>
                  </a:lnTo>
                  <a:cubicBezTo>
                    <a:pt x="27043" y="42332"/>
                    <a:pt x="26417" y="42833"/>
                    <a:pt x="25740" y="43309"/>
                  </a:cubicBezTo>
                  <a:cubicBezTo>
                    <a:pt x="25514" y="43485"/>
                    <a:pt x="25289" y="43660"/>
                    <a:pt x="25038" y="43811"/>
                  </a:cubicBezTo>
                  <a:cubicBezTo>
                    <a:pt x="23284" y="46317"/>
                    <a:pt x="21429" y="48773"/>
                    <a:pt x="19499" y="51129"/>
                  </a:cubicBezTo>
                  <a:cubicBezTo>
                    <a:pt x="19349" y="51430"/>
                    <a:pt x="19174" y="51731"/>
                    <a:pt x="18998" y="52031"/>
                  </a:cubicBezTo>
                  <a:cubicBezTo>
                    <a:pt x="20051" y="51455"/>
                    <a:pt x="21078" y="50878"/>
                    <a:pt x="22131" y="50302"/>
                  </a:cubicBezTo>
                  <a:lnTo>
                    <a:pt x="22131" y="50302"/>
                  </a:lnTo>
                  <a:cubicBezTo>
                    <a:pt x="20001" y="52783"/>
                    <a:pt x="17971" y="55365"/>
                    <a:pt x="16066" y="58021"/>
                  </a:cubicBezTo>
                  <a:cubicBezTo>
                    <a:pt x="15464" y="59425"/>
                    <a:pt x="14913" y="60853"/>
                    <a:pt x="14387" y="62307"/>
                  </a:cubicBezTo>
                  <a:cubicBezTo>
                    <a:pt x="15665" y="61505"/>
                    <a:pt x="16868" y="60578"/>
                    <a:pt x="17971" y="59575"/>
                  </a:cubicBezTo>
                  <a:lnTo>
                    <a:pt x="17971" y="59575"/>
                  </a:lnTo>
                  <a:cubicBezTo>
                    <a:pt x="17469" y="60628"/>
                    <a:pt x="16943" y="61680"/>
                    <a:pt x="16442" y="62733"/>
                  </a:cubicBezTo>
                  <a:lnTo>
                    <a:pt x="16667" y="62558"/>
                  </a:lnTo>
                  <a:lnTo>
                    <a:pt x="19098" y="60904"/>
                  </a:lnTo>
                  <a:cubicBezTo>
                    <a:pt x="19900" y="60352"/>
                    <a:pt x="20702" y="59801"/>
                    <a:pt x="21529" y="59274"/>
                  </a:cubicBezTo>
                  <a:lnTo>
                    <a:pt x="21529" y="59274"/>
                  </a:lnTo>
                  <a:cubicBezTo>
                    <a:pt x="20778" y="59901"/>
                    <a:pt x="20001" y="60503"/>
                    <a:pt x="19224" y="61079"/>
                  </a:cubicBezTo>
                  <a:cubicBezTo>
                    <a:pt x="18447" y="61655"/>
                    <a:pt x="17645" y="62232"/>
                    <a:pt x="16843" y="62783"/>
                  </a:cubicBezTo>
                  <a:cubicBezTo>
                    <a:pt x="16617" y="62934"/>
                    <a:pt x="16417" y="63059"/>
                    <a:pt x="16191" y="63209"/>
                  </a:cubicBezTo>
                  <a:cubicBezTo>
                    <a:pt x="15414" y="64788"/>
                    <a:pt x="14662" y="66342"/>
                    <a:pt x="13885" y="67921"/>
                  </a:cubicBezTo>
                  <a:cubicBezTo>
                    <a:pt x="15289" y="67069"/>
                    <a:pt x="16667" y="66242"/>
                    <a:pt x="18071" y="65390"/>
                  </a:cubicBezTo>
                  <a:lnTo>
                    <a:pt x="19048" y="64638"/>
                  </a:lnTo>
                  <a:lnTo>
                    <a:pt x="19048" y="64638"/>
                  </a:lnTo>
                  <a:cubicBezTo>
                    <a:pt x="18898" y="64788"/>
                    <a:pt x="18722" y="64939"/>
                    <a:pt x="18572" y="65089"/>
                  </a:cubicBezTo>
                  <a:cubicBezTo>
                    <a:pt x="18697" y="65014"/>
                    <a:pt x="18823" y="64939"/>
                    <a:pt x="18948" y="64863"/>
                  </a:cubicBezTo>
                  <a:lnTo>
                    <a:pt x="18948" y="64863"/>
                  </a:lnTo>
                  <a:cubicBezTo>
                    <a:pt x="17093" y="67395"/>
                    <a:pt x="15239" y="69951"/>
                    <a:pt x="13359" y="72508"/>
                  </a:cubicBezTo>
                  <a:cubicBezTo>
                    <a:pt x="13810" y="72132"/>
                    <a:pt x="14261" y="71756"/>
                    <a:pt x="14712" y="71405"/>
                  </a:cubicBezTo>
                  <a:cubicBezTo>
                    <a:pt x="15590" y="70703"/>
                    <a:pt x="16492" y="69976"/>
                    <a:pt x="17394" y="69300"/>
                  </a:cubicBezTo>
                  <a:lnTo>
                    <a:pt x="17394" y="69300"/>
                  </a:lnTo>
                  <a:cubicBezTo>
                    <a:pt x="16567" y="70077"/>
                    <a:pt x="15690" y="70828"/>
                    <a:pt x="14838" y="71580"/>
                  </a:cubicBezTo>
                  <a:cubicBezTo>
                    <a:pt x="14136" y="72182"/>
                    <a:pt x="13434" y="72783"/>
                    <a:pt x="12732" y="73360"/>
                  </a:cubicBezTo>
                  <a:lnTo>
                    <a:pt x="10377" y="76593"/>
                  </a:lnTo>
                  <a:cubicBezTo>
                    <a:pt x="11304" y="76192"/>
                    <a:pt x="12256" y="75791"/>
                    <a:pt x="13184" y="75390"/>
                  </a:cubicBezTo>
                  <a:lnTo>
                    <a:pt x="13184" y="75390"/>
                  </a:lnTo>
                  <a:cubicBezTo>
                    <a:pt x="12407" y="78021"/>
                    <a:pt x="11580" y="80653"/>
                    <a:pt x="10727" y="83260"/>
                  </a:cubicBezTo>
                  <a:cubicBezTo>
                    <a:pt x="10778" y="83209"/>
                    <a:pt x="10853" y="83159"/>
                    <a:pt x="10903" y="83109"/>
                  </a:cubicBezTo>
                  <a:cubicBezTo>
                    <a:pt x="11529" y="82533"/>
                    <a:pt x="12181" y="81956"/>
                    <a:pt x="12833" y="81405"/>
                  </a:cubicBezTo>
                  <a:lnTo>
                    <a:pt x="12833" y="81405"/>
                  </a:lnTo>
                  <a:cubicBezTo>
                    <a:pt x="12256" y="82031"/>
                    <a:pt x="11655" y="82633"/>
                    <a:pt x="11053" y="83260"/>
                  </a:cubicBezTo>
                  <a:cubicBezTo>
                    <a:pt x="10878" y="83410"/>
                    <a:pt x="10727" y="83585"/>
                    <a:pt x="10552" y="83736"/>
                  </a:cubicBezTo>
                  <a:cubicBezTo>
                    <a:pt x="10026" y="85290"/>
                    <a:pt x="9499" y="86844"/>
                    <a:pt x="8948" y="88372"/>
                  </a:cubicBezTo>
                  <a:cubicBezTo>
                    <a:pt x="9073" y="88247"/>
                    <a:pt x="9224" y="88122"/>
                    <a:pt x="9374" y="87996"/>
                  </a:cubicBezTo>
                  <a:lnTo>
                    <a:pt x="9374" y="87996"/>
                  </a:lnTo>
                  <a:cubicBezTo>
                    <a:pt x="9199" y="88222"/>
                    <a:pt x="9023" y="88448"/>
                    <a:pt x="8848" y="88648"/>
                  </a:cubicBezTo>
                  <a:cubicBezTo>
                    <a:pt x="8146" y="90553"/>
                    <a:pt x="7419" y="92458"/>
                    <a:pt x="6667" y="94337"/>
                  </a:cubicBezTo>
                  <a:cubicBezTo>
                    <a:pt x="7469" y="93661"/>
                    <a:pt x="8321" y="92984"/>
                    <a:pt x="9199" y="92357"/>
                  </a:cubicBezTo>
                  <a:lnTo>
                    <a:pt x="9199" y="92357"/>
                  </a:lnTo>
                  <a:cubicBezTo>
                    <a:pt x="8773" y="93360"/>
                    <a:pt x="8346" y="94362"/>
                    <a:pt x="7870" y="95340"/>
                  </a:cubicBezTo>
                  <a:lnTo>
                    <a:pt x="9199" y="94112"/>
                  </a:lnTo>
                  <a:lnTo>
                    <a:pt x="12281" y="91305"/>
                  </a:lnTo>
                  <a:cubicBezTo>
                    <a:pt x="13309" y="90377"/>
                    <a:pt x="14362" y="89475"/>
                    <a:pt x="15414" y="88573"/>
                  </a:cubicBezTo>
                  <a:lnTo>
                    <a:pt x="15414" y="88573"/>
                  </a:lnTo>
                  <a:cubicBezTo>
                    <a:pt x="14437" y="89550"/>
                    <a:pt x="13434" y="90503"/>
                    <a:pt x="12432" y="91455"/>
                  </a:cubicBezTo>
                  <a:lnTo>
                    <a:pt x="9399" y="94312"/>
                  </a:lnTo>
                  <a:lnTo>
                    <a:pt x="7570" y="95941"/>
                  </a:lnTo>
                  <a:cubicBezTo>
                    <a:pt x="6768" y="97570"/>
                    <a:pt x="5890" y="99149"/>
                    <a:pt x="4938" y="100678"/>
                  </a:cubicBezTo>
                  <a:cubicBezTo>
                    <a:pt x="5865" y="100077"/>
                    <a:pt x="6818" y="99475"/>
                    <a:pt x="7745" y="98874"/>
                  </a:cubicBezTo>
                  <a:lnTo>
                    <a:pt x="7745" y="98874"/>
                  </a:lnTo>
                  <a:cubicBezTo>
                    <a:pt x="7219" y="99876"/>
                    <a:pt x="6642" y="100829"/>
                    <a:pt x="6041" y="101756"/>
                  </a:cubicBezTo>
                  <a:cubicBezTo>
                    <a:pt x="7018" y="101154"/>
                    <a:pt x="8021" y="100528"/>
                    <a:pt x="8998" y="99901"/>
                  </a:cubicBezTo>
                  <a:lnTo>
                    <a:pt x="8998" y="99901"/>
                  </a:lnTo>
                  <a:cubicBezTo>
                    <a:pt x="8071" y="102107"/>
                    <a:pt x="6918" y="104212"/>
                    <a:pt x="5539" y="106167"/>
                  </a:cubicBezTo>
                  <a:cubicBezTo>
                    <a:pt x="5239" y="106919"/>
                    <a:pt x="4913" y="107671"/>
                    <a:pt x="4562" y="108398"/>
                  </a:cubicBezTo>
                  <a:cubicBezTo>
                    <a:pt x="4687" y="108297"/>
                    <a:pt x="4813" y="108197"/>
                    <a:pt x="4963" y="108097"/>
                  </a:cubicBezTo>
                  <a:cubicBezTo>
                    <a:pt x="5915" y="107395"/>
                    <a:pt x="6893" y="106668"/>
                    <a:pt x="7845" y="105916"/>
                  </a:cubicBezTo>
                  <a:cubicBezTo>
                    <a:pt x="8798" y="105189"/>
                    <a:pt x="9750" y="104413"/>
                    <a:pt x="10677" y="103661"/>
                  </a:cubicBezTo>
                  <a:cubicBezTo>
                    <a:pt x="11605" y="102884"/>
                    <a:pt x="12532" y="102107"/>
                    <a:pt x="13459" y="101330"/>
                  </a:cubicBezTo>
                  <a:lnTo>
                    <a:pt x="13459" y="101330"/>
                  </a:lnTo>
                  <a:cubicBezTo>
                    <a:pt x="12607" y="102182"/>
                    <a:pt x="11730" y="103009"/>
                    <a:pt x="10803" y="103811"/>
                  </a:cubicBezTo>
                  <a:cubicBezTo>
                    <a:pt x="9900" y="104613"/>
                    <a:pt x="8973" y="105390"/>
                    <a:pt x="8021" y="106142"/>
                  </a:cubicBezTo>
                  <a:cubicBezTo>
                    <a:pt x="7043" y="106869"/>
                    <a:pt x="6091" y="107596"/>
                    <a:pt x="5088" y="108272"/>
                  </a:cubicBezTo>
                  <a:cubicBezTo>
                    <a:pt x="4838" y="108448"/>
                    <a:pt x="4612" y="108598"/>
                    <a:pt x="4387" y="108748"/>
                  </a:cubicBezTo>
                  <a:cubicBezTo>
                    <a:pt x="3184" y="111179"/>
                    <a:pt x="1705" y="113485"/>
                    <a:pt x="1" y="115616"/>
                  </a:cubicBezTo>
                  <a:cubicBezTo>
                    <a:pt x="2457" y="114312"/>
                    <a:pt x="5690" y="112508"/>
                    <a:pt x="7068" y="111355"/>
                  </a:cubicBezTo>
                  <a:lnTo>
                    <a:pt x="7093" y="111330"/>
                  </a:lnTo>
                  <a:cubicBezTo>
                    <a:pt x="7118" y="111305"/>
                    <a:pt x="7118" y="111305"/>
                    <a:pt x="7118" y="111305"/>
                  </a:cubicBezTo>
                  <a:cubicBezTo>
                    <a:pt x="13860" y="105515"/>
                    <a:pt x="18973" y="97971"/>
                    <a:pt x="21780" y="89625"/>
                  </a:cubicBezTo>
                  <a:lnTo>
                    <a:pt x="21780" y="89625"/>
                  </a:lnTo>
                  <a:cubicBezTo>
                    <a:pt x="18622" y="93084"/>
                    <a:pt x="14963" y="96117"/>
                    <a:pt x="10928" y="98623"/>
                  </a:cubicBezTo>
                  <a:cubicBezTo>
                    <a:pt x="16241" y="92834"/>
                    <a:pt x="20276" y="85941"/>
                    <a:pt x="22758" y="78523"/>
                  </a:cubicBezTo>
                  <a:lnTo>
                    <a:pt x="22758" y="78523"/>
                  </a:lnTo>
                  <a:cubicBezTo>
                    <a:pt x="19800" y="81931"/>
                    <a:pt x="16868" y="85365"/>
                    <a:pt x="13910" y="88773"/>
                  </a:cubicBezTo>
                  <a:cubicBezTo>
                    <a:pt x="17545" y="76919"/>
                    <a:pt x="22432" y="65490"/>
                    <a:pt x="28472" y="54688"/>
                  </a:cubicBezTo>
                  <a:cubicBezTo>
                    <a:pt x="29174" y="53460"/>
                    <a:pt x="29875" y="52232"/>
                    <a:pt x="30577" y="51004"/>
                  </a:cubicBezTo>
                  <a:lnTo>
                    <a:pt x="30577" y="51004"/>
                  </a:lnTo>
                  <a:cubicBezTo>
                    <a:pt x="26943" y="53084"/>
                    <a:pt x="23083" y="54914"/>
                    <a:pt x="19274" y="56718"/>
                  </a:cubicBezTo>
                  <a:cubicBezTo>
                    <a:pt x="24311" y="53134"/>
                    <a:pt x="29174" y="49375"/>
                    <a:pt x="33911" y="45440"/>
                  </a:cubicBezTo>
                  <a:cubicBezTo>
                    <a:pt x="34337" y="44738"/>
                    <a:pt x="34738" y="44036"/>
                    <a:pt x="35164" y="43360"/>
                  </a:cubicBezTo>
                  <a:lnTo>
                    <a:pt x="35164" y="43360"/>
                  </a:lnTo>
                  <a:cubicBezTo>
                    <a:pt x="31479" y="45340"/>
                    <a:pt x="27670" y="47144"/>
                    <a:pt x="23760" y="48773"/>
                  </a:cubicBezTo>
                  <a:cubicBezTo>
                    <a:pt x="29023" y="44863"/>
                    <a:pt x="34136" y="40778"/>
                    <a:pt x="39124" y="36542"/>
                  </a:cubicBezTo>
                  <a:cubicBezTo>
                    <a:pt x="42332" y="30778"/>
                    <a:pt x="45214" y="24863"/>
                    <a:pt x="47068" y="18547"/>
                  </a:cubicBezTo>
                  <a:cubicBezTo>
                    <a:pt x="47870" y="15866"/>
                    <a:pt x="48447" y="13084"/>
                    <a:pt x="48447" y="10302"/>
                  </a:cubicBezTo>
                  <a:cubicBezTo>
                    <a:pt x="48447" y="8948"/>
                    <a:pt x="48322" y="7595"/>
                    <a:pt x="47996" y="6242"/>
                  </a:cubicBezTo>
                  <a:cubicBezTo>
                    <a:pt x="47419" y="3936"/>
                    <a:pt x="46191" y="1705"/>
                    <a:pt x="44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4"/>
            <p:cNvSpPr/>
            <p:nvPr/>
          </p:nvSpPr>
          <p:spPr>
            <a:xfrm flipH="1">
              <a:off x="4985425" y="2344286"/>
              <a:ext cx="379339" cy="1013437"/>
            </a:xfrm>
            <a:custGeom>
              <a:avLst/>
              <a:gdLst/>
              <a:ahLst/>
              <a:cxnLst/>
              <a:rect l="l" t="t" r="r" b="b"/>
              <a:pathLst>
                <a:path w="25264" h="67495" extrusionOk="0">
                  <a:moveTo>
                    <a:pt x="25264" y="1"/>
                  </a:moveTo>
                  <a:lnTo>
                    <a:pt x="25264" y="1"/>
                  </a:lnTo>
                  <a:cubicBezTo>
                    <a:pt x="25239" y="26"/>
                    <a:pt x="25239" y="26"/>
                    <a:pt x="25239" y="26"/>
                  </a:cubicBezTo>
                  <a:cubicBezTo>
                    <a:pt x="23835" y="1780"/>
                    <a:pt x="22457" y="3535"/>
                    <a:pt x="21129" y="5314"/>
                  </a:cubicBezTo>
                  <a:cubicBezTo>
                    <a:pt x="21479" y="5089"/>
                    <a:pt x="21855" y="4838"/>
                    <a:pt x="22206" y="4612"/>
                  </a:cubicBezTo>
                  <a:cubicBezTo>
                    <a:pt x="23259" y="3109"/>
                    <a:pt x="24261" y="1555"/>
                    <a:pt x="25264" y="1"/>
                  </a:cubicBezTo>
                  <a:close/>
                  <a:moveTo>
                    <a:pt x="21830" y="5139"/>
                  </a:moveTo>
                  <a:lnTo>
                    <a:pt x="21830" y="5139"/>
                  </a:lnTo>
                  <a:cubicBezTo>
                    <a:pt x="21454" y="5414"/>
                    <a:pt x="21078" y="5665"/>
                    <a:pt x="20677" y="5916"/>
                  </a:cubicBezTo>
                  <a:cubicBezTo>
                    <a:pt x="19124" y="8021"/>
                    <a:pt x="17645" y="10201"/>
                    <a:pt x="16291" y="12457"/>
                  </a:cubicBezTo>
                  <a:cubicBezTo>
                    <a:pt x="18221" y="10101"/>
                    <a:pt x="20076" y="7645"/>
                    <a:pt x="21830" y="5139"/>
                  </a:cubicBezTo>
                  <a:close/>
                  <a:moveTo>
                    <a:pt x="18923" y="11630"/>
                  </a:moveTo>
                  <a:lnTo>
                    <a:pt x="18923" y="11630"/>
                  </a:lnTo>
                  <a:cubicBezTo>
                    <a:pt x="17870" y="12206"/>
                    <a:pt x="16843" y="12783"/>
                    <a:pt x="15790" y="13359"/>
                  </a:cubicBezTo>
                  <a:cubicBezTo>
                    <a:pt x="15565" y="13735"/>
                    <a:pt x="15364" y="14111"/>
                    <a:pt x="15164" y="14512"/>
                  </a:cubicBezTo>
                  <a:cubicBezTo>
                    <a:pt x="14311" y="16091"/>
                    <a:pt x="13560" y="17695"/>
                    <a:pt x="12858" y="19349"/>
                  </a:cubicBezTo>
                  <a:cubicBezTo>
                    <a:pt x="14763" y="16693"/>
                    <a:pt x="16793" y="14111"/>
                    <a:pt x="18923" y="11630"/>
                  </a:cubicBezTo>
                  <a:close/>
                  <a:moveTo>
                    <a:pt x="14763" y="20903"/>
                  </a:moveTo>
                  <a:lnTo>
                    <a:pt x="14763" y="20903"/>
                  </a:lnTo>
                  <a:cubicBezTo>
                    <a:pt x="13660" y="21906"/>
                    <a:pt x="12457" y="22833"/>
                    <a:pt x="11179" y="23635"/>
                  </a:cubicBezTo>
                  <a:cubicBezTo>
                    <a:pt x="10903" y="24412"/>
                    <a:pt x="10627" y="25214"/>
                    <a:pt x="10377" y="26016"/>
                  </a:cubicBezTo>
                  <a:lnTo>
                    <a:pt x="11053" y="25540"/>
                  </a:lnTo>
                  <a:lnTo>
                    <a:pt x="13234" y="24061"/>
                  </a:lnTo>
                  <a:cubicBezTo>
                    <a:pt x="13735" y="23008"/>
                    <a:pt x="14261" y="21956"/>
                    <a:pt x="14763" y="20903"/>
                  </a:cubicBezTo>
                  <a:close/>
                  <a:moveTo>
                    <a:pt x="12983" y="24537"/>
                  </a:moveTo>
                  <a:lnTo>
                    <a:pt x="12983" y="24537"/>
                  </a:lnTo>
                  <a:cubicBezTo>
                    <a:pt x="12382" y="24938"/>
                    <a:pt x="11780" y="25339"/>
                    <a:pt x="11179" y="25715"/>
                  </a:cubicBezTo>
                  <a:cubicBezTo>
                    <a:pt x="10878" y="25891"/>
                    <a:pt x="10577" y="26091"/>
                    <a:pt x="10301" y="26267"/>
                  </a:cubicBezTo>
                  <a:cubicBezTo>
                    <a:pt x="9850" y="27570"/>
                    <a:pt x="9449" y="28898"/>
                    <a:pt x="9048" y="30227"/>
                  </a:cubicBezTo>
                  <a:cubicBezTo>
                    <a:pt x="9600" y="29901"/>
                    <a:pt x="10126" y="29575"/>
                    <a:pt x="10677" y="29249"/>
                  </a:cubicBezTo>
                  <a:cubicBezTo>
                    <a:pt x="11454" y="27670"/>
                    <a:pt x="12206" y="26116"/>
                    <a:pt x="12983" y="24537"/>
                  </a:cubicBezTo>
                  <a:close/>
                  <a:moveTo>
                    <a:pt x="5991" y="53685"/>
                  </a:moveTo>
                  <a:cubicBezTo>
                    <a:pt x="5113" y="54312"/>
                    <a:pt x="4261" y="54989"/>
                    <a:pt x="3459" y="55665"/>
                  </a:cubicBezTo>
                  <a:cubicBezTo>
                    <a:pt x="3008" y="56818"/>
                    <a:pt x="2532" y="57971"/>
                    <a:pt x="2056" y="59124"/>
                  </a:cubicBezTo>
                  <a:cubicBezTo>
                    <a:pt x="2356" y="58848"/>
                    <a:pt x="2657" y="58548"/>
                    <a:pt x="2958" y="58272"/>
                  </a:cubicBezTo>
                  <a:lnTo>
                    <a:pt x="4662" y="56668"/>
                  </a:lnTo>
                  <a:cubicBezTo>
                    <a:pt x="5138" y="55690"/>
                    <a:pt x="5565" y="54688"/>
                    <a:pt x="5991" y="53685"/>
                  </a:cubicBezTo>
                  <a:close/>
                  <a:moveTo>
                    <a:pt x="4362" y="57269"/>
                  </a:moveTo>
                  <a:lnTo>
                    <a:pt x="3108" y="58422"/>
                  </a:lnTo>
                  <a:cubicBezTo>
                    <a:pt x="2707" y="58773"/>
                    <a:pt x="2306" y="59124"/>
                    <a:pt x="1905" y="59475"/>
                  </a:cubicBezTo>
                  <a:cubicBezTo>
                    <a:pt x="1429" y="60578"/>
                    <a:pt x="978" y="61680"/>
                    <a:pt x="477" y="62783"/>
                  </a:cubicBezTo>
                  <a:cubicBezTo>
                    <a:pt x="903" y="62532"/>
                    <a:pt x="1304" y="62257"/>
                    <a:pt x="1730" y="62006"/>
                  </a:cubicBezTo>
                  <a:cubicBezTo>
                    <a:pt x="2682" y="60477"/>
                    <a:pt x="3560" y="58898"/>
                    <a:pt x="4362" y="57269"/>
                  </a:cubicBezTo>
                  <a:close/>
                  <a:moveTo>
                    <a:pt x="5790" y="61229"/>
                  </a:moveTo>
                  <a:lnTo>
                    <a:pt x="5790" y="61229"/>
                  </a:lnTo>
                  <a:cubicBezTo>
                    <a:pt x="4813" y="61856"/>
                    <a:pt x="3810" y="62482"/>
                    <a:pt x="2833" y="63084"/>
                  </a:cubicBezTo>
                  <a:cubicBezTo>
                    <a:pt x="1955" y="64387"/>
                    <a:pt x="1028" y="65640"/>
                    <a:pt x="1" y="66793"/>
                  </a:cubicBezTo>
                  <a:cubicBezTo>
                    <a:pt x="452" y="66743"/>
                    <a:pt x="903" y="66618"/>
                    <a:pt x="1329" y="66442"/>
                  </a:cubicBezTo>
                  <a:lnTo>
                    <a:pt x="2081" y="65791"/>
                  </a:lnTo>
                  <a:cubicBezTo>
                    <a:pt x="2582" y="65390"/>
                    <a:pt x="3058" y="64964"/>
                    <a:pt x="3534" y="64563"/>
                  </a:cubicBezTo>
                  <a:lnTo>
                    <a:pt x="3534" y="64563"/>
                  </a:lnTo>
                  <a:cubicBezTo>
                    <a:pt x="3133" y="65039"/>
                    <a:pt x="2682" y="65515"/>
                    <a:pt x="2231" y="65941"/>
                  </a:cubicBezTo>
                  <a:cubicBezTo>
                    <a:pt x="2206" y="65966"/>
                    <a:pt x="2206" y="65966"/>
                    <a:pt x="2181" y="65991"/>
                  </a:cubicBezTo>
                  <a:cubicBezTo>
                    <a:pt x="2557" y="65741"/>
                    <a:pt x="2908" y="65465"/>
                    <a:pt x="3209" y="65139"/>
                  </a:cubicBezTo>
                  <a:lnTo>
                    <a:pt x="3209" y="65139"/>
                  </a:lnTo>
                  <a:cubicBezTo>
                    <a:pt x="2933" y="65941"/>
                    <a:pt x="2657" y="66718"/>
                    <a:pt x="2331" y="67495"/>
                  </a:cubicBezTo>
                  <a:cubicBezTo>
                    <a:pt x="3710" y="65540"/>
                    <a:pt x="4863" y="63435"/>
                    <a:pt x="5790" y="61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4"/>
            <p:cNvSpPr/>
            <p:nvPr/>
          </p:nvSpPr>
          <p:spPr>
            <a:xfrm flipH="1">
              <a:off x="4782558" y="2115098"/>
              <a:ext cx="85060" cy="75285"/>
            </a:xfrm>
            <a:custGeom>
              <a:avLst/>
              <a:gdLst/>
              <a:ahLst/>
              <a:cxnLst/>
              <a:rect l="l" t="t" r="r" b="b"/>
              <a:pathLst>
                <a:path w="5665" h="5014" extrusionOk="0">
                  <a:moveTo>
                    <a:pt x="5665" y="1"/>
                  </a:moveTo>
                  <a:lnTo>
                    <a:pt x="5665" y="1"/>
                  </a:lnTo>
                  <a:cubicBezTo>
                    <a:pt x="4988" y="602"/>
                    <a:pt x="4311" y="1204"/>
                    <a:pt x="3610" y="1780"/>
                  </a:cubicBezTo>
                  <a:cubicBezTo>
                    <a:pt x="2908" y="2356"/>
                    <a:pt x="2206" y="2933"/>
                    <a:pt x="1504" y="3509"/>
                  </a:cubicBezTo>
                  <a:cubicBezTo>
                    <a:pt x="1153" y="3785"/>
                    <a:pt x="828" y="4061"/>
                    <a:pt x="477" y="4336"/>
                  </a:cubicBezTo>
                  <a:cubicBezTo>
                    <a:pt x="301" y="4562"/>
                    <a:pt x="151" y="4788"/>
                    <a:pt x="1" y="5013"/>
                  </a:cubicBezTo>
                  <a:cubicBezTo>
                    <a:pt x="552" y="4562"/>
                    <a:pt x="1103" y="4111"/>
                    <a:pt x="1655" y="3660"/>
                  </a:cubicBezTo>
                  <a:cubicBezTo>
                    <a:pt x="2331" y="3083"/>
                    <a:pt x="3033" y="2482"/>
                    <a:pt x="3685" y="1880"/>
                  </a:cubicBezTo>
                  <a:cubicBezTo>
                    <a:pt x="4361" y="1254"/>
                    <a:pt x="5013" y="627"/>
                    <a:pt x="566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4"/>
            <p:cNvSpPr/>
            <p:nvPr/>
          </p:nvSpPr>
          <p:spPr>
            <a:xfrm flipH="1">
              <a:off x="4836379" y="2242298"/>
              <a:ext cx="149414" cy="102372"/>
            </a:xfrm>
            <a:custGeom>
              <a:avLst/>
              <a:gdLst/>
              <a:ahLst/>
              <a:cxnLst/>
              <a:rect l="l" t="t" r="r" b="b"/>
              <a:pathLst>
                <a:path w="9951" h="6818" extrusionOk="0">
                  <a:moveTo>
                    <a:pt x="9951" y="1"/>
                  </a:moveTo>
                  <a:lnTo>
                    <a:pt x="9951" y="1"/>
                  </a:lnTo>
                  <a:cubicBezTo>
                    <a:pt x="9224" y="527"/>
                    <a:pt x="8497" y="1028"/>
                    <a:pt x="7745" y="1530"/>
                  </a:cubicBezTo>
                  <a:cubicBezTo>
                    <a:pt x="7018" y="2031"/>
                    <a:pt x="6292" y="2532"/>
                    <a:pt x="5565" y="3008"/>
                  </a:cubicBezTo>
                  <a:cubicBezTo>
                    <a:pt x="4086" y="3986"/>
                    <a:pt x="2582" y="4963"/>
                    <a:pt x="1053" y="5865"/>
                  </a:cubicBezTo>
                  <a:cubicBezTo>
                    <a:pt x="853" y="5991"/>
                    <a:pt x="652" y="6116"/>
                    <a:pt x="452" y="6241"/>
                  </a:cubicBezTo>
                  <a:cubicBezTo>
                    <a:pt x="302" y="6417"/>
                    <a:pt x="151" y="6617"/>
                    <a:pt x="1" y="6818"/>
                  </a:cubicBezTo>
                  <a:cubicBezTo>
                    <a:pt x="1" y="6818"/>
                    <a:pt x="1" y="6818"/>
                    <a:pt x="26" y="6793"/>
                  </a:cubicBezTo>
                  <a:cubicBezTo>
                    <a:pt x="402" y="6567"/>
                    <a:pt x="803" y="6342"/>
                    <a:pt x="1204" y="6091"/>
                  </a:cubicBezTo>
                  <a:cubicBezTo>
                    <a:pt x="2708" y="5164"/>
                    <a:pt x="4211" y="4211"/>
                    <a:pt x="5665" y="3184"/>
                  </a:cubicBezTo>
                  <a:cubicBezTo>
                    <a:pt x="6392" y="2683"/>
                    <a:pt x="7119" y="2156"/>
                    <a:pt x="7845" y="1630"/>
                  </a:cubicBezTo>
                  <a:cubicBezTo>
                    <a:pt x="8547" y="1104"/>
                    <a:pt x="9249" y="552"/>
                    <a:pt x="995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4"/>
            <p:cNvSpPr/>
            <p:nvPr/>
          </p:nvSpPr>
          <p:spPr>
            <a:xfrm flipH="1">
              <a:off x="4997449" y="2390956"/>
              <a:ext cx="56832" cy="42162"/>
            </a:xfrm>
            <a:custGeom>
              <a:avLst/>
              <a:gdLst/>
              <a:ahLst/>
              <a:cxnLst/>
              <a:rect l="l" t="t" r="r" b="b"/>
              <a:pathLst>
                <a:path w="3785" h="2808" extrusionOk="0">
                  <a:moveTo>
                    <a:pt x="3785" y="1"/>
                  </a:moveTo>
                  <a:lnTo>
                    <a:pt x="1755" y="1354"/>
                  </a:lnTo>
                  <a:cubicBezTo>
                    <a:pt x="1680" y="1404"/>
                    <a:pt x="1604" y="1454"/>
                    <a:pt x="1529" y="1504"/>
                  </a:cubicBezTo>
                  <a:cubicBezTo>
                    <a:pt x="1178" y="1730"/>
                    <a:pt x="802" y="1981"/>
                    <a:pt x="452" y="2206"/>
                  </a:cubicBezTo>
                  <a:cubicBezTo>
                    <a:pt x="301" y="2407"/>
                    <a:pt x="151" y="2607"/>
                    <a:pt x="0" y="2808"/>
                  </a:cubicBezTo>
                  <a:cubicBezTo>
                    <a:pt x="401" y="2557"/>
                    <a:pt x="777" y="2306"/>
                    <a:pt x="1153" y="2031"/>
                  </a:cubicBezTo>
                  <a:cubicBezTo>
                    <a:pt x="1404" y="1880"/>
                    <a:pt x="1629" y="1705"/>
                    <a:pt x="1855" y="1529"/>
                  </a:cubicBezTo>
                  <a:cubicBezTo>
                    <a:pt x="2532" y="1053"/>
                    <a:pt x="3158" y="552"/>
                    <a:pt x="378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 flipH="1">
              <a:off x="5089650" y="2653645"/>
              <a:ext cx="120435" cy="85060"/>
            </a:xfrm>
            <a:custGeom>
              <a:avLst/>
              <a:gdLst/>
              <a:ahLst/>
              <a:cxnLst/>
              <a:rect l="l" t="t" r="r" b="b"/>
              <a:pathLst>
                <a:path w="8021" h="5665" extrusionOk="0">
                  <a:moveTo>
                    <a:pt x="8020" y="0"/>
                  </a:moveTo>
                  <a:cubicBezTo>
                    <a:pt x="7193" y="527"/>
                    <a:pt x="6391" y="1078"/>
                    <a:pt x="5589" y="1630"/>
                  </a:cubicBezTo>
                  <a:lnTo>
                    <a:pt x="3158" y="3284"/>
                  </a:lnTo>
                  <a:lnTo>
                    <a:pt x="2933" y="3459"/>
                  </a:lnTo>
                  <a:lnTo>
                    <a:pt x="752" y="4938"/>
                  </a:lnTo>
                  <a:lnTo>
                    <a:pt x="76" y="5414"/>
                  </a:lnTo>
                  <a:cubicBezTo>
                    <a:pt x="51" y="5489"/>
                    <a:pt x="25" y="5564"/>
                    <a:pt x="0" y="5665"/>
                  </a:cubicBezTo>
                  <a:cubicBezTo>
                    <a:pt x="276" y="5489"/>
                    <a:pt x="577" y="5289"/>
                    <a:pt x="878" y="5113"/>
                  </a:cubicBezTo>
                  <a:cubicBezTo>
                    <a:pt x="1479" y="4737"/>
                    <a:pt x="2081" y="4336"/>
                    <a:pt x="2682" y="3935"/>
                  </a:cubicBezTo>
                  <a:cubicBezTo>
                    <a:pt x="2908" y="3785"/>
                    <a:pt x="3108" y="3660"/>
                    <a:pt x="3334" y="3509"/>
                  </a:cubicBezTo>
                  <a:cubicBezTo>
                    <a:pt x="4136" y="2958"/>
                    <a:pt x="4938" y="2381"/>
                    <a:pt x="5715" y="1805"/>
                  </a:cubicBezTo>
                  <a:cubicBezTo>
                    <a:pt x="6492" y="1229"/>
                    <a:pt x="7269" y="627"/>
                    <a:pt x="8020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4"/>
            <p:cNvSpPr/>
            <p:nvPr/>
          </p:nvSpPr>
          <p:spPr>
            <a:xfrm flipH="1">
              <a:off x="5126898" y="2734175"/>
              <a:ext cx="14700" cy="11306"/>
            </a:xfrm>
            <a:custGeom>
              <a:avLst/>
              <a:gdLst/>
              <a:ahLst/>
              <a:cxnLst/>
              <a:rect l="l" t="t" r="r" b="b"/>
              <a:pathLst>
                <a:path w="979" h="753" extrusionOk="0">
                  <a:moveTo>
                    <a:pt x="978" y="1"/>
                  </a:moveTo>
                  <a:lnTo>
                    <a:pt x="1" y="753"/>
                  </a:lnTo>
                  <a:cubicBezTo>
                    <a:pt x="176" y="653"/>
                    <a:pt x="327" y="552"/>
                    <a:pt x="502" y="452"/>
                  </a:cubicBezTo>
                  <a:cubicBezTo>
                    <a:pt x="652" y="302"/>
                    <a:pt x="828" y="151"/>
                    <a:pt x="978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4"/>
            <p:cNvSpPr/>
            <p:nvPr/>
          </p:nvSpPr>
          <p:spPr>
            <a:xfrm flipH="1">
              <a:off x="5151738" y="2804180"/>
              <a:ext cx="70015" cy="60976"/>
            </a:xfrm>
            <a:custGeom>
              <a:avLst/>
              <a:gdLst/>
              <a:ahLst/>
              <a:cxnLst/>
              <a:rect l="l" t="t" r="r" b="b"/>
              <a:pathLst>
                <a:path w="4663" h="4061" extrusionOk="0">
                  <a:moveTo>
                    <a:pt x="4662" y="1"/>
                  </a:moveTo>
                  <a:lnTo>
                    <a:pt x="4662" y="1"/>
                  </a:lnTo>
                  <a:cubicBezTo>
                    <a:pt x="3760" y="677"/>
                    <a:pt x="2858" y="1404"/>
                    <a:pt x="1980" y="2106"/>
                  </a:cubicBezTo>
                  <a:cubicBezTo>
                    <a:pt x="1529" y="2457"/>
                    <a:pt x="1078" y="2833"/>
                    <a:pt x="627" y="3209"/>
                  </a:cubicBezTo>
                  <a:cubicBezTo>
                    <a:pt x="427" y="3484"/>
                    <a:pt x="201" y="3785"/>
                    <a:pt x="0" y="4061"/>
                  </a:cubicBezTo>
                  <a:cubicBezTo>
                    <a:pt x="702" y="3484"/>
                    <a:pt x="1404" y="2883"/>
                    <a:pt x="2106" y="2281"/>
                  </a:cubicBezTo>
                  <a:cubicBezTo>
                    <a:pt x="2958" y="1529"/>
                    <a:pt x="3835" y="778"/>
                    <a:pt x="466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flipH="1">
              <a:off x="5220238" y="2985948"/>
              <a:ext cx="34264" cy="35015"/>
            </a:xfrm>
            <a:custGeom>
              <a:avLst/>
              <a:gdLst/>
              <a:ahLst/>
              <a:cxnLst/>
              <a:rect l="l" t="t" r="r" b="b"/>
              <a:pathLst>
                <a:path w="2282" h="2332" extrusionOk="0">
                  <a:moveTo>
                    <a:pt x="2282" y="1"/>
                  </a:moveTo>
                  <a:cubicBezTo>
                    <a:pt x="1630" y="552"/>
                    <a:pt x="978" y="1129"/>
                    <a:pt x="352" y="1705"/>
                  </a:cubicBezTo>
                  <a:cubicBezTo>
                    <a:pt x="302" y="1755"/>
                    <a:pt x="227" y="1805"/>
                    <a:pt x="176" y="1856"/>
                  </a:cubicBezTo>
                  <a:cubicBezTo>
                    <a:pt x="101" y="2031"/>
                    <a:pt x="51" y="2181"/>
                    <a:pt x="1" y="2332"/>
                  </a:cubicBezTo>
                  <a:cubicBezTo>
                    <a:pt x="176" y="2181"/>
                    <a:pt x="327" y="2006"/>
                    <a:pt x="502" y="1856"/>
                  </a:cubicBezTo>
                  <a:cubicBezTo>
                    <a:pt x="1104" y="1229"/>
                    <a:pt x="1705" y="627"/>
                    <a:pt x="228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4"/>
            <p:cNvSpPr/>
            <p:nvPr/>
          </p:nvSpPr>
          <p:spPr>
            <a:xfrm flipH="1">
              <a:off x="5272161" y="3084933"/>
              <a:ext cx="7928" cy="980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527" y="0"/>
                  </a:moveTo>
                  <a:cubicBezTo>
                    <a:pt x="377" y="126"/>
                    <a:pt x="226" y="251"/>
                    <a:pt x="101" y="376"/>
                  </a:cubicBezTo>
                  <a:cubicBezTo>
                    <a:pt x="51" y="477"/>
                    <a:pt x="26" y="552"/>
                    <a:pt x="1" y="652"/>
                  </a:cubicBezTo>
                  <a:cubicBezTo>
                    <a:pt x="176" y="452"/>
                    <a:pt x="352" y="226"/>
                    <a:pt x="527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4"/>
            <p:cNvSpPr/>
            <p:nvPr/>
          </p:nvSpPr>
          <p:spPr>
            <a:xfrm flipH="1">
              <a:off x="5181474" y="3093582"/>
              <a:ext cx="154685" cy="143769"/>
            </a:xfrm>
            <a:custGeom>
              <a:avLst/>
              <a:gdLst/>
              <a:ahLst/>
              <a:cxnLst/>
              <a:rect l="l" t="t" r="r" b="b"/>
              <a:pathLst>
                <a:path w="10302" h="9575" extrusionOk="0">
                  <a:moveTo>
                    <a:pt x="10301" y="1"/>
                  </a:moveTo>
                  <a:cubicBezTo>
                    <a:pt x="9249" y="903"/>
                    <a:pt x="8196" y="1805"/>
                    <a:pt x="7168" y="2733"/>
                  </a:cubicBezTo>
                  <a:lnTo>
                    <a:pt x="4086" y="5540"/>
                  </a:lnTo>
                  <a:lnTo>
                    <a:pt x="2757" y="6768"/>
                  </a:lnTo>
                  <a:lnTo>
                    <a:pt x="1053" y="8372"/>
                  </a:lnTo>
                  <a:cubicBezTo>
                    <a:pt x="752" y="8648"/>
                    <a:pt x="451" y="8948"/>
                    <a:pt x="151" y="9224"/>
                  </a:cubicBezTo>
                  <a:cubicBezTo>
                    <a:pt x="101" y="9349"/>
                    <a:pt x="50" y="9475"/>
                    <a:pt x="0" y="9575"/>
                  </a:cubicBezTo>
                  <a:cubicBezTo>
                    <a:pt x="401" y="9224"/>
                    <a:pt x="802" y="8873"/>
                    <a:pt x="1203" y="8522"/>
                  </a:cubicBezTo>
                  <a:lnTo>
                    <a:pt x="2457" y="7369"/>
                  </a:lnTo>
                  <a:lnTo>
                    <a:pt x="4286" y="5740"/>
                  </a:lnTo>
                  <a:lnTo>
                    <a:pt x="7319" y="2883"/>
                  </a:lnTo>
                  <a:cubicBezTo>
                    <a:pt x="8321" y="1931"/>
                    <a:pt x="9324" y="978"/>
                    <a:pt x="1030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flipH="1">
              <a:off x="5311684" y="3313746"/>
              <a:ext cx="33138" cy="28243"/>
            </a:xfrm>
            <a:custGeom>
              <a:avLst/>
              <a:gdLst/>
              <a:ahLst/>
              <a:cxnLst/>
              <a:rect l="l" t="t" r="r" b="b"/>
              <a:pathLst>
                <a:path w="2207" h="1881" extrusionOk="0">
                  <a:moveTo>
                    <a:pt x="2206" y="1"/>
                  </a:moveTo>
                  <a:cubicBezTo>
                    <a:pt x="1730" y="402"/>
                    <a:pt x="1254" y="828"/>
                    <a:pt x="753" y="1229"/>
                  </a:cubicBezTo>
                  <a:lnTo>
                    <a:pt x="1" y="1880"/>
                  </a:lnTo>
                  <a:cubicBezTo>
                    <a:pt x="302" y="1755"/>
                    <a:pt x="577" y="1605"/>
                    <a:pt x="853" y="1429"/>
                  </a:cubicBezTo>
                  <a:cubicBezTo>
                    <a:pt x="878" y="1404"/>
                    <a:pt x="878" y="1404"/>
                    <a:pt x="903" y="1379"/>
                  </a:cubicBezTo>
                  <a:cubicBezTo>
                    <a:pt x="1354" y="953"/>
                    <a:pt x="1805" y="477"/>
                    <a:pt x="2206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4"/>
            <p:cNvSpPr/>
            <p:nvPr/>
          </p:nvSpPr>
          <p:spPr>
            <a:xfrm flipH="1">
              <a:off x="5210829" y="3285140"/>
              <a:ext cx="136246" cy="111411"/>
            </a:xfrm>
            <a:custGeom>
              <a:avLst/>
              <a:gdLst/>
              <a:ahLst/>
              <a:cxnLst/>
              <a:rect l="l" t="t" r="r" b="b"/>
              <a:pathLst>
                <a:path w="9074" h="7420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146" y="778"/>
                    <a:pt x="7219" y="1555"/>
                    <a:pt x="6291" y="2332"/>
                  </a:cubicBezTo>
                  <a:cubicBezTo>
                    <a:pt x="5364" y="3084"/>
                    <a:pt x="4412" y="3860"/>
                    <a:pt x="3459" y="4587"/>
                  </a:cubicBezTo>
                  <a:cubicBezTo>
                    <a:pt x="2507" y="5339"/>
                    <a:pt x="1529" y="6066"/>
                    <a:pt x="577" y="6768"/>
                  </a:cubicBezTo>
                  <a:cubicBezTo>
                    <a:pt x="427" y="6868"/>
                    <a:pt x="301" y="6968"/>
                    <a:pt x="176" y="7069"/>
                  </a:cubicBezTo>
                  <a:cubicBezTo>
                    <a:pt x="126" y="7194"/>
                    <a:pt x="51" y="7294"/>
                    <a:pt x="1" y="7419"/>
                  </a:cubicBezTo>
                  <a:cubicBezTo>
                    <a:pt x="226" y="7269"/>
                    <a:pt x="452" y="7119"/>
                    <a:pt x="702" y="6943"/>
                  </a:cubicBezTo>
                  <a:cubicBezTo>
                    <a:pt x="1705" y="6267"/>
                    <a:pt x="2657" y="5540"/>
                    <a:pt x="3635" y="4813"/>
                  </a:cubicBezTo>
                  <a:cubicBezTo>
                    <a:pt x="4587" y="4061"/>
                    <a:pt x="5514" y="3284"/>
                    <a:pt x="6417" y="2482"/>
                  </a:cubicBezTo>
                  <a:cubicBezTo>
                    <a:pt x="7344" y="1680"/>
                    <a:pt x="8221" y="853"/>
                    <a:pt x="9073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74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31" name="Google Shape;1231;p74"/>
          <p:cNvSpPr txBox="1">
            <a:spLocks noGrp="1"/>
          </p:cNvSpPr>
          <p:nvPr>
            <p:ph type="subTitle" idx="1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1232" name="Google Shape;1232;p74"/>
          <p:cNvSpPr txBox="1">
            <a:spLocks noGrp="1"/>
          </p:cNvSpPr>
          <p:nvPr>
            <p:ph type="title" idx="2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33" name="Google Shape;1233;p74"/>
          <p:cNvGrpSpPr/>
          <p:nvPr/>
        </p:nvGrpSpPr>
        <p:grpSpPr>
          <a:xfrm>
            <a:off x="4566442" y="642124"/>
            <a:ext cx="2910348" cy="3359493"/>
            <a:chOff x="4566442" y="642124"/>
            <a:chExt cx="2910348" cy="3359493"/>
          </a:xfrm>
        </p:grpSpPr>
        <p:sp>
          <p:nvSpPr>
            <p:cNvPr id="1234" name="Google Shape;1234;p74"/>
            <p:cNvSpPr/>
            <p:nvPr/>
          </p:nvSpPr>
          <p:spPr>
            <a:xfrm>
              <a:off x="5353044" y="1165270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4"/>
            <p:cNvSpPr/>
            <p:nvPr/>
          </p:nvSpPr>
          <p:spPr>
            <a:xfrm>
              <a:off x="7123393" y="642124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4"/>
            <p:cNvSpPr/>
            <p:nvPr/>
          </p:nvSpPr>
          <p:spPr>
            <a:xfrm>
              <a:off x="4566442" y="3424396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2531</Words>
  <Application>Microsoft Office PowerPoint</Application>
  <PresentationFormat>Presentación en pantalla (16:9)</PresentationFormat>
  <Paragraphs>544</Paragraphs>
  <Slides>60</Slides>
  <Notes>60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60</vt:i4>
      </vt:variant>
    </vt:vector>
  </HeadingPairs>
  <TitlesOfParts>
    <vt:vector size="73" baseType="lpstr">
      <vt:lpstr>Marcellus</vt:lpstr>
      <vt:lpstr>Proxima Nova</vt:lpstr>
      <vt:lpstr>Montserrat</vt:lpstr>
      <vt:lpstr>Libre Baskerville</vt:lpstr>
      <vt:lpstr>Arial</vt:lpstr>
      <vt:lpstr>Roboto Condensed Light</vt:lpstr>
      <vt:lpstr>Merriweather</vt:lpstr>
      <vt:lpstr>Roboto</vt:lpstr>
      <vt:lpstr>DM Sans</vt:lpstr>
      <vt:lpstr>Bebas Neue</vt:lpstr>
      <vt:lpstr>Proxima Nova Semibold</vt:lpstr>
      <vt:lpstr>Generation of '27 by Slidesgo</vt:lpstr>
      <vt:lpstr>Slidesgo Final Pages</vt:lpstr>
      <vt:lpstr>Nullers Books</vt:lpstr>
      <vt:lpstr>Contenido</vt:lpstr>
      <vt:lpstr>Table of contents</vt:lpstr>
      <vt:lpstr>Table of contents</vt:lpstr>
      <vt:lpstr>About generation of ‘27</vt:lpstr>
      <vt:lpstr>Presentation</vt:lpstr>
      <vt:lpstr>Introduction</vt:lpstr>
      <vt:lpstr>About generation of 27</vt:lpstr>
      <vt:lpstr>Methodology</vt:lpstr>
      <vt:lpstr>Methodology</vt:lpstr>
      <vt:lpstr>Methodology</vt:lpstr>
      <vt:lpstr>Methodology</vt:lpstr>
      <vt:lpstr>“This is a quote, words full of wisdom that someone important said and can make the reader get inspired.”</vt:lpstr>
      <vt:lpstr>Study objectives</vt:lpstr>
      <vt:lpstr>Study objectives</vt:lpstr>
      <vt:lpstr>Study objectives</vt:lpstr>
      <vt:lpstr>Mercury</vt:lpstr>
      <vt:lpstr>Hypothesis</vt:lpstr>
      <vt:lpstr>Theory 1</vt:lpstr>
      <vt:lpstr>This is a map</vt:lpstr>
      <vt:lpstr>Global vision</vt:lpstr>
      <vt:lpstr>Literature Review</vt:lpstr>
      <vt:lpstr>Literature review</vt:lpstr>
      <vt:lpstr>Objectives</vt:lpstr>
      <vt:lpstr>Invested time</vt:lpstr>
      <vt:lpstr>Primary objectives</vt:lpstr>
      <vt:lpstr>Secondary objectives</vt:lpstr>
      <vt:lpstr>Awesome words</vt:lpstr>
      <vt:lpstr>Your work</vt:lpstr>
      <vt:lpstr>Your work</vt:lpstr>
      <vt:lpstr>Multimedia</vt:lpstr>
      <vt:lpstr>Study program</vt:lpstr>
      <vt:lpstr>Schedule</vt:lpstr>
      <vt:lpstr>Schedule</vt:lpstr>
      <vt:lpstr>Schedule</vt:lpstr>
      <vt:lpstr>Schedule</vt:lpstr>
      <vt:lpstr>1,927</vt:lpstr>
      <vt:lpstr>Table</vt:lpstr>
      <vt:lpstr>Comparation</vt:lpstr>
      <vt:lpstr>Timeline</vt:lpstr>
      <vt:lpstr>Study timeline</vt:lpstr>
      <vt:lpstr>Important percentages</vt:lpstr>
      <vt:lpstr>Important percentages</vt:lpstr>
      <vt:lpstr>Important percentages</vt:lpstr>
      <vt:lpstr>Estimación de gastos</vt:lpstr>
      <vt:lpstr>Results analysis</vt:lpstr>
      <vt:lpstr>Investigation results</vt:lpstr>
      <vt:lpstr>Research results</vt:lpstr>
      <vt:lpstr>Results analysis</vt:lpstr>
      <vt:lpstr>Conclusions</vt:lpstr>
      <vt:lpstr>Conclusions</vt:lpstr>
      <vt:lpstr>Public conclusions</vt:lpstr>
      <vt:lpstr>Conclusions</vt:lpstr>
      <vt:lpstr>Conclusion in numbers</vt:lpstr>
      <vt:lpstr>333,000</vt:lpstr>
      <vt:lpstr>Bibliography</vt:lpstr>
      <vt:lpstr>Bibliographic references</vt:lpstr>
      <vt:lpstr>Bibliographic references</vt:lpstr>
      <vt:lpstr>Gracias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Nullers Books</dc:title>
  <cp:lastModifiedBy>Madirex Land</cp:lastModifiedBy>
  <cp:revision>2</cp:revision>
  <dcterms:modified xsi:type="dcterms:W3CDTF">2024-03-07T20:47:08Z</dcterms:modified>
</cp:coreProperties>
</file>