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7" r:id="rId4"/>
    <p:sldId id="259" r:id="rId5"/>
    <p:sldId id="258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C04AC"/>
    <a:srgbClr val="F4F7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43" autoAdjust="0"/>
    <p:restoredTop sz="94660"/>
  </p:normalViewPr>
  <p:slideViewPr>
    <p:cSldViewPr snapToGrid="0">
      <p:cViewPr varScale="1">
        <p:scale>
          <a:sx n="74" d="100"/>
          <a:sy n="74" d="100"/>
        </p:scale>
        <p:origin x="4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8C370-AAC3-433E-BC83-1EB4B3D93CC7}" type="datetimeFigureOut">
              <a:rPr lang="ru-RU" smtClean="0"/>
              <a:t>26.09.2023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C463DF7-3B7B-4589-9F2D-3BE14125B2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8575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8C370-AAC3-433E-BC83-1EB4B3D93CC7}" type="datetimeFigureOut">
              <a:rPr lang="ru-RU" smtClean="0"/>
              <a:t>26.09.2023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C463DF7-3B7B-4589-9F2D-3BE14125B2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252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8C370-AAC3-433E-BC83-1EB4B3D93CC7}" type="datetimeFigureOut">
              <a:rPr lang="ru-RU" smtClean="0"/>
              <a:t>26.09.2023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C463DF7-3B7B-4589-9F2D-3BE14125B2A0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622874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8C370-AAC3-433E-BC83-1EB4B3D93CC7}" type="datetimeFigureOut">
              <a:rPr lang="ru-RU" smtClean="0"/>
              <a:t>26.09.2023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C463DF7-3B7B-4589-9F2D-3BE14125B2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14297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8C370-AAC3-433E-BC83-1EB4B3D93CC7}" type="datetimeFigureOut">
              <a:rPr lang="ru-RU" smtClean="0"/>
              <a:t>26.09.2023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C463DF7-3B7B-4589-9F2D-3BE14125B2A0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793584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8C370-AAC3-433E-BC83-1EB4B3D93CC7}" type="datetimeFigureOut">
              <a:rPr lang="ru-RU" smtClean="0"/>
              <a:t>26.09.2023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C463DF7-3B7B-4589-9F2D-3BE14125B2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40184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8C370-AAC3-433E-BC83-1EB4B3D93CC7}" type="datetimeFigureOut">
              <a:rPr lang="ru-RU" smtClean="0"/>
              <a:t>26.09.2023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63DF7-3B7B-4589-9F2D-3BE14125B2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43936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8C370-AAC3-433E-BC83-1EB4B3D93CC7}" type="datetimeFigureOut">
              <a:rPr lang="ru-RU" smtClean="0"/>
              <a:t>26.09.2023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63DF7-3B7B-4589-9F2D-3BE14125B2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0066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8C370-AAC3-433E-BC83-1EB4B3D93CC7}" type="datetimeFigureOut">
              <a:rPr lang="ru-RU" smtClean="0"/>
              <a:t>26.09.2023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63DF7-3B7B-4589-9F2D-3BE14125B2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5350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8C370-AAC3-433E-BC83-1EB4B3D93CC7}" type="datetimeFigureOut">
              <a:rPr lang="ru-RU" smtClean="0"/>
              <a:t>26.09.2023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C463DF7-3B7B-4589-9F2D-3BE14125B2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384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8C370-AAC3-433E-BC83-1EB4B3D93CC7}" type="datetimeFigureOut">
              <a:rPr lang="ru-RU" smtClean="0"/>
              <a:t>26.09.2023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C463DF7-3B7B-4589-9F2D-3BE14125B2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8540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8C370-AAC3-433E-BC83-1EB4B3D93CC7}" type="datetimeFigureOut">
              <a:rPr lang="ru-RU" smtClean="0"/>
              <a:t>26.09.2023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C463DF7-3B7B-4589-9F2D-3BE14125B2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9108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8C370-AAC3-433E-BC83-1EB4B3D93CC7}" type="datetimeFigureOut">
              <a:rPr lang="ru-RU" smtClean="0"/>
              <a:t>26.09.2023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63DF7-3B7B-4589-9F2D-3BE14125B2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71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8C370-AAC3-433E-BC83-1EB4B3D93CC7}" type="datetimeFigureOut">
              <a:rPr lang="ru-RU" smtClean="0"/>
              <a:t>26.09.2023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63DF7-3B7B-4589-9F2D-3BE14125B2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8357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8C370-AAC3-433E-BC83-1EB4B3D93CC7}" type="datetimeFigureOut">
              <a:rPr lang="ru-RU" smtClean="0"/>
              <a:t>26.09.2023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63DF7-3B7B-4589-9F2D-3BE14125B2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7721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8C370-AAC3-433E-BC83-1EB4B3D93CC7}" type="datetimeFigureOut">
              <a:rPr lang="ru-RU" smtClean="0"/>
              <a:t>26.09.2023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C463DF7-3B7B-4589-9F2D-3BE14125B2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6339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28C370-AAC3-433E-BC83-1EB4B3D93CC7}" type="datetimeFigureOut">
              <a:rPr lang="ru-RU" smtClean="0"/>
              <a:t>26.09.2023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C463DF7-3B7B-4589-9F2D-3BE14125B2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8629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" y="1009934"/>
            <a:ext cx="12191999" cy="2238233"/>
          </a:xfrm>
        </p:spPr>
        <p:txBody>
          <a:bodyPr>
            <a:normAutofit/>
          </a:bodyPr>
          <a:lstStyle/>
          <a:p>
            <a:pPr algn="ctr"/>
            <a:r>
              <a:rPr lang="ru-RU" sz="6000" dirty="0" smtClean="0"/>
              <a:t>Инструменты</a:t>
            </a:r>
            <a:r>
              <a:rPr lang="en-US" sz="6000" dirty="0" smtClean="0"/>
              <a:t> </a:t>
            </a:r>
            <a:r>
              <a:rPr lang="ru-RU" sz="6000" dirty="0" smtClean="0"/>
              <a:t>тестирования </a:t>
            </a:r>
            <a:r>
              <a:rPr lang="ru-RU" sz="6000" dirty="0"/>
              <a:t>в </a:t>
            </a:r>
            <a:r>
              <a:rPr lang="en-US" sz="6000" dirty="0" smtClean="0"/>
              <a:t/>
            </a:r>
            <a:br>
              <a:rPr lang="en-US" sz="6000" dirty="0" smtClean="0"/>
            </a:br>
            <a:r>
              <a:rPr lang="ru-RU" sz="6000" dirty="0" smtClean="0"/>
              <a:t>С</a:t>
            </a:r>
            <a:r>
              <a:rPr lang="ru-RU" sz="6000" dirty="0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1861421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4580607" cy="741051"/>
          </a:xfrm>
        </p:spPr>
        <p:txBody>
          <a:bodyPr/>
          <a:lstStyle/>
          <a:p>
            <a:r>
              <a:rPr lang="en-US" dirty="0"/>
              <a:t>[</a:t>
            </a:r>
            <a:r>
              <a:rPr lang="en-US" dirty="0" err="1"/>
              <a:t>AssemblyCleanup</a:t>
            </a:r>
            <a:r>
              <a:rPr lang="en-US" dirty="0" smtClean="0"/>
              <a:t>]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75" t="9203" r="47158" b="60346"/>
          <a:stretch/>
        </p:blipFill>
        <p:spPr>
          <a:xfrm>
            <a:off x="2592925" y="2932090"/>
            <a:ext cx="6898805" cy="2259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33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4039695" cy="869839"/>
          </a:xfrm>
        </p:spPr>
        <p:txBody>
          <a:bodyPr/>
          <a:lstStyle/>
          <a:p>
            <a:r>
              <a:rPr lang="en-US" dirty="0"/>
              <a:t>[</a:t>
            </a:r>
            <a:r>
              <a:rPr lang="en-US" dirty="0" err="1"/>
              <a:t>ClassCleanup</a:t>
            </a:r>
            <a:r>
              <a:rPr lang="en-US" dirty="0" smtClean="0"/>
              <a:t>]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290" t="9317" r="32593" b="48415"/>
          <a:stretch/>
        </p:blipFill>
        <p:spPr>
          <a:xfrm>
            <a:off x="2949263" y="2485622"/>
            <a:ext cx="7096258" cy="255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353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3421509" cy="1114538"/>
          </a:xfrm>
        </p:spPr>
        <p:txBody>
          <a:bodyPr/>
          <a:lstStyle/>
          <a:p>
            <a:r>
              <a:rPr lang="en-US" dirty="0"/>
              <a:t>[</a:t>
            </a:r>
            <a:r>
              <a:rPr lang="en-US" dirty="0" err="1"/>
              <a:t>TestCleanup</a:t>
            </a:r>
            <a:r>
              <a:rPr lang="en-US" dirty="0" smtClean="0"/>
              <a:t>]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098" t="9317" r="44475" b="47393"/>
          <a:stretch/>
        </p:blipFill>
        <p:spPr>
          <a:xfrm>
            <a:off x="2592925" y="2253802"/>
            <a:ext cx="6628348" cy="2964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081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8656" t="32751" r="29861" b="49552"/>
          <a:stretch/>
        </p:blipFill>
        <p:spPr>
          <a:xfrm>
            <a:off x="2099630" y="624110"/>
            <a:ext cx="8628469" cy="2069387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l="28685" t="57174" r="29841" b="24692"/>
          <a:stretch/>
        </p:blipFill>
        <p:spPr>
          <a:xfrm>
            <a:off x="2202662" y="3610019"/>
            <a:ext cx="8628469" cy="2121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389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906" t="8976" r="50608" b="58983"/>
          <a:stretch/>
        </p:blipFill>
        <p:spPr>
          <a:xfrm>
            <a:off x="2240924" y="681506"/>
            <a:ext cx="7806634" cy="233894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/>
          <a:srcRect l="28487" t="49604" r="29840" b="34727"/>
          <a:stretch/>
        </p:blipFill>
        <p:spPr>
          <a:xfrm>
            <a:off x="1228851" y="3528812"/>
            <a:ext cx="9808341" cy="2073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68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0228" t="29087" r="31635" b="26941"/>
          <a:stretch/>
        </p:blipFill>
        <p:spPr>
          <a:xfrm>
            <a:off x="2713650" y="1455312"/>
            <a:ext cx="6893986" cy="4468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267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68679" y="392290"/>
            <a:ext cx="2674534" cy="1140296"/>
          </a:xfrm>
        </p:spPr>
        <p:txBody>
          <a:bodyPr/>
          <a:lstStyle/>
          <a:p>
            <a:r>
              <a:rPr lang="ru-RU" dirty="0"/>
              <a:t>Методы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68679" y="1867436"/>
            <a:ext cx="9298547" cy="3760631"/>
          </a:xfrm>
        </p:spPr>
        <p:txBody>
          <a:bodyPr numCol="2">
            <a:normAutofit lnSpcReduction="10000"/>
          </a:bodyPr>
          <a:lstStyle/>
          <a:p>
            <a:r>
              <a:rPr lang="en-US" dirty="0" err="1"/>
              <a:t>Assert.AreEqual</a:t>
            </a:r>
            <a:r>
              <a:rPr lang="en-US" dirty="0"/>
              <a:t>() </a:t>
            </a:r>
            <a:endParaRPr lang="en-US" dirty="0" smtClean="0"/>
          </a:p>
          <a:p>
            <a:r>
              <a:rPr lang="en-US" dirty="0" err="1" smtClean="0"/>
              <a:t>Assert.AreNotEqual</a:t>
            </a:r>
            <a:r>
              <a:rPr lang="en-US" dirty="0"/>
              <a:t>()</a:t>
            </a:r>
          </a:p>
          <a:p>
            <a:r>
              <a:rPr lang="en-US" dirty="0" err="1"/>
              <a:t>Assert.ArtNotSame</a:t>
            </a:r>
            <a:r>
              <a:rPr lang="en-US" dirty="0"/>
              <a:t>()</a:t>
            </a:r>
          </a:p>
          <a:p>
            <a:r>
              <a:rPr lang="en-US" dirty="0" err="1"/>
              <a:t>Assert.AreSame</a:t>
            </a:r>
            <a:r>
              <a:rPr lang="en-US" dirty="0"/>
              <a:t>()</a:t>
            </a:r>
          </a:p>
          <a:p>
            <a:r>
              <a:rPr lang="en-US" dirty="0" err="1"/>
              <a:t>Assert.Equals</a:t>
            </a:r>
            <a:r>
              <a:rPr lang="en-US" dirty="0"/>
              <a:t>()</a:t>
            </a:r>
          </a:p>
          <a:p>
            <a:r>
              <a:rPr lang="en-US" dirty="0" err="1"/>
              <a:t>Assert.Fail</a:t>
            </a:r>
            <a:r>
              <a:rPr lang="en-US" dirty="0"/>
              <a:t>() </a:t>
            </a:r>
          </a:p>
          <a:p>
            <a:r>
              <a:rPr lang="en-US" dirty="0" err="1"/>
              <a:t>Assert.Inconclusive</a:t>
            </a:r>
            <a:r>
              <a:rPr lang="en-US" dirty="0"/>
              <a:t>()</a:t>
            </a:r>
          </a:p>
          <a:p>
            <a:r>
              <a:rPr lang="en-US" dirty="0" err="1"/>
              <a:t>Assert.IsFalse</a:t>
            </a:r>
            <a:r>
              <a:rPr lang="en-US" dirty="0"/>
              <a:t>()</a:t>
            </a:r>
          </a:p>
          <a:p>
            <a:r>
              <a:rPr lang="en-US" dirty="0" err="1"/>
              <a:t>Assert.IsInstanceOfType</a:t>
            </a:r>
            <a:r>
              <a:rPr lang="en-US" dirty="0"/>
              <a:t>()</a:t>
            </a:r>
          </a:p>
          <a:p>
            <a:r>
              <a:rPr lang="en-US" dirty="0" err="1"/>
              <a:t>Assert.IsNotInstanceOfType</a:t>
            </a:r>
            <a:r>
              <a:rPr lang="en-US" dirty="0"/>
              <a:t>()</a:t>
            </a:r>
          </a:p>
          <a:p>
            <a:r>
              <a:rPr lang="en-US" dirty="0" err="1"/>
              <a:t>Assert.IsNotNull</a:t>
            </a:r>
            <a:r>
              <a:rPr lang="en-US" dirty="0"/>
              <a:t>()</a:t>
            </a:r>
          </a:p>
          <a:p>
            <a:r>
              <a:rPr lang="en-US" dirty="0" err="1"/>
              <a:t>Assert.IsNull</a:t>
            </a:r>
            <a:r>
              <a:rPr lang="en-US" dirty="0"/>
              <a:t>()</a:t>
            </a:r>
          </a:p>
          <a:p>
            <a:r>
              <a:rPr lang="en-US" dirty="0" err="1"/>
              <a:t>Assert.IsTrue</a:t>
            </a:r>
            <a:r>
              <a:rPr lang="en-US" dirty="0"/>
              <a:t>()</a:t>
            </a:r>
          </a:p>
          <a:p>
            <a:r>
              <a:rPr lang="en-US" dirty="0" err="1"/>
              <a:t>Assert.ReferenceEquals</a:t>
            </a:r>
            <a:r>
              <a:rPr lang="en-US" dirty="0"/>
              <a:t>()</a:t>
            </a:r>
          </a:p>
          <a:p>
            <a:r>
              <a:rPr lang="en-US" dirty="0" err="1"/>
              <a:t>Assert.ReplaceNullChars</a:t>
            </a:r>
            <a:r>
              <a:rPr lang="en-US" dirty="0"/>
              <a:t>()</a:t>
            </a:r>
          </a:p>
          <a:p>
            <a:r>
              <a:rPr lang="en-US" dirty="0" err="1"/>
              <a:t>Assert.That</a:t>
            </a:r>
            <a:r>
              <a:rPr lang="en-US" dirty="0"/>
              <a:t>()</a:t>
            </a:r>
          </a:p>
          <a:p>
            <a:r>
              <a:rPr lang="en-US" dirty="0" err="1"/>
              <a:t>Assert.ThrowsException</a:t>
            </a:r>
            <a:r>
              <a:rPr lang="en-US" dirty="0"/>
              <a:t>()</a:t>
            </a:r>
          </a:p>
          <a:p>
            <a:r>
              <a:rPr lang="en-US" dirty="0" err="1"/>
              <a:t>Assert.ThrowsExceptionAsync</a:t>
            </a:r>
            <a:r>
              <a:rPr lang="en-US" dirty="0"/>
              <a:t>()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50126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6592018" cy="754314"/>
          </a:xfrm>
        </p:spPr>
        <p:txBody>
          <a:bodyPr>
            <a:normAutofit/>
          </a:bodyPr>
          <a:lstStyle/>
          <a:p>
            <a:r>
              <a:rPr lang="ru-RU" dirty="0"/>
              <a:t>Инструменты тестирования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111539" y="2306472"/>
            <a:ext cx="5790515" cy="2647665"/>
          </a:xfrm>
        </p:spPr>
        <p:txBody>
          <a:bodyPr>
            <a:normAutofit/>
          </a:bodyPr>
          <a:lstStyle/>
          <a:p>
            <a:r>
              <a:rPr lang="en-US" sz="3200" dirty="0" err="1" smtClean="0"/>
              <a:t>MSTest</a:t>
            </a:r>
            <a:endParaRPr lang="en-US" sz="3200" dirty="0" smtClean="0"/>
          </a:p>
          <a:p>
            <a:r>
              <a:rPr lang="en-US" sz="3200" dirty="0" err="1" smtClean="0"/>
              <a:t>Nunit</a:t>
            </a:r>
            <a:endParaRPr lang="en-US" sz="3200" dirty="0" smtClean="0"/>
          </a:p>
          <a:p>
            <a:r>
              <a:rPr lang="en-US" sz="3200" dirty="0" err="1"/>
              <a:t>Moq</a:t>
            </a:r>
            <a:r>
              <a:rPr lang="en-US" sz="3200" dirty="0"/>
              <a:t> </a:t>
            </a:r>
            <a:endParaRPr lang="en-US" sz="3200" dirty="0" smtClean="0"/>
          </a:p>
          <a:p>
            <a:r>
              <a:rPr lang="en-US" sz="3200" dirty="0" err="1"/>
              <a:t>SpecFlow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844835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42942" y="363313"/>
            <a:ext cx="2301047" cy="988968"/>
          </a:xfrm>
        </p:spPr>
        <p:txBody>
          <a:bodyPr/>
          <a:lstStyle/>
          <a:p>
            <a:r>
              <a:rPr lang="en-US" dirty="0" err="1"/>
              <a:t>MSTest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6778" y="1549759"/>
            <a:ext cx="5009324" cy="1575515"/>
          </a:xfrm>
        </p:spPr>
        <p:txBody>
          <a:bodyPr/>
          <a:lstStyle/>
          <a:p>
            <a:r>
              <a:rPr lang="en-US" dirty="0"/>
              <a:t>install-package </a:t>
            </a:r>
            <a:r>
              <a:rPr lang="en-US" dirty="0" err="1"/>
              <a:t>mstest.testframework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install-package </a:t>
            </a:r>
            <a:r>
              <a:rPr lang="en-US" dirty="0" err="1"/>
              <a:t>mstest.testadapter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install-package </a:t>
            </a:r>
            <a:r>
              <a:rPr lang="en-US" dirty="0" err="1"/>
              <a:t>microsoft.net.tests.sdk</a:t>
            </a:r>
            <a:endParaRPr lang="ru-RU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5254548" y="3430077"/>
            <a:ext cx="5009324" cy="15755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4548" y="3026537"/>
            <a:ext cx="6937452" cy="3484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326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4862" y="356621"/>
            <a:ext cx="7070501" cy="5441902"/>
          </a:xfrm>
        </p:spPr>
      </p:pic>
    </p:spTree>
    <p:extLst>
      <p:ext uri="{BB962C8B-B14F-4D97-AF65-F5344CB8AC3E}">
        <p14:creationId xmlns:p14="http://schemas.microsoft.com/office/powerpoint/2010/main" val="3722845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9143" r="56427" b="52374"/>
          <a:stretch/>
        </p:blipFill>
        <p:spPr>
          <a:xfrm>
            <a:off x="1401226" y="2382591"/>
            <a:ext cx="6951128" cy="3451538"/>
          </a:xfrm>
          <a:prstGeom prst="rect">
            <a:avLst/>
          </a:prstGeom>
        </p:spPr>
      </p:pic>
      <p:sp>
        <p:nvSpPr>
          <p:cNvPr id="5" name="Объект 2"/>
          <p:cNvSpPr txBox="1">
            <a:spLocks/>
          </p:cNvSpPr>
          <p:nvPr/>
        </p:nvSpPr>
        <p:spPr>
          <a:xfrm>
            <a:off x="6259132" y="631065"/>
            <a:ext cx="5679583" cy="17515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Microsoft.VisualStudio.TestTools.UnitTesting</a:t>
            </a:r>
            <a:endParaRPr lang="en-US" dirty="0" smtClean="0"/>
          </a:p>
          <a:p>
            <a:r>
              <a:rPr lang="en-US" dirty="0"/>
              <a:t>[</a:t>
            </a:r>
            <a:r>
              <a:rPr lang="en-US" dirty="0" err="1"/>
              <a:t>TestClass</a:t>
            </a:r>
            <a:r>
              <a:rPr lang="en-US" dirty="0" smtClean="0"/>
              <a:t>]</a:t>
            </a:r>
          </a:p>
          <a:p>
            <a:r>
              <a:rPr lang="en-US" dirty="0"/>
              <a:t>[</a:t>
            </a:r>
            <a:r>
              <a:rPr lang="en-US" dirty="0" err="1"/>
              <a:t>TestMethod</a:t>
            </a:r>
            <a:r>
              <a:rPr lang="en-US" dirty="0"/>
              <a:t>]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2509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186191" y="1489656"/>
            <a:ext cx="5086597" cy="3262647"/>
          </a:xfrm>
        </p:spPr>
        <p:txBody>
          <a:bodyPr/>
          <a:lstStyle/>
          <a:p>
            <a:r>
              <a:rPr lang="en-US" dirty="0"/>
              <a:t>[</a:t>
            </a:r>
            <a:r>
              <a:rPr lang="en-US" dirty="0" err="1"/>
              <a:t>AssemblyInitialize</a:t>
            </a:r>
            <a:r>
              <a:rPr lang="en-US" dirty="0" smtClean="0"/>
              <a:t>]</a:t>
            </a:r>
          </a:p>
          <a:p>
            <a:r>
              <a:rPr lang="en-US" dirty="0"/>
              <a:t>[</a:t>
            </a:r>
            <a:r>
              <a:rPr lang="en-US" dirty="0" err="1"/>
              <a:t>AssemblyCleanup</a:t>
            </a:r>
            <a:r>
              <a:rPr lang="en-US" dirty="0" smtClean="0"/>
              <a:t>]</a:t>
            </a:r>
          </a:p>
          <a:p>
            <a:r>
              <a:rPr lang="en-US" dirty="0"/>
              <a:t>[</a:t>
            </a:r>
            <a:r>
              <a:rPr lang="en-US" dirty="0" err="1"/>
              <a:t>ClassInitialize</a:t>
            </a:r>
            <a:r>
              <a:rPr lang="en-US" dirty="0" smtClean="0"/>
              <a:t>]</a:t>
            </a:r>
          </a:p>
          <a:p>
            <a:r>
              <a:rPr lang="en-US" dirty="0" smtClean="0"/>
              <a:t>[</a:t>
            </a:r>
            <a:r>
              <a:rPr lang="en-US" dirty="0" err="1"/>
              <a:t>ClassCleanup</a:t>
            </a:r>
            <a:r>
              <a:rPr lang="en-US" dirty="0" smtClean="0"/>
              <a:t>]</a:t>
            </a:r>
          </a:p>
          <a:p>
            <a:r>
              <a:rPr lang="en-US" dirty="0" smtClean="0"/>
              <a:t>[</a:t>
            </a:r>
            <a:r>
              <a:rPr lang="en-US" dirty="0" err="1"/>
              <a:t>TestInitialize</a:t>
            </a:r>
            <a:r>
              <a:rPr lang="en-US" dirty="0" smtClean="0"/>
              <a:t>]</a:t>
            </a:r>
          </a:p>
          <a:p>
            <a:r>
              <a:rPr lang="en-US" dirty="0" smtClean="0"/>
              <a:t>[</a:t>
            </a:r>
            <a:r>
              <a:rPr lang="en-US" dirty="0" err="1"/>
              <a:t>TestCleanup</a:t>
            </a:r>
            <a:r>
              <a:rPr lang="en-US" dirty="0" smtClean="0"/>
              <a:t>]</a:t>
            </a:r>
            <a:endParaRPr lang="ru-RU" dirty="0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1902048" y="559716"/>
            <a:ext cx="5688190" cy="728171"/>
          </a:xfrm>
        </p:spPr>
        <p:txBody>
          <a:bodyPr>
            <a:normAutofit/>
          </a:bodyPr>
          <a:lstStyle/>
          <a:p>
            <a:r>
              <a:rPr lang="ru-RU" b="1" dirty="0"/>
              <a:t>Методы </a:t>
            </a:r>
            <a:r>
              <a:rPr lang="ru-RU" b="1" dirty="0" smtClean="0"/>
              <a:t>и </a:t>
            </a:r>
            <a:r>
              <a:rPr lang="ru-RU" b="1" dirty="0"/>
              <a:t>атрибуты</a:t>
            </a:r>
          </a:p>
        </p:txBody>
      </p:sp>
    </p:spTree>
    <p:extLst>
      <p:ext uri="{BB962C8B-B14F-4D97-AF65-F5344CB8AC3E}">
        <p14:creationId xmlns:p14="http://schemas.microsoft.com/office/powerpoint/2010/main" val="4156367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854556" y="914400"/>
            <a:ext cx="9607639" cy="1171978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 err="1"/>
              <a:t>WriteSeparatorLine</a:t>
            </a:r>
            <a:r>
              <a:rPr lang="en-US" b="1" dirty="0" smtClean="0"/>
              <a:t>()</a:t>
            </a:r>
            <a:r>
              <a:rPr lang="ru-RU" dirty="0"/>
              <a:t> это вспомогательный метод, предназначенный для разделения </a:t>
            </a:r>
            <a:r>
              <a:rPr lang="ru-RU" dirty="0" err="1"/>
              <a:t>нашихрезультаты</a:t>
            </a:r>
            <a:r>
              <a:rPr lang="ru-RU" dirty="0"/>
              <a:t> метода тестирования</a:t>
            </a:r>
            <a:r>
              <a:rPr lang="ru-RU" dirty="0" smtClean="0"/>
              <a:t>.</a:t>
            </a:r>
            <a:endParaRPr lang="en-US" dirty="0" smtClean="0"/>
          </a:p>
          <a:p>
            <a:pPr marL="0" indent="0" algn="ctr">
              <a:buNone/>
            </a:pPr>
            <a:r>
              <a:rPr lang="en-US" b="1" dirty="0"/>
              <a:t>[</a:t>
            </a:r>
            <a:r>
              <a:rPr lang="en-US" b="1" dirty="0" err="1"/>
              <a:t>AssemblyInitialize</a:t>
            </a:r>
            <a:r>
              <a:rPr lang="en-US" b="1" dirty="0"/>
              <a:t>]</a:t>
            </a:r>
          </a:p>
          <a:p>
            <a:pPr marL="0" indent="0" algn="ctr">
              <a:buNone/>
            </a:pP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l="1069" t="10167" r="51320" b="63600"/>
          <a:stretch/>
        </p:blipFill>
        <p:spPr>
          <a:xfrm>
            <a:off x="2667135" y="2562894"/>
            <a:ext cx="7982480" cy="2472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986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02773" y="1087750"/>
            <a:ext cx="3318478" cy="702414"/>
          </a:xfrm>
        </p:spPr>
        <p:txBody>
          <a:bodyPr>
            <a:normAutofit fontScale="90000"/>
          </a:bodyPr>
          <a:lstStyle/>
          <a:p>
            <a:r>
              <a:rPr lang="en-US" dirty="0"/>
              <a:t>[</a:t>
            </a:r>
            <a:r>
              <a:rPr lang="en-US" dirty="0" err="1"/>
              <a:t>ClassInitialize</a:t>
            </a:r>
            <a:r>
              <a:rPr lang="en-US" dirty="0" smtClean="0"/>
              <a:t>]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482" t="9658" r="50032" b="61368"/>
          <a:stretch/>
        </p:blipFill>
        <p:spPr>
          <a:xfrm>
            <a:off x="2240924" y="2588654"/>
            <a:ext cx="8318377" cy="2794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570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</a:t>
            </a:r>
            <a:r>
              <a:rPr lang="en-US" dirty="0" err="1"/>
              <a:t>TestInitialize</a:t>
            </a:r>
            <a:r>
              <a:rPr lang="en-US" dirty="0"/>
              <a:t>]</a:t>
            </a:r>
            <a:br>
              <a:rPr lang="en-US" dirty="0"/>
            </a:b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290" t="9317" r="61723" b="53528"/>
          <a:stretch/>
        </p:blipFill>
        <p:spPr>
          <a:xfrm>
            <a:off x="2240923" y="1905000"/>
            <a:ext cx="5615190" cy="3171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534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Легкий дым">
  <a:themeElements>
    <a:clrScheme name="Легкий дым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Легкий дым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Легкий дым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482</TotalTime>
  <Words>112</Words>
  <Application>Microsoft Office PowerPoint</Application>
  <PresentationFormat>Широкоэкранный</PresentationFormat>
  <Paragraphs>46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0" baseType="lpstr">
      <vt:lpstr>Arial</vt:lpstr>
      <vt:lpstr>Century Gothic</vt:lpstr>
      <vt:lpstr>Wingdings 3</vt:lpstr>
      <vt:lpstr>Легкий дым</vt:lpstr>
      <vt:lpstr>Инструменты тестирования в  С#</vt:lpstr>
      <vt:lpstr>Инструменты тестирования</vt:lpstr>
      <vt:lpstr>MSTest</vt:lpstr>
      <vt:lpstr>Презентация PowerPoint</vt:lpstr>
      <vt:lpstr>Презентация PowerPoint</vt:lpstr>
      <vt:lpstr>Методы и атрибуты</vt:lpstr>
      <vt:lpstr>Презентация PowerPoint</vt:lpstr>
      <vt:lpstr>[ClassInitialize]</vt:lpstr>
      <vt:lpstr>[TestInitialize] </vt:lpstr>
      <vt:lpstr>[AssemblyCleanup]</vt:lpstr>
      <vt:lpstr>[ClassCleanup]</vt:lpstr>
      <vt:lpstr>[TestCleanup]</vt:lpstr>
      <vt:lpstr>Презентация PowerPoint</vt:lpstr>
      <vt:lpstr>Презентация PowerPoint</vt:lpstr>
      <vt:lpstr>Презентация PowerPoint</vt:lpstr>
      <vt:lpstr>Методы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Testing</dc:title>
  <dc:creator>user</dc:creator>
  <cp:lastModifiedBy>user</cp:lastModifiedBy>
  <cp:revision>38</cp:revision>
  <dcterms:created xsi:type="dcterms:W3CDTF">2023-09-08T16:55:59Z</dcterms:created>
  <dcterms:modified xsi:type="dcterms:W3CDTF">2023-09-25T21:20:47Z</dcterms:modified>
</cp:coreProperties>
</file>