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9" r:id="rId7"/>
    <p:sldId id="261" r:id="rId8"/>
    <p:sldId id="258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2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98696290" val="1066" revOS="4"/>
      <pr:smFileRevision xmlns:pr="smNativeData" xmlns="smNativeData" dt="1698696290" val="101"/>
      <pr:guideOptions xmlns:pr="smNativeData" xmlns="smNativeData" dt="1698696290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59" d="100"/>
          <a:sy n="59" d="100"/>
        </p:scale>
        <p:origin x="1754" y="214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1754" y="2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HgPAADFRgAAYx0AABAAAAAmAAAACAAAAIGgAAAAAAAA"/>
              </a:ext>
            </a:extLst>
          </p:cNvSpPr>
          <p:nvPr>
            <p:ph type="ctrTitle"/>
          </p:nvPr>
        </p:nvSpPr>
        <p:spPr>
          <a:xfrm>
            <a:off x="2589530" y="2514600"/>
            <a:ext cx="8914765" cy="2262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54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GMdAADFRgAAUSQAABAAAAAmAAAACAAAAAGAAAAAAAAA"/>
              </a:ext>
            </a:extLst>
          </p:cNvSpPr>
          <p:nvPr>
            <p:ph type="subTitle" idx="1"/>
          </p:nvPr>
        </p:nvSpPr>
        <p:spPr>
          <a:xfrm>
            <a:off x="2589530" y="4777105"/>
            <a:ext cx="8914765" cy="1126490"/>
          </a:xfrm>
        </p:spPr>
        <p:txBody>
          <a:bodyPr/>
          <a:lstStyle>
            <a:lvl1pPr marL="0" indent="0" algn="l">
              <a:buNone/>
              <a:defRPr lang="en-us" cap="none">
                <a:solidFill>
                  <a:srgbClr val="595959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ru-ru" cap="none"/>
              <a:t>Образец подзаголовка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21A3-EDD6-44D7-98A9-1B826FE76E4E}" type="datetime1">
              <a:rPr lang="ru-ru" cap="none"/>
              <a:t/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6"/>
          <p:cNvSpPr>
            <a:extLst>
              <a:ext uri="smNativeData">
                <pr:smNativeData xmlns:pr="smNativeData" xmlns="smNativeData" val="SMDATA_15_YgxAZRMAAAAlAAAACwAAAA0AAAAAAAAAAAAAAAC7CgAAYx8AAAAAAAAAAAAAAA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J/f38A4+rPA8zMzADAwP8Af39/AAAAAAAAAAAAAAAAAAAAAAAAAAAAIQAAABgAAAAUAAAAAAAAAJkaAAC7CgAAYx8AABAAAAAmAAAACAAAAP//////////"/>
              </a:ext>
            </a:extLst>
          </p:cNvSpPr>
          <p:nvPr/>
        </p:nvSpPr>
        <p:spPr>
          <a:xfrm>
            <a:off x="0" y="4323715"/>
            <a:ext cx="1744345" cy="778510"/>
          </a:xfrm>
          <a:custGeom>
            <a:avLst/>
            <a:gdLst/>
            <a:ahLst/>
            <a:cxnLst/>
            <a:rect l="0" t="0" r="1744345" b="778510"/>
            <a:pathLst>
              <a:path w="1744345" h="778510">
                <a:moveTo>
                  <a:pt x="1345771" y="778510"/>
                </a:moveTo>
                <a:cubicBezTo>
                  <a:pt x="1359838" y="778510"/>
                  <a:pt x="1369217" y="773820"/>
                  <a:pt x="1373906" y="769130"/>
                </a:cubicBezTo>
                <a:cubicBezTo>
                  <a:pt x="1373906" y="764441"/>
                  <a:pt x="1378595" y="764441"/>
                  <a:pt x="1378595" y="764441"/>
                </a:cubicBezTo>
                <a:cubicBezTo>
                  <a:pt x="1734966" y="408014"/>
                  <a:pt x="1734966" y="408014"/>
                  <a:pt x="1734966" y="408014"/>
                </a:cubicBezTo>
                <a:cubicBezTo>
                  <a:pt x="1744345" y="398635"/>
                  <a:pt x="1744345" y="379875"/>
                  <a:pt x="1734966" y="365806"/>
                </a:cubicBezTo>
                <a:cubicBezTo>
                  <a:pt x="1378595" y="14069"/>
                  <a:pt x="1378595" y="14069"/>
                  <a:pt x="1378595" y="14069"/>
                </a:cubicBezTo>
                <a:cubicBezTo>
                  <a:pt x="1378595" y="9380"/>
                  <a:pt x="1373906" y="9380"/>
                  <a:pt x="1373906" y="9380"/>
                </a:cubicBezTo>
                <a:cubicBezTo>
                  <a:pt x="1369217" y="4690"/>
                  <a:pt x="1359838" y="0"/>
                  <a:pt x="13457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78510"/>
                  <a:pt x="0" y="778510"/>
                  <a:pt x="0" y="778510"/>
                </a:cubicBezTo>
                <a:lnTo>
                  <a:pt x="1345771" y="7785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0bAAARCAAAHB4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529455"/>
            <a:ext cx="779780" cy="365125"/>
          </a:xfrm>
        </p:spPr>
        <p:txBody>
          <a:bodyPr/>
          <a:lstStyle/>
          <a:p>
            <a:pPr>
              <a:defRPr lang="en-us"/>
            </a:pPr>
            <a:fld id="{3B11156E-20D6-44E3-98A9-D6B65BE76E83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MADAADFRgAA7RYAABAAAAAmAAAACAAAAIGgAAAAAAAA"/>
              </a:ext>
            </a:extLst>
          </p:cNvSpPr>
          <p:nvPr>
            <p:ph type="title"/>
          </p:nvPr>
        </p:nvSpPr>
        <p:spPr>
          <a:xfrm>
            <a:off x="2588895" y="609600"/>
            <a:ext cx="8915400" cy="311721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8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MkaAADFRgAAWyQAABAAAAAmAAAACAAAAIGgAAAAAAAA"/>
              </a:ext>
            </a:extLst>
          </p:cNvSpPr>
          <p:nvPr>
            <p:ph idx="1"/>
          </p:nvPr>
        </p:nvSpPr>
        <p:spPr>
          <a:xfrm>
            <a:off x="2588895" y="4354195"/>
            <a:ext cx="8915400" cy="155575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595959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6109-47D6-4497-98A9-B1C22FE76EE4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YgxAZRMAAAAlAAAACwAAAA0AAAAA+f///40TAAC/CQAArBY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40TAAC/CQAArBYAABAAAAAmAAAACAAAAP//////////"/>
              </a:ext>
            </a:extLst>
          </p:cNvSpPr>
          <p:nvPr/>
        </p:nvSpPr>
        <p:spPr>
          <a:xfrm flipV="1">
            <a:off x="-4445" y="31781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UTAAARCAAANBY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pPr>
              <a:defRPr lang="en-us"/>
            </a:pPr>
            <a:fld id="{3B1118BA-F4D6-44EE-98A9-02BB56E76E57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EAAMADAAArRQAAkBUAABAAAAAmAAAACAAAAIGgAAAAAAAA"/>
              </a:ext>
            </a:extLst>
          </p:cNvSpPr>
          <p:nvPr>
            <p:ph type="title"/>
          </p:nvPr>
        </p:nvSpPr>
        <p:spPr>
          <a:xfrm>
            <a:off x="2849880" y="609600"/>
            <a:ext cx="8394065" cy="2895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8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JRQAAJAVAACCQgAA6BcAABAAAAAmAAAACAAAAIGgAAAAAAAA"/>
              </a:ext>
            </a:extLst>
          </p:cNvSpPr>
          <p:nvPr>
            <p:ph idx="13"/>
          </p:nvPr>
        </p:nvSpPr>
        <p:spPr>
          <a:xfrm>
            <a:off x="3274695" y="3505200"/>
            <a:ext cx="7536815" cy="381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16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MkaAADFRgAAWyQAABAAAAAmAAAACAAAAIGgAAAAAAAA"/>
              </a:ext>
            </a:extLst>
          </p:cNvSpPr>
          <p:nvPr>
            <p:ph idx="1"/>
          </p:nvPr>
        </p:nvSpPr>
        <p:spPr>
          <a:xfrm>
            <a:off x="2588895" y="4354195"/>
            <a:ext cx="8915400" cy="155575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595959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L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3D08-46D6-44CB-98A9-B09E73E76EE5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YgxAZRMAAAAlAAAACwAAAA0AAAAA+f///40TAAC/CQAArBY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40TAAC/CQAArBYAABAAAAAmAAAACAAAAP//////////"/>
              </a:ext>
            </a:extLst>
          </p:cNvSpPr>
          <p:nvPr/>
        </p:nvSpPr>
        <p:spPr>
          <a:xfrm flipV="1">
            <a:off x="-4445" y="31781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UTAAARCAAANBY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pPr>
              <a:defRPr lang="en-us"/>
            </a:pPr>
            <a:fld id="{3B112070-3ED6-44D6-98A9-C8836EE76E9D}" type="slidenum">
              <a:rPr lang="ru-ru" cap="none"/>
              <a:t>‹#›</a:t>
            </a:fld>
            <a:endParaRPr lang="ru-ru" cap="none"/>
          </a:p>
        </p:txBody>
      </p:sp>
      <p:sp>
        <p:nvSpPr>
          <p:cNvPr id="9" name="TextBox 13"/>
          <p:cNvSpPr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g8AAPwDAADuEgAAlQcAABAAAAAmAAAACAAAAP//////////"/>
              </a:ext>
            </a:extLst>
          </p:cNvSpPr>
          <p:nvPr/>
        </p:nvSpPr>
        <p:spPr>
          <a:xfrm>
            <a:off x="2467610" y="6477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chemeClr val="accent1"/>
                </a:solidFill>
                <a:latin typeface="Arial" pitchFamily="2" charset="-52"/>
                <a:ea typeface="Century Gothic" pitchFamily="0" charset="0"/>
                <a:cs typeface="Century Gothic" pitchFamily="0" charset="0"/>
              </a:rPr>
              <a:t>“</a:t>
            </a:r>
            <a:endParaRPr lang="en-us" sz="8000" cap="none">
              <a:solidFill>
                <a:schemeClr val="accent1"/>
              </a:solidFill>
              <a:latin typeface="Arial" pitchFamily="2" charset="-52"/>
              <a:ea typeface="Century Gothic" pitchFamily="0" charset="0"/>
              <a:cs typeface="Century Gothic" pitchFamily="0" charset="0"/>
            </a:endParaRPr>
          </a:p>
        </p:txBody>
      </p:sp>
      <p:sp>
        <p:nvSpPr>
          <p:cNvPr id="10" name="TextBox 14"/>
          <p:cNvSpPr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EQAAN8RAAAgSAAAeBUAABAAAAAmAAAACAAAAP//////////"/>
              </a:ext>
            </a:extLst>
          </p:cNvSpPr>
          <p:nvPr/>
        </p:nvSpPr>
        <p:spPr>
          <a:xfrm>
            <a:off x="11115040" y="290512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chemeClr val="accent1"/>
                </a:solidFill>
                <a:latin typeface="Arial" pitchFamily="2" charset="-52"/>
                <a:ea typeface="Century Gothic" pitchFamily="0" charset="0"/>
                <a:cs typeface="Century Gothic" pitchFamily="0" charset="0"/>
              </a:rPr>
              <a:t>”</a:t>
            </a:r>
            <a:endParaRPr lang="en-us" sz="8000" cap="none">
              <a:solidFill>
                <a:schemeClr val="accent1"/>
              </a:solidFill>
              <a:latin typeface="Arial" pitchFamily="2" charset="-52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AAPAADGRgAAwx8AABAAAAAmAAAACAAAAIGgAAAAAAAA"/>
              </a:ext>
            </a:extLst>
          </p:cNvSpPr>
          <p:nvPr>
            <p:ph type="title"/>
          </p:nvPr>
        </p:nvSpPr>
        <p:spPr>
          <a:xfrm>
            <a:off x="2589530" y="2438400"/>
            <a:ext cx="8915400" cy="272478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8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OAfAADGRgAAXSQAABAAAAAmAAAACAAAAD2gAAAAAAAA"/>
              </a:ext>
            </a:extLst>
          </p:cNvSpPr>
          <p:nvPr>
            <p:ph idx="2"/>
          </p:nvPr>
        </p:nvSpPr>
        <p:spPr>
          <a:xfrm>
            <a:off x="2589530" y="5181600"/>
            <a:ext cx="8915400" cy="729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 indent="0">
              <a:buNone/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4" name="Date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6313-5DD6-4495-98A9-ABC02DE76EFE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5" name="Foot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YgxAZR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3B11540C-42D6-44A2-98A9-B4F71AE76EE1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EAAMADAAArRQAAkBUAABAAAAAmAAAACAAAAIGgAAAAAAAA"/>
              </a:ext>
            </a:extLst>
          </p:cNvSpPr>
          <p:nvPr>
            <p:ph type="title"/>
          </p:nvPr>
        </p:nvSpPr>
        <p:spPr>
          <a:xfrm>
            <a:off x="2849880" y="609600"/>
            <a:ext cx="8394065" cy="2895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8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gaAADFRgAA4B8AABAAAAAmAAAACAAAAIGgAAAAAAAA"/>
              </a:ext>
            </a:extLst>
          </p:cNvSpPr>
          <p:nvPr>
            <p:ph idx="13"/>
          </p:nvPr>
        </p:nvSpPr>
        <p:spPr>
          <a:xfrm>
            <a:off x="2588895" y="4343400"/>
            <a:ext cx="8915400" cy="838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cap="none">
                <a:solidFill>
                  <a:schemeClr val="accent1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OAfAADGRgAAXSQAABAAAAAmAAAACAAAAD2gAAAAAAAA"/>
              </a:ext>
            </a:extLst>
          </p:cNvSpPr>
          <p:nvPr>
            <p:ph idx="2"/>
          </p:nvPr>
        </p:nvSpPr>
        <p:spPr>
          <a:xfrm>
            <a:off x="2589530" y="5181600"/>
            <a:ext cx="8915400" cy="729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 indent="0">
              <a:buNone/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28B3-FDD6-44DE-98A9-0B8B66E76E5E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YgxAZR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3B112E3C-72D6-44D8-98A9-848D60E76ED1}" type="slidenum">
              <a:rPr lang="ru-ru" cap="none"/>
              <a:t>‹#›</a:t>
            </a:fld>
            <a:endParaRPr lang="ru-ru" cap="none"/>
          </a:p>
        </p:txBody>
      </p:sp>
      <p:sp>
        <p:nvSpPr>
          <p:cNvPr id="9" name="TextBox 16"/>
          <p:cNvSpPr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g8AAPwDAADuEgAAlQcAABAAAAAmAAAACAAAAP//////////"/>
              </a:ext>
            </a:extLst>
          </p:cNvSpPr>
          <p:nvPr/>
        </p:nvSpPr>
        <p:spPr>
          <a:xfrm>
            <a:off x="2467610" y="6477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chemeClr val="accent1"/>
                </a:solidFill>
                <a:latin typeface="Arial" pitchFamily="2" charset="-52"/>
                <a:ea typeface="Century Gothic" pitchFamily="0" charset="0"/>
                <a:cs typeface="Century Gothic" pitchFamily="0" charset="0"/>
              </a:rPr>
              <a:t>“</a:t>
            </a:r>
            <a:endParaRPr lang="en-us" sz="8000" cap="none">
              <a:solidFill>
                <a:schemeClr val="accent1"/>
              </a:solidFill>
              <a:latin typeface="Arial" pitchFamily="2" charset="-52"/>
              <a:ea typeface="Century Gothic" pitchFamily="0" charset="0"/>
              <a:cs typeface="Century Gothic" pitchFamily="0" charset="0"/>
            </a:endParaRPr>
          </a:p>
        </p:txBody>
      </p:sp>
      <p:sp>
        <p:nvSpPr>
          <p:cNvPr id="10" name="TextBox 17"/>
          <p:cNvSpPr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EQAAN8RAAAgSAAAeBUAABAAAAAmAAAACAAAAP//////////"/>
              </a:ext>
            </a:extLst>
          </p:cNvSpPr>
          <p:nvPr/>
        </p:nvSpPr>
        <p:spPr>
          <a:xfrm>
            <a:off x="11115040" y="290512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chemeClr val="accent1"/>
                </a:solidFill>
                <a:latin typeface="Arial" pitchFamily="2" charset="-52"/>
                <a:ea typeface="Century Gothic" pitchFamily="0" charset="0"/>
                <a:cs typeface="Century Gothic" pitchFamily="0" charset="0"/>
              </a:rPr>
              <a:t>”</a:t>
            </a:r>
            <a:endParaRPr lang="en-us" sz="8000" cap="none">
              <a:solidFill>
                <a:schemeClr val="accent1"/>
              </a:solidFill>
              <a:latin typeface="Arial" pitchFamily="2" charset="-52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NwDAADFRgAAlBUAABAAAAAmAAAACAAAAIGgAAAAAAAA"/>
              </a:ext>
            </a:extLst>
          </p:cNvSpPr>
          <p:nvPr>
            <p:ph type="title"/>
          </p:nvPr>
        </p:nvSpPr>
        <p:spPr>
          <a:xfrm>
            <a:off x="2588895" y="627380"/>
            <a:ext cx="8915400" cy="288036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8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gaAADFRgAA4B8AABAAAAAmAAAACAAAAIGgAAAAAAAA"/>
              </a:ext>
            </a:extLst>
          </p:cNvSpPr>
          <p:nvPr>
            <p:ph idx="13"/>
          </p:nvPr>
        </p:nvSpPr>
        <p:spPr>
          <a:xfrm>
            <a:off x="2588895" y="4343400"/>
            <a:ext cx="8915400" cy="838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cap="none">
                <a:solidFill>
                  <a:schemeClr val="accent1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OAfAADGRgAAXSQAABAAAAAmAAAACAAAAD2gAAAAAAAA"/>
              </a:ext>
            </a:extLst>
          </p:cNvSpPr>
          <p:nvPr>
            <p:ph idx="2"/>
          </p:nvPr>
        </p:nvSpPr>
        <p:spPr>
          <a:xfrm>
            <a:off x="2589530" y="5181600"/>
            <a:ext cx="8915400" cy="729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 indent="0">
              <a:buNone/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515C-12D6-44A7-98A9-E4F21FE76EB1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YgxAZR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3B110BFA-B4D6-44FD-98A9-42A845E76E17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C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  <a:p>
            <a:pPr lvl="1">
              <a:defRPr lang="en-us"/>
            </a:pPr>
            <a:r>
              <a:rPr lang="ru-ru" cap="none"/>
              <a:t>Второй уровень</a:t>
            </a:r>
            <a:endParaRPr lang="ru-ru" cap="none"/>
          </a:p>
          <a:p>
            <a:pPr lvl="2">
              <a:defRPr lang="en-us"/>
            </a:pPr>
            <a:r>
              <a:rPr lang="ru-ru" cap="none"/>
              <a:t>Третий уровень</a:t>
            </a:r>
            <a:endParaRPr lang="ru-ru" cap="none"/>
          </a:p>
          <a:p>
            <a:pPr lvl="3">
              <a:defRPr lang="en-us"/>
            </a:pPr>
            <a:r>
              <a:rPr lang="ru-ru" cap="none"/>
              <a:t>Четвертый уровень</a:t>
            </a:r>
            <a:endParaRPr lang="ru-ru" cap="none"/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140C-42D6-44E2-98A9-B4B75AE76EE1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YgxA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B1175A7-E9D6-4483-98A9-1FD63BE76E4A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TkAANwDAADCRgAAXSQAABAAAAAmAAAACAAAAIMAAAAAAAAA"/>
              </a:ext>
            </a:extLst>
          </p:cNvSpPr>
          <p:nvPr>
            <p:ph type="title"/>
          </p:nvPr>
        </p:nvSpPr>
        <p:spPr>
          <a:xfrm>
            <a:off x="9294495" y="627380"/>
            <a:ext cx="2207895" cy="528383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NwDAADFNwAAXSQAABAAAAAmAAAACAAAAAMAAAAAAAAA"/>
              </a:ext>
            </a:extLst>
          </p:cNvSpPr>
          <p:nvPr>
            <p:ph idx="1"/>
          </p:nvPr>
        </p:nvSpPr>
        <p:spPr>
          <a:xfrm>
            <a:off x="2588895" y="627380"/>
            <a:ext cx="6477000" cy="528383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  <a:p>
            <a:pPr lvl="1">
              <a:defRPr lang="en-us"/>
            </a:pPr>
            <a:r>
              <a:rPr lang="ru-ru" cap="none"/>
              <a:t>Второй уровень</a:t>
            </a:r>
            <a:endParaRPr lang="ru-ru" cap="none"/>
          </a:p>
          <a:p>
            <a:pPr lvl="2">
              <a:defRPr lang="en-us"/>
            </a:pPr>
            <a:r>
              <a:rPr lang="ru-ru" cap="none"/>
              <a:t>Третий уровень</a:t>
            </a:r>
            <a:endParaRPr lang="ru-ru" cap="none"/>
          </a:p>
          <a:p>
            <a:pPr lvl="3">
              <a:defRPr lang="en-us"/>
            </a:pPr>
            <a:r>
              <a:rPr lang="ru-ru" cap="none"/>
              <a:t>Четвертый уровень</a:t>
            </a:r>
            <a:endParaRPr lang="ru-ru" cap="none"/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685C-12D6-449E-98A9-E4CB26E76EB1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YgxA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B113E5C-12D6-44C8-98A9-E49D70E76EB1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XSQAABAAAAAmAAAACAAAAAEAAAAAAAAA"/>
              </a:ext>
            </a:extLst>
          </p:cNvSpPr>
          <p:nvPr>
            <p:ph idx="1"/>
          </p:nvPr>
        </p:nvSpPr>
        <p:spPr>
          <a:xfrm>
            <a:off x="2588895" y="2133600"/>
            <a:ext cx="8915400" cy="3777615"/>
          </a:xfrm>
        </p:spPr>
        <p:txBody>
          <a:bodyPr/>
          <a:lstStyle/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  <a:p>
            <a:pPr lvl="1">
              <a:defRPr lang="en-us"/>
            </a:pPr>
            <a:r>
              <a:rPr lang="ru-ru" cap="none"/>
              <a:t>Второй уровень</a:t>
            </a:r>
            <a:endParaRPr lang="ru-ru" cap="none"/>
          </a:p>
          <a:p>
            <a:pPr lvl="2">
              <a:defRPr lang="en-us"/>
            </a:pPr>
            <a:r>
              <a:rPr lang="ru-ru" cap="none"/>
              <a:t>Третий уровень</a:t>
            </a:r>
            <a:endParaRPr lang="ru-ru" cap="none"/>
          </a:p>
          <a:p>
            <a:pPr lvl="3">
              <a:defRPr lang="en-us"/>
            </a:pPr>
            <a:r>
              <a:rPr lang="ru-ru" cap="none"/>
              <a:t>Четвертый уровень</a:t>
            </a:r>
            <a:endParaRPr lang="ru-ru" cap="none"/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34BB-F5D6-44C2-98A9-03977AE76E56}" type="datetime1">
              <a:rPr lang="ru-ru" cap="none"/>
              <a:t/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YgxA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J/f38A4+rP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B115790-DED6-44A1-98A9-28F419E76E7D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KoMAADFRgAAsxUAABAAAAAmAAAACAAAAIGAAAAAAAAA"/>
              </a:ext>
            </a:extLst>
          </p:cNvSpPr>
          <p:nvPr>
            <p:ph type="title"/>
          </p:nvPr>
        </p:nvSpPr>
        <p:spPr>
          <a:xfrm>
            <a:off x="2588895" y="2058670"/>
            <a:ext cx="8915400" cy="14687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0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k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cVAADFRgAAAhsAABAAAAAmAAAACAAAAAGAAAAAAAAA"/>
              </a:ext>
            </a:extLst>
          </p:cNvSpPr>
          <p:nvPr>
            <p:ph idx="1"/>
          </p:nvPr>
        </p:nvSpPr>
        <p:spPr>
          <a:xfrm>
            <a:off x="2588895" y="3529965"/>
            <a:ext cx="8915400" cy="860425"/>
          </a:xfrm>
        </p:spPr>
        <p:txBody>
          <a:bodyPr/>
          <a:lstStyle>
            <a:lvl1pPr marL="0" indent="0" algn="l">
              <a:buNone/>
              <a:defRPr lang="en-us" sz="2000" cap="none">
                <a:solidFill>
                  <a:srgbClr val="595959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134E-00D6-44E5-98A9-F6B05DE76EA3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YgxAZRMAAAAlAAAACwAAAA0AAAAA+f///40TAAC/CQAArBY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40TAAC/CQAArBYAABAAAAAmAAAACAAAAP//////////"/>
              </a:ext>
            </a:extLst>
          </p:cNvSpPr>
          <p:nvPr/>
        </p:nvSpPr>
        <p:spPr>
          <a:xfrm flipV="1">
            <a:off x="-4445" y="31781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UTAAARCAAANBY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pPr>
              <a:defRPr lang="en-us"/>
            </a:pPr>
            <a:fld id="{3B112BFE-B0D6-44DD-98A9-468865E76E13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B3KgAAXSQAABAAAAAmAAAACAAAAAEgAAAAAAAA"/>
              </a:ext>
            </a:extLst>
          </p:cNvSpPr>
          <p:nvPr>
            <p:ph idx="1"/>
          </p:nvPr>
        </p:nvSpPr>
        <p:spPr>
          <a:xfrm>
            <a:off x="2588895" y="2133600"/>
            <a:ext cx="4314190" cy="3777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  <a:p>
            <a:pPr lvl="1">
              <a:defRPr lang="en-us"/>
            </a:pPr>
            <a:r>
              <a:rPr lang="ru-ru" cap="none"/>
              <a:t>Второй уровень</a:t>
            </a:r>
            <a:endParaRPr lang="ru-ru" cap="none"/>
          </a:p>
          <a:p>
            <a:pPr lvl="2">
              <a:defRPr lang="en-us"/>
            </a:pPr>
            <a:r>
              <a:rPr lang="ru-ru" cap="none"/>
              <a:t>Третий уровень</a:t>
            </a:r>
            <a:endParaRPr lang="ru-ru" cap="none"/>
          </a:p>
          <a:p>
            <a:pPr lvl="3">
              <a:defRPr lang="en-us"/>
            </a:pPr>
            <a:r>
              <a:rPr lang="ru-ru" cap="none"/>
              <a:t>Четвертый уровень</a:t>
            </a:r>
            <a:endParaRPr lang="ru-ru" cap="none"/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CwAABQNAADFRgAAUSQAABAAAAAmAAAACAAAAAEgAAAAAAAA"/>
              </a:ext>
            </a:extLst>
          </p:cNvSpPr>
          <p:nvPr>
            <p:ph idx="2"/>
          </p:nvPr>
        </p:nvSpPr>
        <p:spPr>
          <a:xfrm>
            <a:off x="7190740" y="2125980"/>
            <a:ext cx="4313555" cy="3777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  <a:p>
            <a:pPr lvl="1">
              <a:defRPr lang="en-us"/>
            </a:pPr>
            <a:r>
              <a:rPr lang="ru-ru" cap="none"/>
              <a:t>Второй уровень</a:t>
            </a:r>
            <a:endParaRPr lang="ru-ru" cap="none"/>
          </a:p>
          <a:p>
            <a:pPr lvl="2">
              <a:defRPr lang="en-us"/>
            </a:pPr>
            <a:r>
              <a:rPr lang="ru-ru" cap="none"/>
              <a:t>Третий уровень</a:t>
            </a:r>
            <a:endParaRPr lang="ru-ru" cap="none"/>
          </a:p>
          <a:p>
            <a:pPr lvl="3">
              <a:defRPr lang="en-us"/>
            </a:pPr>
            <a:r>
              <a:rPr lang="ru-ru" cap="none"/>
              <a:t>Четвертый уровень</a:t>
            </a:r>
            <a:endParaRPr lang="ru-ru" cap="none"/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32A7-E9D6-44C4-98A9-1F917CE76E4A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YgxA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B1164AF-E1D6-4492-98A9-17C72AE76E42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FRIAACMMAAClKgAArg8AABAAAAAmAAAACAAAAIGgAAAAAAAA"/>
              </a:ext>
            </a:extLst>
          </p:cNvSpPr>
          <p:nvPr>
            <p:ph idx="1"/>
          </p:nvPr>
        </p:nvSpPr>
        <p:spPr>
          <a:xfrm>
            <a:off x="2939415" y="1972945"/>
            <a:ext cx="3992880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K4PAAClKgAAUCQAABAAAAAmAAAACAAAAAEgAAAAAAAA"/>
              </a:ext>
            </a:extLst>
          </p:cNvSpPr>
          <p:nvPr>
            <p:ph idx="2"/>
          </p:nvPr>
        </p:nvSpPr>
        <p:spPr>
          <a:xfrm>
            <a:off x="2588895" y="2548890"/>
            <a:ext cx="4343400" cy="33540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  <a:p>
            <a:pPr lvl="1">
              <a:defRPr lang="en-us"/>
            </a:pPr>
            <a:r>
              <a:rPr lang="ru-ru" cap="none"/>
              <a:t>Второй уровень</a:t>
            </a:r>
            <a:endParaRPr lang="ru-ru" cap="none"/>
          </a:p>
          <a:p>
            <a:pPr lvl="2">
              <a:defRPr lang="en-us"/>
            </a:pPr>
            <a:r>
              <a:rPr lang="ru-ru" cap="none"/>
              <a:t>Третий уровень</a:t>
            </a:r>
            <a:endParaRPr lang="ru-ru" cap="none"/>
          </a:p>
          <a:p>
            <a:pPr lvl="3">
              <a:defRPr lang="en-us"/>
            </a:pPr>
            <a:r>
              <a:rPr lang="ru-ru" cap="none"/>
              <a:t>Четвертый уровень</a:t>
            </a:r>
            <a:endParaRPr lang="ru-ru" cap="none"/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S4AAB4MAADHRgAAqQ8AABAAAAAmAAAACAAAAIGgAAAAAAAA"/>
              </a:ext>
            </a:extLst>
          </p:cNvSpPr>
          <p:nvPr>
            <p:ph idx="3"/>
          </p:nvPr>
        </p:nvSpPr>
        <p:spPr>
          <a:xfrm>
            <a:off x="7506335" y="1969770"/>
            <a:ext cx="3999230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FywAAKkPAADHRgAASyQAABAAAAAmAAAACAAAAAEgAAAAAAAA"/>
              </a:ext>
            </a:extLst>
          </p:cNvSpPr>
          <p:nvPr>
            <p:ph idx="4"/>
          </p:nvPr>
        </p:nvSpPr>
        <p:spPr>
          <a:xfrm>
            <a:off x="7167245" y="2545715"/>
            <a:ext cx="4338320" cy="33540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  <a:p>
            <a:pPr lvl="1">
              <a:defRPr lang="en-us"/>
            </a:pPr>
            <a:r>
              <a:rPr lang="ru-ru" cap="none"/>
              <a:t>Второй уровень</a:t>
            </a:r>
            <a:endParaRPr lang="ru-ru" cap="none"/>
          </a:p>
          <a:p>
            <a:pPr lvl="2">
              <a:defRPr lang="en-us"/>
            </a:pPr>
            <a:r>
              <a:rPr lang="ru-ru" cap="none"/>
              <a:t>Третий уровень</a:t>
            </a:r>
            <a:endParaRPr lang="ru-ru" cap="none"/>
          </a:p>
          <a:p>
            <a:pPr lvl="3">
              <a:defRPr lang="en-us"/>
            </a:pPr>
            <a:r>
              <a:rPr lang="ru-ru" cap="none"/>
              <a:t>Четвертый уровень</a:t>
            </a:r>
            <a:endParaRPr lang="ru-ru" cap="none"/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61BD-F3D6-4497-98A9-05C22FE76E50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9" name="Freeform 11"/>
          <p:cNvSpPr>
            <a:extLst>
              <a:ext uri="smNativeData">
                <pr:smNativeData xmlns:pr="smNativeData" xmlns="smNativeData" val="SMDATA_15_YgxA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10" name="Slide Numb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B113A54-1AD6-44CC-98A9-EC9974E76EB9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21BE-F0D6-44D7-98A9-06826FE76E53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5" name="Freeform 11"/>
          <p:cNvSpPr>
            <a:extLst>
              <a:ext uri="smNativeData">
                <pr:smNativeData xmlns:pr="smNativeData" xmlns="smNativeData" val="SMDATA_15_YgxA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6" name="Slide Number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B1111DF-91D6-44E7-98A9-67B25FE76E32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3D4F-01D6-44CB-98A9-F79E73E76EA2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H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4" name="Freeform 11"/>
          <p:cNvSpPr>
            <a:extLst>
              <a:ext uri="smNativeData">
                <pr:smNativeData xmlns:pr="smNativeData" xmlns="smNativeData" val="SMDATA_15_YgxA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5" name="Slide Number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B1163F0-BED6-4495-98A9-48C02DE76E1D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CAAB9JQAAwAgAABAAAAAmAAAACAAAAIGAAAAAAAAA"/>
              </a:ext>
            </a:extLst>
          </p:cNvSpPr>
          <p:nvPr>
            <p:ph type="title"/>
          </p:nvPr>
        </p:nvSpPr>
        <p:spPr>
          <a:xfrm>
            <a:off x="2588895" y="446405"/>
            <a:ext cx="3505200" cy="9759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SYAAL8CAADFRgAADiQAABAAAAAmAAAACAAAAIEgAAAAAAAA"/>
              </a:ext>
            </a:extLst>
          </p:cNvSpPr>
          <p:nvPr>
            <p:ph idx="1"/>
          </p:nvPr>
        </p:nvSpPr>
        <p:spPr>
          <a:xfrm>
            <a:off x="6322695" y="446405"/>
            <a:ext cx="5181600" cy="54146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  <a:p>
            <a:pPr lvl="1">
              <a:defRPr lang="en-us"/>
            </a:pPr>
            <a:r>
              <a:rPr lang="ru-ru" cap="none"/>
              <a:t>Второй уровень</a:t>
            </a:r>
            <a:endParaRPr lang="ru-ru" cap="none"/>
          </a:p>
          <a:p>
            <a:pPr lvl="2">
              <a:defRPr lang="en-us"/>
            </a:pPr>
            <a:r>
              <a:rPr lang="ru-ru" cap="none"/>
              <a:t>Третий уровень</a:t>
            </a:r>
            <a:endParaRPr lang="ru-ru" cap="none"/>
          </a:p>
          <a:p>
            <a:pPr lvl="3">
              <a:defRPr lang="en-us"/>
            </a:pPr>
            <a:r>
              <a:rPr lang="ru-ru" cap="none"/>
              <a:t>Четвертый уровень</a:t>
            </a:r>
            <a:endParaRPr lang="ru-ru" cap="none"/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NYJAAB9JQAADiQAABAAAAAmAAAACAAAAAGAAAAAAAAA"/>
              </a:ext>
            </a:extLst>
          </p:cNvSpPr>
          <p:nvPr>
            <p:ph idx="2"/>
          </p:nvPr>
        </p:nvSpPr>
        <p:spPr>
          <a:xfrm>
            <a:off x="2588895" y="1598930"/>
            <a:ext cx="3505200" cy="4262120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0638-76D6-44F0-98A9-80A548E76ED5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YgxA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B111788-C6D6-44E1-98A9-30B459E76E65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IgdAADGRgAABSEAABAAAAAmAAAACAAAAIGgAAAAAAAA"/>
              </a:ext>
            </a:extLst>
          </p:cNvSpPr>
          <p:nvPr>
            <p:ph type="title"/>
          </p:nvPr>
        </p:nvSpPr>
        <p:spPr>
          <a:xfrm>
            <a:off x="2589530" y="4800600"/>
            <a:ext cx="8915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4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YgxAZRMAAAAlAAAAZA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OgDAADFRgAAnxsAABAAAAAmAAAACAAAAAGgAAAAAAAA"/>
              </a:ext>
            </a:extLst>
          </p:cNvSpPr>
          <p:nvPr>
            <p:ph type="pic" idx="1"/>
          </p:nvPr>
        </p:nvSpPr>
        <p:spPr>
          <a:xfrm>
            <a:off x="2588895" y="635000"/>
            <a:ext cx="8915400" cy="385508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600" cap="none"/>
            </a:lvl1pPr>
            <a:lvl2pPr marL="457200" indent="0">
              <a:buNone/>
              <a:defRPr lang="en-us" sz="1600" cap="none"/>
            </a:lvl2pPr>
            <a:lvl3pPr marL="914400" indent="0">
              <a:buNone/>
              <a:defRPr lang="en-us" sz="1600" cap="none"/>
            </a:lvl3pPr>
            <a:lvl4pPr marL="1371600" indent="0">
              <a:buNone/>
              <a:defRPr lang="en-us" sz="1600" cap="none"/>
            </a:lvl4pPr>
            <a:lvl5pPr marL="1828800" indent="0">
              <a:buNone/>
              <a:defRPr lang="en-us" sz="1600" cap="none"/>
            </a:lvl5pPr>
            <a:lvl6pPr marL="2286000" indent="0">
              <a:buNone/>
              <a:defRPr lang="en-us" sz="1600" cap="none"/>
            </a:lvl6pPr>
            <a:lvl7pPr marL="2743200" indent="0">
              <a:buNone/>
              <a:defRPr lang="en-us" sz="1600" cap="none"/>
            </a:lvl7pPr>
            <a:lvl8pPr marL="3200400" indent="0">
              <a:buNone/>
              <a:defRPr lang="en-us" sz="1600" cap="none"/>
            </a:lvl8pPr>
            <a:lvl9pPr marL="3657600" indent="0">
              <a:buNone/>
              <a:defRPr lang="en-us" sz="1600" cap="none"/>
            </a:lvl9pPr>
          </a:lstStyle>
          <a:p>
            <a:pPr>
              <a:defRPr lang="en-us"/>
            </a:pPr>
            <a:r>
              <a:rPr lang="ru-ru" cap="none"/>
              <a:t>Вставка рисунка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AUhAADGRgAADiQAABAAAAAmAAAACAAAAAGgAAAAAAAA"/>
              </a:ext>
            </a:extLst>
          </p:cNvSpPr>
          <p:nvPr>
            <p:ph idx="2"/>
          </p:nvPr>
        </p:nvSpPr>
        <p:spPr>
          <a:xfrm>
            <a:off x="2589530" y="5367655"/>
            <a:ext cx="8915400" cy="49339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2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H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1133D1-9FD6-44C5-98A9-69907DE76E3C}" type="datetime1">
              <a:rPr lang="ru-ru" cap="none"/>
              <a:t>11.04.2021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YgxAZR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3B115DBE-F0D6-44AB-98A9-06FE13E76E53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rgbClr val="FFFFFF"/>
            </a:gs>
            <a:gs pos="100000">
              <a:srgbClr val="E0E9C5"/>
            </a:gs>
          </a:gsLst>
          <a:path path="circle">
            <a:fillToRect l="25000" t="50000" r="75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extLst>
              <a:ext uri="smNativeData">
                <pr:smNativeData xmlns:pr="smNativeData" xmlns="smNativeData" val="SMDATA_6_YgxAZRMAAAAlAAAAAQAAAA8BAAAAkAAAAEgAAACQAAAASAAAAAAAAAAAAAAAAAAAABcAAAAUAAAAAAAAAAAAAAD/fwAA/38AAAAAAAAJAAAABAAAAAAAAAAfAAAAVAAAAAAAAAAAAAAAAAAAAAAAAAAAAAAAAAAAAAAAAAAAAAAAAAAAAAAAAAAAAAAAAAAAAAAAAAAAAAAAAAAAAAAAAAAAAAAAAAAAAAAAAAAAAAAAAAAAACEAAAAYAAAAFAAAAAAAAABoAQAAixEAAD8qAAAQAAAAJgAAAAgAAAD/////AAAAAA=="/>
              </a:ext>
            </a:extLst>
          </p:cNvGrpSpPr>
          <p:nvPr/>
        </p:nvGrpSpPr>
        <p:grpSpPr>
          <a:xfrm>
            <a:off x="0" y="228600"/>
            <a:ext cx="2851785" cy="6638925"/>
            <a:chOff x="0" y="228600"/>
            <a:chExt cx="2851785" cy="6638925"/>
          </a:xfrm>
        </p:grpSpPr>
        <p:sp>
          <p:nvSpPr>
            <p:cNvPr id="14" name="Freeform 11"/>
            <p:cNvSpPr>
              <a:extLst>
                <a:ext uri="smNativeData">
                  <pr:smNativeData xmlns:pr="smNativeData" xmlns="smNativeData" val="SMDATA_15_YgxAZRMAAAAlAAAACwAAAA0AAAAAAAAAAAAAAADVDwAAVhE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AAAAANcPAACfAAAAshMAAAAAAAAmAAAACAAAAP//////////"/>
                </a:ext>
              </a:extLst>
            </p:cNvSpPr>
            <p:nvPr/>
          </p:nvSpPr>
          <p:spPr>
            <a:xfrm>
              <a:off x="0" y="2574925"/>
              <a:ext cx="100965" cy="626745"/>
            </a:xfrm>
            <a:custGeom>
              <a:avLst/>
              <a:gdLst/>
              <a:ahLst/>
              <a:cxnLst/>
              <a:rect l="0" t="0" r="100965" b="626745"/>
              <a:pathLst>
                <a:path w="100965" h="626745">
                  <a:moveTo>
                    <a:pt x="100965" y="626745"/>
                  </a:moveTo>
                  <a:cubicBezTo>
                    <a:pt x="91786" y="539185"/>
                    <a:pt x="87197" y="456233"/>
                    <a:pt x="78018" y="368673"/>
                  </a:cubicBezTo>
                  <a:cubicBezTo>
                    <a:pt x="50482" y="248854"/>
                    <a:pt x="27535" y="124427"/>
                    <a:pt x="0" y="0"/>
                  </a:cubicBezTo>
                  <a:cubicBezTo>
                    <a:pt x="0" y="161294"/>
                    <a:pt x="0" y="161294"/>
                    <a:pt x="0" y="161294"/>
                  </a:cubicBezTo>
                  <a:cubicBezTo>
                    <a:pt x="27535" y="294938"/>
                    <a:pt x="59661" y="433191"/>
                    <a:pt x="91786" y="571443"/>
                  </a:cubicBezTo>
                  <a:cubicBezTo>
                    <a:pt x="91786" y="589877"/>
                    <a:pt x="96375" y="608311"/>
                    <a:pt x="100965" y="626745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3" name="Freeform 12"/>
            <p:cNvSpPr>
              <a:extLst>
                <a:ext uri="smNativeData">
                  <pr:smNativeData xmlns:pr="smNativeData" xmlns="smNativeData" val="SMDATA_15_YgxAZRMAAAAlAAAACwAAAA0AAAAAAAAAAAAAAABeEwAARR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ywAAAGsTAADFBAAAtCEAAAAAAAAmAAAACAAAAP//////////"/>
                </a:ext>
              </a:extLst>
            </p:cNvSpPr>
            <p:nvPr/>
          </p:nvSpPr>
          <p:spPr>
            <a:xfrm>
              <a:off x="128905" y="3156585"/>
              <a:ext cx="646430" cy="2322195"/>
            </a:xfrm>
            <a:custGeom>
              <a:avLst/>
              <a:gdLst/>
              <a:ahLst/>
              <a:cxnLst/>
              <a:rect l="0" t="0" r="646430" b="2322195"/>
              <a:pathLst>
                <a:path w="646430" h="2322195">
                  <a:moveTo>
                    <a:pt x="397093" y="1612635"/>
                  </a:moveTo>
                  <a:cubicBezTo>
                    <a:pt x="475588" y="1852226"/>
                    <a:pt x="554083" y="2087210"/>
                    <a:pt x="641813" y="2322195"/>
                  </a:cubicBezTo>
                  <a:cubicBezTo>
                    <a:pt x="641813" y="2280727"/>
                    <a:pt x="641813" y="2243866"/>
                    <a:pt x="646430" y="2202399"/>
                  </a:cubicBezTo>
                  <a:cubicBezTo>
                    <a:pt x="572552" y="2004275"/>
                    <a:pt x="503292" y="1801544"/>
                    <a:pt x="438649" y="1598812"/>
                  </a:cubicBezTo>
                  <a:cubicBezTo>
                    <a:pt x="267807" y="1073554"/>
                    <a:pt x="124669" y="539080"/>
                    <a:pt x="0" y="0"/>
                  </a:cubicBezTo>
                  <a:cubicBezTo>
                    <a:pt x="9235" y="92150"/>
                    <a:pt x="18469" y="188908"/>
                    <a:pt x="27704" y="281059"/>
                  </a:cubicBezTo>
                  <a:cubicBezTo>
                    <a:pt x="138521" y="727989"/>
                    <a:pt x="258572" y="1174920"/>
                    <a:pt x="397093" y="1612635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2" name="Freeform 13"/>
            <p:cNvSpPr>
              <a:extLst>
                <a:ext uri="smNativeData">
                  <pr:smNativeData xmlns:pr="smNativeData" xmlns="smNativeData" val="SMDATA_15_YgxAZRMAAAAlAAAACwAAAA0AAAAAAAAAAAAAAAC6Fg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9wQAAIIhAAC3CAAAPyoAAAAAAAAmAAAACAAAAP//////////"/>
                </a:ext>
              </a:extLst>
            </p:cNvSpPr>
            <p:nvPr/>
          </p:nvSpPr>
          <p:spPr>
            <a:xfrm>
              <a:off x="807085" y="5447030"/>
              <a:ext cx="609600" cy="1420495"/>
            </a:xfrm>
            <a:custGeom>
              <a:avLst/>
              <a:gdLst/>
              <a:ahLst/>
              <a:cxnLst/>
              <a:rect l="0" t="0" r="609600" b="1420495"/>
              <a:pathLst>
                <a:path w="609600" h="1420495">
                  <a:moveTo>
                    <a:pt x="36945" y="101463"/>
                  </a:moveTo>
                  <a:cubicBezTo>
                    <a:pt x="23091" y="69179"/>
                    <a:pt x="9236" y="36895"/>
                    <a:pt x="0" y="0"/>
                  </a:cubicBezTo>
                  <a:cubicBezTo>
                    <a:pt x="0" y="46119"/>
                    <a:pt x="0" y="87627"/>
                    <a:pt x="0" y="133747"/>
                  </a:cubicBezTo>
                  <a:cubicBezTo>
                    <a:pt x="96982" y="392019"/>
                    <a:pt x="203200" y="645679"/>
                    <a:pt x="314036" y="894727"/>
                  </a:cubicBezTo>
                  <a:cubicBezTo>
                    <a:pt x="392545" y="1069983"/>
                    <a:pt x="480291" y="1245239"/>
                    <a:pt x="568036" y="1420495"/>
                  </a:cubicBezTo>
                  <a:cubicBezTo>
                    <a:pt x="609600" y="1420495"/>
                    <a:pt x="609600" y="1420495"/>
                    <a:pt x="609600" y="1420495"/>
                  </a:cubicBezTo>
                  <a:cubicBezTo>
                    <a:pt x="521855" y="1240627"/>
                    <a:pt x="434109" y="1060759"/>
                    <a:pt x="355600" y="876279"/>
                  </a:cubicBezTo>
                  <a:cubicBezTo>
                    <a:pt x="240145" y="622619"/>
                    <a:pt x="133927" y="364347"/>
                    <a:pt x="36945" y="101463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1" name="Freeform 14"/>
            <p:cNvSpPr>
              <a:extLst>
                <a:ext uri="smNativeData">
                  <pr:smNativeData xmlns:pr="smNativeData" xmlns="smNativeData" val="SMDATA_15_YgxAZRMAAAAlAAAACwAAAA0AAAAAAAAAAAAAAAA7FQ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6AUAAAMoAAD2BgAAPyoAAAAAAAAmAAAACAAAAP//////////"/>
                </a:ext>
              </a:extLst>
            </p:cNvSpPr>
            <p:nvPr/>
          </p:nvSpPr>
          <p:spPr>
            <a:xfrm>
              <a:off x="960120" y="6504305"/>
              <a:ext cx="171450" cy="363220"/>
            </a:xfrm>
            <a:custGeom>
              <a:avLst/>
              <a:gdLst/>
              <a:ahLst/>
              <a:cxnLst/>
              <a:rect l="0" t="0" r="171450" b="363220"/>
              <a:pathLst>
                <a:path w="171450" h="363220">
                  <a:moveTo>
                    <a:pt x="129746" y="363220"/>
                  </a:moveTo>
                  <a:cubicBezTo>
                    <a:pt x="171450" y="363220"/>
                    <a:pt x="171450" y="363220"/>
                    <a:pt x="171450" y="363220"/>
                  </a:cubicBezTo>
                  <a:cubicBezTo>
                    <a:pt x="111211" y="243679"/>
                    <a:pt x="55605" y="124138"/>
                    <a:pt x="0" y="0"/>
                  </a:cubicBezTo>
                  <a:cubicBezTo>
                    <a:pt x="37070" y="124138"/>
                    <a:pt x="78774" y="243679"/>
                    <a:pt x="129746" y="36322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0" name="Freeform 15"/>
            <p:cNvSpPr>
              <a:extLst>
                <a:ext uri="smNativeData">
                  <pr:smNativeData xmlns:pr="smNativeData" xmlns="smNativeData" val="SMDATA_15_YgxAZRMAAAAlAAAACwAAAA0AAAAAAAAAAAAAAAAjFAAAxy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nwAAALITAACtBQAALCgAAAAAAAAmAAAACAAAAP//////////"/>
                </a:ext>
              </a:extLst>
            </p:cNvSpPr>
            <p:nvPr/>
          </p:nvSpPr>
          <p:spPr>
            <a:xfrm>
              <a:off x="100965" y="3201670"/>
              <a:ext cx="821690" cy="3328670"/>
            </a:xfrm>
            <a:custGeom>
              <a:avLst/>
              <a:gdLst/>
              <a:ahLst/>
              <a:cxnLst/>
              <a:rect l="0" t="0" r="821690" b="3328670"/>
              <a:pathLst>
                <a:path w="821690" h="3328670">
                  <a:moveTo>
                    <a:pt x="747830" y="3042829"/>
                  </a:moveTo>
                  <a:cubicBezTo>
                    <a:pt x="669354" y="2849194"/>
                    <a:pt x="600111" y="2655559"/>
                    <a:pt x="535483" y="2461925"/>
                  </a:cubicBezTo>
                  <a:cubicBezTo>
                    <a:pt x="387764" y="2014721"/>
                    <a:pt x="272358" y="1553687"/>
                    <a:pt x="184649" y="1088042"/>
                  </a:cubicBezTo>
                  <a:cubicBezTo>
                    <a:pt x="133871" y="806811"/>
                    <a:pt x="92325" y="520969"/>
                    <a:pt x="55395" y="235128"/>
                  </a:cubicBezTo>
                  <a:cubicBezTo>
                    <a:pt x="36930" y="156752"/>
                    <a:pt x="18465" y="78376"/>
                    <a:pt x="0" y="0"/>
                  </a:cubicBezTo>
                  <a:cubicBezTo>
                    <a:pt x="36930" y="364217"/>
                    <a:pt x="87708" y="733045"/>
                    <a:pt x="152336" y="1092652"/>
                  </a:cubicBezTo>
                  <a:cubicBezTo>
                    <a:pt x="235428" y="1562907"/>
                    <a:pt x="350834" y="2023942"/>
                    <a:pt x="493937" y="2475756"/>
                  </a:cubicBezTo>
                  <a:cubicBezTo>
                    <a:pt x="567797" y="2701663"/>
                    <a:pt x="650889" y="2922960"/>
                    <a:pt x="738598" y="3139646"/>
                  </a:cubicBezTo>
                  <a:cubicBezTo>
                    <a:pt x="766295" y="3204191"/>
                    <a:pt x="793993" y="3264125"/>
                    <a:pt x="821690" y="3328670"/>
                  </a:cubicBezTo>
                  <a:cubicBezTo>
                    <a:pt x="812458" y="3305618"/>
                    <a:pt x="807841" y="3287177"/>
                    <a:pt x="803225" y="3264125"/>
                  </a:cubicBezTo>
                  <a:cubicBezTo>
                    <a:pt x="780144" y="3190360"/>
                    <a:pt x="761679" y="3116594"/>
                    <a:pt x="747830" y="3042829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9" name="Freeform 16"/>
            <p:cNvSpPr>
              <a:extLst>
                <a:ext uri="smNativeData">
                  <pr:smNativeData xmlns:pr="smNativeData" xmlns="smNativeData" val="SMDATA_15_YgxAZRMAAAAlAAAACwAAAA0AAAAAAAAAAAAAAAD6DwAAGhE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IwAAAGgBAADLAAAAaxMAAAAAAAAmAAAACAAAAP//////////"/>
                </a:ext>
              </a:extLst>
            </p:cNvSpPr>
            <p:nvPr/>
          </p:nvSpPr>
          <p:spPr>
            <a:xfrm>
              <a:off x="22225" y="228600"/>
              <a:ext cx="106680" cy="2927985"/>
            </a:xfrm>
            <a:custGeom>
              <a:avLst/>
              <a:gdLst/>
              <a:ahLst/>
              <a:cxnLst/>
              <a:rect l="0" t="0" r="106680" b="2927985"/>
              <a:pathLst>
                <a:path w="106680" h="2927985">
                  <a:moveTo>
                    <a:pt x="51021" y="2660547"/>
                  </a:moveTo>
                  <a:cubicBezTo>
                    <a:pt x="55659" y="2678991"/>
                    <a:pt x="55659" y="2697435"/>
                    <a:pt x="55659" y="2715879"/>
                  </a:cubicBezTo>
                  <a:cubicBezTo>
                    <a:pt x="69574" y="2780433"/>
                    <a:pt x="88127" y="2844987"/>
                    <a:pt x="102042" y="2914152"/>
                  </a:cubicBezTo>
                  <a:cubicBezTo>
                    <a:pt x="102042" y="2918763"/>
                    <a:pt x="102042" y="2923374"/>
                    <a:pt x="106680" y="2927985"/>
                  </a:cubicBezTo>
                  <a:cubicBezTo>
                    <a:pt x="97403" y="2835765"/>
                    <a:pt x="88127" y="2748156"/>
                    <a:pt x="78850" y="2655936"/>
                  </a:cubicBezTo>
                  <a:cubicBezTo>
                    <a:pt x="41744" y="2185614"/>
                    <a:pt x="23191" y="1715292"/>
                    <a:pt x="23191" y="1240359"/>
                  </a:cubicBezTo>
                  <a:cubicBezTo>
                    <a:pt x="27830" y="825369"/>
                    <a:pt x="41744" y="414990"/>
                    <a:pt x="69574" y="0"/>
                  </a:cubicBezTo>
                  <a:cubicBezTo>
                    <a:pt x="55659" y="0"/>
                    <a:pt x="55659" y="0"/>
                    <a:pt x="55659" y="0"/>
                  </a:cubicBezTo>
                  <a:cubicBezTo>
                    <a:pt x="23191" y="410379"/>
                    <a:pt x="9277" y="825369"/>
                    <a:pt x="4638" y="1240359"/>
                  </a:cubicBezTo>
                  <a:cubicBezTo>
                    <a:pt x="0" y="1715292"/>
                    <a:pt x="13915" y="2185614"/>
                    <a:pt x="51021" y="2660547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Freeform 17"/>
            <p:cNvSpPr>
              <a:extLst>
                <a:ext uri="smNativeData">
                  <pr:smNativeData xmlns:pr="smNativeData" xmlns="smNativeData" val="SMDATA_15_YgxAZRMAAAAlAAAACwAAAA0AAAAAAAAAAAAAAAAgEAAAkx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ewAAAB0SAAD3AAAAJhUAAAAAAAAmAAAACAAAAP//////////"/>
                </a:ext>
              </a:extLst>
            </p:cNvSpPr>
            <p:nvPr/>
          </p:nvSpPr>
          <p:spPr>
            <a:xfrm>
              <a:off x="78105" y="2944495"/>
              <a:ext cx="78740" cy="493395"/>
            </a:xfrm>
            <a:custGeom>
              <a:avLst/>
              <a:gdLst/>
              <a:ahLst/>
              <a:cxnLst/>
              <a:rect l="0" t="0" r="78740" b="493395"/>
              <a:pathLst>
                <a:path w="78740" h="493395">
                  <a:moveTo>
                    <a:pt x="0" y="0"/>
                  </a:moveTo>
                  <a:cubicBezTo>
                    <a:pt x="9264" y="87612"/>
                    <a:pt x="13895" y="170613"/>
                    <a:pt x="23159" y="258225"/>
                  </a:cubicBezTo>
                  <a:cubicBezTo>
                    <a:pt x="41686" y="336615"/>
                    <a:pt x="60213" y="415005"/>
                    <a:pt x="78740" y="493395"/>
                  </a:cubicBezTo>
                  <a:cubicBezTo>
                    <a:pt x="69476" y="401171"/>
                    <a:pt x="60213" y="304337"/>
                    <a:pt x="50949" y="212113"/>
                  </a:cubicBezTo>
                  <a:cubicBezTo>
                    <a:pt x="46318" y="207502"/>
                    <a:pt x="46318" y="202891"/>
                    <a:pt x="46318" y="198280"/>
                  </a:cubicBezTo>
                  <a:cubicBezTo>
                    <a:pt x="32422" y="129112"/>
                    <a:pt x="13895" y="6455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7" name="Freeform 18"/>
            <p:cNvSpPr>
              <a:extLst>
                <a:ext uri="smNativeData">
                  <pr:smNativeData xmlns:pr="smNativeData" xmlns="smNativeData" val="SMDATA_15_YgxAZRMAAAAlAAAACwAAAA0AAAAAAAAAAAAAAABVFAAApC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vAQAALQhAADoBQAAAygAAAAAAAAmAAAACAAAAP//////////"/>
                </a:ext>
              </a:extLst>
            </p:cNvSpPr>
            <p:nvPr/>
          </p:nvSpPr>
          <p:spPr>
            <a:xfrm>
              <a:off x="769620" y="5478780"/>
              <a:ext cx="190500" cy="1025525"/>
            </a:xfrm>
            <a:custGeom>
              <a:avLst/>
              <a:gdLst/>
              <a:ahLst/>
              <a:cxnLst/>
              <a:rect l="0" t="0" r="190500" b="1025525"/>
              <a:pathLst>
                <a:path w="190500" h="1025525">
                  <a:moveTo>
                    <a:pt x="0" y="0"/>
                  </a:moveTo>
                  <a:cubicBezTo>
                    <a:pt x="0" y="143203"/>
                    <a:pt x="9293" y="286407"/>
                    <a:pt x="23232" y="429611"/>
                  </a:cubicBezTo>
                  <a:cubicBezTo>
                    <a:pt x="37171" y="540479"/>
                    <a:pt x="55756" y="655966"/>
                    <a:pt x="78988" y="766834"/>
                  </a:cubicBezTo>
                  <a:cubicBezTo>
                    <a:pt x="88280" y="794550"/>
                    <a:pt x="102220" y="822267"/>
                    <a:pt x="111512" y="849984"/>
                  </a:cubicBezTo>
                  <a:cubicBezTo>
                    <a:pt x="139390" y="910037"/>
                    <a:pt x="162622" y="965471"/>
                    <a:pt x="190500" y="1025525"/>
                  </a:cubicBezTo>
                  <a:cubicBezTo>
                    <a:pt x="185854" y="1011666"/>
                    <a:pt x="181207" y="993188"/>
                    <a:pt x="176561" y="979330"/>
                  </a:cubicBezTo>
                  <a:cubicBezTo>
                    <a:pt x="120805" y="794550"/>
                    <a:pt x="83634" y="609771"/>
                    <a:pt x="60402" y="424992"/>
                  </a:cubicBezTo>
                  <a:cubicBezTo>
                    <a:pt x="51110" y="314124"/>
                    <a:pt x="41817" y="207876"/>
                    <a:pt x="37171" y="101628"/>
                  </a:cubicBezTo>
                  <a:cubicBezTo>
                    <a:pt x="37171" y="97009"/>
                    <a:pt x="32524" y="92389"/>
                    <a:pt x="32524" y="83150"/>
                  </a:cubicBezTo>
                  <a:cubicBezTo>
                    <a:pt x="23232" y="55433"/>
                    <a:pt x="9293" y="2771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6" name="Freeform 19"/>
            <p:cNvSpPr>
              <a:extLst>
                <a:ext uri="smNativeData">
                  <pr:smNativeData xmlns:pr="smNativeData" xmlns="smNativeData" val="SMDATA_15_YgxAZRMAAAAlAAAACwAAAA0AAAAAAAAAAAAAAAA/HgAAGh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xQQAAJsIAACLEQAAgiEAAAAAAAAmAAAACAAAAP//////////"/>
                </a:ext>
              </a:extLst>
            </p:cNvSpPr>
            <p:nvPr/>
          </p:nvSpPr>
          <p:spPr>
            <a:xfrm>
              <a:off x="775335" y="1398905"/>
              <a:ext cx="2076450" cy="4048125"/>
            </a:xfrm>
            <a:custGeom>
              <a:avLst/>
              <a:gdLst/>
              <a:ahLst/>
              <a:cxnLst/>
              <a:rect l="0" t="0" r="2076450" b="4048125"/>
              <a:pathLst>
                <a:path w="2076450" h="4048125">
                  <a:moveTo>
                    <a:pt x="32300" y="3937470"/>
                  </a:moveTo>
                  <a:cubicBezTo>
                    <a:pt x="46143" y="3559399"/>
                    <a:pt x="119973" y="3185938"/>
                    <a:pt x="230717" y="2826310"/>
                  </a:cubicBezTo>
                  <a:cubicBezTo>
                    <a:pt x="346075" y="2466682"/>
                    <a:pt x="502962" y="2120885"/>
                    <a:pt x="687536" y="1788920"/>
                  </a:cubicBezTo>
                  <a:cubicBezTo>
                    <a:pt x="872109" y="1456956"/>
                    <a:pt x="1084368" y="1143433"/>
                    <a:pt x="1315085" y="843743"/>
                  </a:cubicBezTo>
                  <a:cubicBezTo>
                    <a:pt x="1430443" y="696203"/>
                    <a:pt x="1555030" y="548663"/>
                    <a:pt x="1679617" y="410345"/>
                  </a:cubicBezTo>
                  <a:cubicBezTo>
                    <a:pt x="1744218" y="341185"/>
                    <a:pt x="1808819" y="267416"/>
                    <a:pt x="1873419" y="202867"/>
                  </a:cubicBezTo>
                  <a:cubicBezTo>
                    <a:pt x="1942634" y="133708"/>
                    <a:pt x="2007235" y="69159"/>
                    <a:pt x="2076450" y="4610"/>
                  </a:cubicBezTo>
                  <a:cubicBezTo>
                    <a:pt x="2076450" y="0"/>
                    <a:pt x="2076450" y="0"/>
                    <a:pt x="2076450" y="0"/>
                  </a:cubicBezTo>
                  <a:cubicBezTo>
                    <a:pt x="2002621" y="64548"/>
                    <a:pt x="1938020" y="129097"/>
                    <a:pt x="1868805" y="198256"/>
                  </a:cubicBezTo>
                  <a:cubicBezTo>
                    <a:pt x="1804204" y="262805"/>
                    <a:pt x="1739604" y="331964"/>
                    <a:pt x="1675003" y="405734"/>
                  </a:cubicBezTo>
                  <a:cubicBezTo>
                    <a:pt x="1545802" y="544053"/>
                    <a:pt x="1421215" y="686982"/>
                    <a:pt x="1305856" y="834522"/>
                  </a:cubicBezTo>
                  <a:cubicBezTo>
                    <a:pt x="1070525" y="1134212"/>
                    <a:pt x="853652" y="1447734"/>
                    <a:pt x="669078" y="1779699"/>
                  </a:cubicBezTo>
                  <a:cubicBezTo>
                    <a:pt x="479891" y="2107053"/>
                    <a:pt x="323003" y="2457460"/>
                    <a:pt x="207645" y="2817089"/>
                  </a:cubicBezTo>
                  <a:cubicBezTo>
                    <a:pt x="87672" y="3181328"/>
                    <a:pt x="13843" y="3554788"/>
                    <a:pt x="0" y="3937470"/>
                  </a:cubicBezTo>
                  <a:cubicBezTo>
                    <a:pt x="0" y="3946691"/>
                    <a:pt x="0" y="3951301"/>
                    <a:pt x="0" y="3960523"/>
                  </a:cubicBezTo>
                  <a:cubicBezTo>
                    <a:pt x="9229" y="3988186"/>
                    <a:pt x="18457" y="4020461"/>
                    <a:pt x="32300" y="4048125"/>
                  </a:cubicBezTo>
                  <a:cubicBezTo>
                    <a:pt x="32300" y="4011240"/>
                    <a:pt x="32300" y="3974355"/>
                    <a:pt x="32300" y="393747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5" name="Freeform 20"/>
            <p:cNvSpPr>
              <a:extLst>
                <a:ext uri="smNativeData">
                  <pr:smNativeData xmlns:pr="smNativeData" xmlns="smNativeData" val="SMDATA_15_YgxAZRMAAAAlAAAACwAAAA0AAAAAAAAAAAAAAAD9FA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rQUAACwoAACsBgAAPyoAAAAAAAAmAAAACAAAAP//////////"/>
                </a:ext>
              </a:extLst>
            </p:cNvSpPr>
            <p:nvPr/>
          </p:nvSpPr>
          <p:spPr>
            <a:xfrm>
              <a:off x="922655" y="6530340"/>
              <a:ext cx="161925" cy="337185"/>
            </a:xfrm>
            <a:custGeom>
              <a:avLst/>
              <a:gdLst/>
              <a:ahLst/>
              <a:cxnLst/>
              <a:rect l="0" t="0" r="161925" b="337185"/>
              <a:pathLst>
                <a:path w="161925" h="337185">
                  <a:moveTo>
                    <a:pt x="0" y="0"/>
                  </a:moveTo>
                  <a:cubicBezTo>
                    <a:pt x="32385" y="110855"/>
                    <a:pt x="74022" y="226329"/>
                    <a:pt x="120287" y="337185"/>
                  </a:cubicBezTo>
                  <a:cubicBezTo>
                    <a:pt x="161925" y="337185"/>
                    <a:pt x="161925" y="337185"/>
                    <a:pt x="161925" y="337185"/>
                  </a:cubicBezTo>
                  <a:cubicBezTo>
                    <a:pt x="106407" y="226329"/>
                    <a:pt x="50890" y="110855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4" name="Freeform 21"/>
            <p:cNvSpPr>
              <a:extLst>
                <a:ext uri="smNativeData">
                  <pr:smNativeData xmlns:pr="smNativeData" xmlns="smNativeData" val="SMDATA_15_YgxAZRMAAAAlAAAACwAAAA0AAAAAAAAAAAAAAACIEwAAzh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vAQAAPggAAD3BAAAViIAAAAAAAAmAAAACAAAAP//////////"/>
                </a:ext>
              </a:extLst>
            </p:cNvSpPr>
            <p:nvPr/>
          </p:nvSpPr>
          <p:spPr>
            <a:xfrm>
              <a:off x="769620" y="5359400"/>
              <a:ext cx="37465" cy="222250"/>
            </a:xfrm>
            <a:custGeom>
              <a:avLst/>
              <a:gdLst/>
              <a:ahLst/>
              <a:cxnLst/>
              <a:rect l="0" t="0" r="37465" b="222250"/>
              <a:pathLst>
                <a:path w="37465" h="222250">
                  <a:moveTo>
                    <a:pt x="32781" y="203729"/>
                  </a:moveTo>
                  <a:cubicBezTo>
                    <a:pt x="32781" y="212990"/>
                    <a:pt x="37465" y="217620"/>
                    <a:pt x="37465" y="222250"/>
                  </a:cubicBezTo>
                  <a:cubicBezTo>
                    <a:pt x="37465" y="175948"/>
                    <a:pt x="37465" y="134276"/>
                    <a:pt x="37465" y="87974"/>
                  </a:cubicBezTo>
                  <a:cubicBezTo>
                    <a:pt x="23415" y="60193"/>
                    <a:pt x="14049" y="27781"/>
                    <a:pt x="4683" y="0"/>
                  </a:cubicBezTo>
                  <a:cubicBezTo>
                    <a:pt x="0" y="41672"/>
                    <a:pt x="0" y="78714"/>
                    <a:pt x="0" y="120385"/>
                  </a:cubicBezTo>
                  <a:cubicBezTo>
                    <a:pt x="9366" y="148167"/>
                    <a:pt x="23415" y="175948"/>
                    <a:pt x="32781" y="203729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3" name="Freeform 22"/>
            <p:cNvSpPr>
              <a:extLst>
                <a:ext uri="smNativeData">
                  <pr:smNativeData xmlns:pr="smNativeData" xmlns="smNativeData" val="SMDATA_15_YgxAZRMAAAAlAAAACwAAAA0AAAAAAAAAAAAAAAACFQ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OgUAAGsmAACyBgAAPyoAAAAAAAAmAAAACAAAAP//////////"/>
                </a:ext>
              </a:extLst>
            </p:cNvSpPr>
            <p:nvPr/>
          </p:nvSpPr>
          <p:spPr>
            <a:xfrm>
              <a:off x="849630" y="6245225"/>
              <a:ext cx="238760" cy="622300"/>
            </a:xfrm>
            <a:custGeom>
              <a:avLst/>
              <a:gdLst/>
              <a:ahLst/>
              <a:cxnLst/>
              <a:rect l="0" t="0" r="238760" b="622300"/>
              <a:pathLst>
                <a:path w="238760" h="622300">
                  <a:moveTo>
                    <a:pt x="32141" y="82973"/>
                  </a:moveTo>
                  <a:cubicBezTo>
                    <a:pt x="22958" y="55316"/>
                    <a:pt x="9183" y="27658"/>
                    <a:pt x="0" y="0"/>
                  </a:cubicBezTo>
                  <a:cubicBezTo>
                    <a:pt x="13775" y="73754"/>
                    <a:pt x="32141" y="147508"/>
                    <a:pt x="55098" y="221262"/>
                  </a:cubicBezTo>
                  <a:cubicBezTo>
                    <a:pt x="59690" y="244310"/>
                    <a:pt x="64282" y="262749"/>
                    <a:pt x="73465" y="285797"/>
                  </a:cubicBezTo>
                  <a:cubicBezTo>
                    <a:pt x="123972" y="396428"/>
                    <a:pt x="179070" y="511669"/>
                    <a:pt x="234168" y="622300"/>
                  </a:cubicBezTo>
                  <a:cubicBezTo>
                    <a:pt x="238760" y="622300"/>
                    <a:pt x="238760" y="622300"/>
                    <a:pt x="238760" y="622300"/>
                  </a:cubicBezTo>
                  <a:cubicBezTo>
                    <a:pt x="188253" y="502450"/>
                    <a:pt x="146929" y="382599"/>
                    <a:pt x="110197" y="258139"/>
                  </a:cubicBezTo>
                  <a:cubicBezTo>
                    <a:pt x="82648" y="198214"/>
                    <a:pt x="59690" y="142899"/>
                    <a:pt x="32141" y="82973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</p:grpSp>
      <p:grpSp>
        <p:nvGrpSpPr>
          <p:cNvPr id="15" name="Group 9"/>
          <p:cNvGrpSpPr>
            <a:extLst>
              <a:ext uri="smNativeData">
                <pr:smNativeData xmlns:pr="smNativeData" xmlns="smNativeData" val="SMDATA_6_YgxAZRMAAAAlAAAAAQAAAA8BAAAAkAAAAEgAAACQAAAASAAAAAAAAAAAAAAAAAAAABcAAAAUAAAAAAAAAAAAAAD/fwAA/38AAAAAAAAJAAAABAAAAAAAAAAfAAAAVAAAAAAAAAAAAAAAAAAAAAAAAAAAAAAAAAAAAAAAAAAAAAAAAAAAAAAAAAAAAAAAAAAAAAAAAAAAAAAAAAAAAAAAAAAAAAAAAAAAAAAAAAAAAAAAAAAAACEAAAAYAAAAFAAAACsAAAD/////qg4AACkqAAAQAAAAJgAAAAgAAAD/////AAAAAA=="/>
              </a:ext>
            </a:extLst>
          </p:cNvGrpSpPr>
          <p:nvPr/>
        </p:nvGrpSpPr>
        <p:grpSpPr>
          <a:xfrm>
            <a:off x="27305" y="-635"/>
            <a:ext cx="2356485" cy="6854190"/>
            <a:chOff x="27305" y="-635"/>
            <a:chExt cx="2356485" cy="6854190"/>
          </a:xfrm>
        </p:grpSpPr>
        <p:sp>
          <p:nvSpPr>
            <p:cNvPr id="27" name="Freeform 27"/>
            <p:cNvSpPr>
              <a:extLst>
                <a:ext uri="smNativeData">
                  <pr:smNativeData xmlns:pr="smNativeData" xmlns="smNativeData" val="SMDATA_15_YgxAZRMAAAAlAAAACwAAAA0AAAAAAAAAAAAAAABLKwAAoRc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KwAAAP////81AwAAEhsAAAAAAAAmAAAACAAAAP//////////"/>
                </a:ext>
              </a:extLst>
            </p:cNvSpPr>
            <p:nvPr/>
          </p:nvSpPr>
          <p:spPr>
            <a:xfrm>
              <a:off x="27305" y="-635"/>
              <a:ext cx="494030" cy="4401185"/>
            </a:xfrm>
            <a:custGeom>
              <a:avLst/>
              <a:gdLst/>
              <a:ahLst/>
              <a:cxnLst/>
              <a:rect l="0" t="0" r="494030" b="4401185"/>
              <a:pathLst>
                <a:path w="494030" h="4401185">
                  <a:moveTo>
                    <a:pt x="33575" y="1004618"/>
                  </a:moveTo>
                  <a:cubicBezTo>
                    <a:pt x="52760" y="1377762"/>
                    <a:pt x="81539" y="1755690"/>
                    <a:pt x="124707" y="2128834"/>
                  </a:cubicBezTo>
                  <a:cubicBezTo>
                    <a:pt x="163078" y="2501977"/>
                    <a:pt x="211042" y="2875121"/>
                    <a:pt x="273395" y="3248265"/>
                  </a:cubicBezTo>
                  <a:cubicBezTo>
                    <a:pt x="330952" y="3621409"/>
                    <a:pt x="402898" y="3989769"/>
                    <a:pt x="484437" y="4358129"/>
                  </a:cubicBezTo>
                  <a:cubicBezTo>
                    <a:pt x="489234" y="4372481"/>
                    <a:pt x="494030" y="4386833"/>
                    <a:pt x="494030" y="4401185"/>
                  </a:cubicBezTo>
                  <a:cubicBezTo>
                    <a:pt x="489234" y="4329426"/>
                    <a:pt x="479641" y="4252884"/>
                    <a:pt x="474844" y="4181125"/>
                  </a:cubicBezTo>
                  <a:cubicBezTo>
                    <a:pt x="474844" y="4166774"/>
                    <a:pt x="474844" y="4152422"/>
                    <a:pt x="474844" y="4142854"/>
                  </a:cubicBezTo>
                  <a:cubicBezTo>
                    <a:pt x="407695" y="3841469"/>
                    <a:pt x="350138" y="3544867"/>
                    <a:pt x="302174" y="3243481"/>
                  </a:cubicBezTo>
                  <a:cubicBezTo>
                    <a:pt x="239820" y="2870338"/>
                    <a:pt x="187060" y="2501977"/>
                    <a:pt x="143892" y="2124050"/>
                  </a:cubicBezTo>
                  <a:cubicBezTo>
                    <a:pt x="100725" y="1750906"/>
                    <a:pt x="67150" y="1377762"/>
                    <a:pt x="43168" y="999834"/>
                  </a:cubicBezTo>
                  <a:cubicBezTo>
                    <a:pt x="33575" y="813262"/>
                    <a:pt x="23982" y="626690"/>
                    <a:pt x="14389" y="440118"/>
                  </a:cubicBezTo>
                  <a:cubicBezTo>
                    <a:pt x="9593" y="291817"/>
                    <a:pt x="4796" y="148300"/>
                    <a:pt x="47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8300"/>
                    <a:pt x="4796" y="291817"/>
                    <a:pt x="4796" y="440118"/>
                  </a:cubicBezTo>
                  <a:cubicBezTo>
                    <a:pt x="14389" y="626690"/>
                    <a:pt x="19186" y="813262"/>
                    <a:pt x="33575" y="10046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6" name="Freeform 28"/>
            <p:cNvSpPr>
              <a:extLst>
                <a:ext uri="smNativeData">
                  <pr:smNativeData xmlns:pr="smNativeData" xmlns="smNativeData" val="SMDATA_15_YgxAZRMAAAAlAAAACwAAAA0AAAAAAAAAAAAAAACZLQAAQx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YwMAAI4aAAD9BQAARyQAAAAAAAAmAAAACAAAAP//////////"/>
                </a:ext>
              </a:extLst>
            </p:cNvSpPr>
            <p:nvPr/>
          </p:nvSpPr>
          <p:spPr>
            <a:xfrm>
              <a:off x="550545" y="4316730"/>
              <a:ext cx="422910" cy="1580515"/>
            </a:xfrm>
            <a:custGeom>
              <a:avLst/>
              <a:gdLst/>
              <a:ahLst/>
              <a:cxnLst/>
              <a:rect l="0" t="0" r="422910" b="1580515"/>
              <a:pathLst>
                <a:path w="422910" h="1580515">
                  <a:moveTo>
                    <a:pt x="254707" y="1096781"/>
                  </a:moveTo>
                  <a:cubicBezTo>
                    <a:pt x="307571" y="1259622"/>
                    <a:pt x="360435" y="1422463"/>
                    <a:pt x="422910" y="1580515"/>
                  </a:cubicBezTo>
                  <a:cubicBezTo>
                    <a:pt x="422910" y="1546988"/>
                    <a:pt x="422910" y="1508673"/>
                    <a:pt x="422910" y="1475147"/>
                  </a:cubicBezTo>
                  <a:cubicBezTo>
                    <a:pt x="422910" y="1470357"/>
                    <a:pt x="422910" y="1460779"/>
                    <a:pt x="422910" y="1455989"/>
                  </a:cubicBezTo>
                  <a:cubicBezTo>
                    <a:pt x="379658" y="1331464"/>
                    <a:pt x="336406" y="1206938"/>
                    <a:pt x="297959" y="1082413"/>
                  </a:cubicBezTo>
                  <a:cubicBezTo>
                    <a:pt x="182620" y="727994"/>
                    <a:pt x="81699" y="363997"/>
                    <a:pt x="0" y="0"/>
                  </a:cubicBezTo>
                  <a:cubicBezTo>
                    <a:pt x="9612" y="100578"/>
                    <a:pt x="19223" y="201156"/>
                    <a:pt x="33641" y="301734"/>
                  </a:cubicBezTo>
                  <a:cubicBezTo>
                    <a:pt x="100922" y="569943"/>
                    <a:pt x="173009" y="833362"/>
                    <a:pt x="254707" y="109678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5" name="Freeform 29"/>
            <p:cNvSpPr>
              <a:extLst>
                <a:ext uri="smNativeData">
                  <pr:smNativeData xmlns:pr="smNativeData" xmlns="smNativeData" val="SMDATA_15_YgxAZRMAAAAlAAAACwAAAA0AAAAAAAAAAAAAAAD2Lw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MQYAABEkAADYCAAAKSoAAAAAAAAmAAAACAAAAP//////////"/>
                </a:ext>
              </a:extLst>
            </p:cNvSpPr>
            <p:nvPr/>
          </p:nvSpPr>
          <p:spPr>
            <a:xfrm>
              <a:off x="1006475" y="5862955"/>
              <a:ext cx="431165" cy="990600"/>
            </a:xfrm>
            <a:custGeom>
              <a:avLst/>
              <a:gdLst/>
              <a:ahLst/>
              <a:cxnLst/>
              <a:rect l="0" t="0" r="431165" b="990600"/>
              <a:pathLst>
                <a:path w="431165" h="990600">
                  <a:moveTo>
                    <a:pt x="28744" y="71783"/>
                  </a:moveTo>
                  <a:cubicBezTo>
                    <a:pt x="19162" y="47855"/>
                    <a:pt x="9581" y="23928"/>
                    <a:pt x="0" y="0"/>
                  </a:cubicBezTo>
                  <a:cubicBezTo>
                    <a:pt x="0" y="43070"/>
                    <a:pt x="0" y="90925"/>
                    <a:pt x="4790" y="138780"/>
                  </a:cubicBezTo>
                  <a:cubicBezTo>
                    <a:pt x="67070" y="296701"/>
                    <a:pt x="129349" y="454623"/>
                    <a:pt x="201210" y="607759"/>
                  </a:cubicBezTo>
                  <a:cubicBezTo>
                    <a:pt x="258699" y="736968"/>
                    <a:pt x="320978" y="866177"/>
                    <a:pt x="383257" y="990600"/>
                  </a:cubicBezTo>
                  <a:cubicBezTo>
                    <a:pt x="431165" y="990600"/>
                    <a:pt x="431165" y="990600"/>
                    <a:pt x="431165" y="990600"/>
                  </a:cubicBezTo>
                  <a:cubicBezTo>
                    <a:pt x="364094" y="861391"/>
                    <a:pt x="301815" y="727397"/>
                    <a:pt x="239536" y="588617"/>
                  </a:cubicBezTo>
                  <a:cubicBezTo>
                    <a:pt x="162884" y="421125"/>
                    <a:pt x="95814" y="244061"/>
                    <a:pt x="28744" y="7178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4" name="Freeform 30"/>
            <p:cNvSpPr>
              <a:extLst>
                <a:ext uri="smNativeData">
                  <pr:smNativeData xmlns:pr="smNativeData" xmlns="smNativeData" val="SMDATA_15_YgxAZRMAAAAlAAAACwAAAA0AAAAAAAAAAAAAAAAbLgAA2CI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NQMAANkaAACaBgAAmygAAAAAAAAmAAAACAAAAP//////////"/>
                </a:ext>
              </a:extLst>
            </p:cNvSpPr>
            <p:nvPr/>
          </p:nvSpPr>
          <p:spPr>
            <a:xfrm>
              <a:off x="521335" y="4364355"/>
              <a:ext cx="551815" cy="2236470"/>
            </a:xfrm>
            <a:custGeom>
              <a:avLst/>
              <a:gdLst/>
              <a:ahLst/>
              <a:cxnLst/>
              <a:rect l="0" t="0" r="551815" b="2236470"/>
              <a:pathLst>
                <a:path w="551815" h="2236470">
                  <a:moveTo>
                    <a:pt x="484637" y="1958707"/>
                  </a:moveTo>
                  <a:cubicBezTo>
                    <a:pt x="446250" y="1858138"/>
                    <a:pt x="407863" y="1752779"/>
                    <a:pt x="374274" y="1647421"/>
                  </a:cubicBezTo>
                  <a:cubicBezTo>
                    <a:pt x="273508" y="1345713"/>
                    <a:pt x="196734" y="1034427"/>
                    <a:pt x="139153" y="723141"/>
                  </a:cubicBezTo>
                  <a:cubicBezTo>
                    <a:pt x="105564" y="569893"/>
                    <a:pt x="81572" y="411855"/>
                    <a:pt x="62379" y="253818"/>
                  </a:cubicBezTo>
                  <a:cubicBezTo>
                    <a:pt x="43185" y="167616"/>
                    <a:pt x="19193" y="86202"/>
                    <a:pt x="0" y="0"/>
                  </a:cubicBezTo>
                  <a:cubicBezTo>
                    <a:pt x="23991" y="244240"/>
                    <a:pt x="57580" y="488480"/>
                    <a:pt x="100766" y="727930"/>
                  </a:cubicBezTo>
                  <a:cubicBezTo>
                    <a:pt x="158346" y="1044005"/>
                    <a:pt x="235121" y="1355291"/>
                    <a:pt x="331089" y="1661788"/>
                  </a:cubicBezTo>
                  <a:cubicBezTo>
                    <a:pt x="379072" y="1810248"/>
                    <a:pt x="431855" y="1963496"/>
                    <a:pt x="494234" y="2111956"/>
                  </a:cubicBezTo>
                  <a:cubicBezTo>
                    <a:pt x="513427" y="2150268"/>
                    <a:pt x="532621" y="2193369"/>
                    <a:pt x="551815" y="2236470"/>
                  </a:cubicBezTo>
                  <a:cubicBezTo>
                    <a:pt x="547016" y="2222103"/>
                    <a:pt x="542218" y="2207736"/>
                    <a:pt x="537419" y="2193369"/>
                  </a:cubicBezTo>
                  <a:cubicBezTo>
                    <a:pt x="518226" y="2116745"/>
                    <a:pt x="499032" y="2035331"/>
                    <a:pt x="484637" y="195870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3" name="Freeform 31"/>
            <p:cNvSpPr>
              <a:extLst>
                <a:ext uri="smNativeData">
                  <pr:smNativeData xmlns:pr="smNativeData" xmlns="smNativeData" val="SMDATA_15_YgxAZRMAAAAlAAAACwAAAA0AAAAAAAAAAAAAAADoKwAANBc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4QIAAO8HAADzAwAAjhoAAAAAAAAmAAAACAAAAP//////////"/>
                </a:ext>
              </a:extLst>
            </p:cNvSpPr>
            <p:nvPr/>
          </p:nvSpPr>
          <p:spPr>
            <a:xfrm>
              <a:off x="467995" y="1289685"/>
              <a:ext cx="173990" cy="3027045"/>
            </a:xfrm>
            <a:custGeom>
              <a:avLst/>
              <a:gdLst/>
              <a:ahLst/>
              <a:cxnLst/>
              <a:rect l="0" t="0" r="173990" b="3027045"/>
              <a:pathLst>
                <a:path w="173990" h="3027045">
                  <a:moveTo>
                    <a:pt x="82162" y="3027045"/>
                  </a:moveTo>
                  <a:cubicBezTo>
                    <a:pt x="72496" y="2969660"/>
                    <a:pt x="67663" y="2912275"/>
                    <a:pt x="62830" y="2854890"/>
                  </a:cubicBezTo>
                  <a:cubicBezTo>
                    <a:pt x="38664" y="2534492"/>
                    <a:pt x="24165" y="2218876"/>
                    <a:pt x="24165" y="1903260"/>
                  </a:cubicBezTo>
                  <a:cubicBezTo>
                    <a:pt x="24165" y="1582862"/>
                    <a:pt x="38664" y="1267246"/>
                    <a:pt x="62830" y="946848"/>
                  </a:cubicBezTo>
                  <a:cubicBezTo>
                    <a:pt x="72496" y="789040"/>
                    <a:pt x="86995" y="631232"/>
                    <a:pt x="106327" y="473424"/>
                  </a:cubicBezTo>
                  <a:cubicBezTo>
                    <a:pt x="125659" y="315616"/>
                    <a:pt x="144992" y="157808"/>
                    <a:pt x="173990" y="0"/>
                  </a:cubicBezTo>
                  <a:cubicBezTo>
                    <a:pt x="169157" y="0"/>
                    <a:pt x="169157" y="0"/>
                    <a:pt x="169157" y="0"/>
                  </a:cubicBezTo>
                  <a:cubicBezTo>
                    <a:pt x="140159" y="157808"/>
                    <a:pt x="115993" y="315616"/>
                    <a:pt x="96661" y="473424"/>
                  </a:cubicBezTo>
                  <a:cubicBezTo>
                    <a:pt x="77329" y="631232"/>
                    <a:pt x="62830" y="789040"/>
                    <a:pt x="48331" y="946848"/>
                  </a:cubicBezTo>
                  <a:cubicBezTo>
                    <a:pt x="19332" y="1262464"/>
                    <a:pt x="4833" y="1582862"/>
                    <a:pt x="4833" y="1903260"/>
                  </a:cubicBezTo>
                  <a:cubicBezTo>
                    <a:pt x="0" y="2204530"/>
                    <a:pt x="9666" y="2510582"/>
                    <a:pt x="33831" y="2816634"/>
                  </a:cubicBezTo>
                  <a:cubicBezTo>
                    <a:pt x="48331" y="2883583"/>
                    <a:pt x="62830" y="2955314"/>
                    <a:pt x="77329" y="3022262"/>
                  </a:cubicBezTo>
                  <a:cubicBezTo>
                    <a:pt x="77329" y="3022262"/>
                    <a:pt x="82162" y="3027045"/>
                    <a:pt x="82162" y="302704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2" name="Freeform 32"/>
            <p:cNvSpPr>
              <a:extLst>
                <a:ext uri="smNativeData">
                  <pr:smNativeData xmlns:pr="smNativeData" xmlns="smNativeData" val="SMDATA_15_YgxAZRMAAAAlAAAACwAAAA0AAAAAAAAAAAAAAAD8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1wYAAG0oAACqBwAAKSoAAAAAAAAmAAAACAAAAP//////////"/>
                </a:ext>
              </a:extLst>
            </p:cNvSpPr>
            <p:nvPr/>
          </p:nvSpPr>
          <p:spPr>
            <a:xfrm>
              <a:off x="1111885" y="6571615"/>
              <a:ext cx="133985" cy="281940"/>
            </a:xfrm>
            <a:custGeom>
              <a:avLst/>
              <a:gdLst/>
              <a:ahLst/>
              <a:cxnLst/>
              <a:rect l="0" t="0" r="133985" b="281940"/>
              <a:pathLst>
                <a:path w="133985" h="281940">
                  <a:moveTo>
                    <a:pt x="105273" y="281940"/>
                  </a:moveTo>
                  <a:cubicBezTo>
                    <a:pt x="133985" y="281940"/>
                    <a:pt x="133985" y="281940"/>
                    <a:pt x="133985" y="281940"/>
                  </a:cubicBezTo>
                  <a:cubicBezTo>
                    <a:pt x="86133" y="191146"/>
                    <a:pt x="43066" y="95573"/>
                    <a:pt x="0" y="0"/>
                  </a:cubicBezTo>
                  <a:cubicBezTo>
                    <a:pt x="28711" y="95573"/>
                    <a:pt x="62207" y="191146"/>
                    <a:pt x="105273" y="28194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1" name="Freeform 33"/>
            <p:cNvSpPr>
              <a:extLst>
                <a:ext uri="smNativeData">
                  <pr:smNativeData xmlns:pr="smNativeData" xmlns="smNativeData" val="SMDATA_15_YgxAZRMAAAAlAAAACwAAAA0AAAAAAAAAAAAAAACdKwAAvxg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FwMAAEUZAACZAwAAaxwAAAAAAAAmAAAACAAAAP//////////"/>
                </a:ext>
              </a:extLst>
            </p:cNvSpPr>
            <p:nvPr/>
          </p:nvSpPr>
          <p:spPr>
            <a:xfrm>
              <a:off x="502285" y="4107815"/>
              <a:ext cx="82550" cy="511810"/>
            </a:xfrm>
            <a:custGeom>
              <a:avLst/>
              <a:gdLst/>
              <a:ahLst/>
              <a:cxnLst/>
              <a:rect l="0" t="0" r="82550" b="511810"/>
              <a:pathLst>
                <a:path w="82550" h="511810">
                  <a:moveTo>
                    <a:pt x="19424" y="258297"/>
                  </a:moveTo>
                  <a:cubicBezTo>
                    <a:pt x="38847" y="344396"/>
                    <a:pt x="63126" y="425711"/>
                    <a:pt x="82550" y="511810"/>
                  </a:cubicBezTo>
                  <a:cubicBezTo>
                    <a:pt x="67982" y="411361"/>
                    <a:pt x="58271" y="310913"/>
                    <a:pt x="48559" y="210464"/>
                  </a:cubicBezTo>
                  <a:cubicBezTo>
                    <a:pt x="48559" y="210464"/>
                    <a:pt x="43703" y="205681"/>
                    <a:pt x="43703" y="205681"/>
                  </a:cubicBezTo>
                  <a:cubicBezTo>
                    <a:pt x="29135" y="138715"/>
                    <a:pt x="14568" y="66966"/>
                    <a:pt x="0" y="0"/>
                  </a:cubicBezTo>
                  <a:cubicBezTo>
                    <a:pt x="0" y="9567"/>
                    <a:pt x="0" y="23916"/>
                    <a:pt x="0" y="38266"/>
                  </a:cubicBezTo>
                  <a:cubicBezTo>
                    <a:pt x="4856" y="110015"/>
                    <a:pt x="14568" y="186548"/>
                    <a:pt x="19424" y="25829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0" name="Freeform 34"/>
            <p:cNvSpPr>
              <a:extLst>
                <a:ext uri="smNativeData">
                  <pr:smNativeData xmlns:pr="smNativeData" xmlns="smNativeData" val="SMDATA_15_YgxAZRMAAAAlAAAACwAAAA0AAAAAAAAAAAAAAADJNAAAFh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/QUAAFoTAACqDgAAESQAAAAAAAAmAAAACAAAAP//////////"/>
                </a:ext>
              </a:extLst>
            </p:cNvSpPr>
            <p:nvPr/>
          </p:nvSpPr>
          <p:spPr>
            <a:xfrm>
              <a:off x="973455" y="3145790"/>
              <a:ext cx="1410335" cy="2717165"/>
            </a:xfrm>
            <a:custGeom>
              <a:avLst/>
              <a:gdLst/>
              <a:ahLst/>
              <a:cxnLst/>
              <a:rect l="0" t="0" r="1410335" b="2717165"/>
              <a:pathLst>
                <a:path w="1410335" h="2717165">
                  <a:moveTo>
                    <a:pt x="38376" y="2645408"/>
                  </a:moveTo>
                  <a:cubicBezTo>
                    <a:pt x="43173" y="2396654"/>
                    <a:pt x="91144" y="2143116"/>
                    <a:pt x="167897" y="1899145"/>
                  </a:cubicBezTo>
                  <a:cubicBezTo>
                    <a:pt x="244649" y="1659958"/>
                    <a:pt x="350185" y="1425554"/>
                    <a:pt x="474908" y="1205502"/>
                  </a:cubicBezTo>
                  <a:cubicBezTo>
                    <a:pt x="594835" y="980666"/>
                    <a:pt x="738746" y="770182"/>
                    <a:pt x="897049" y="569265"/>
                  </a:cubicBezTo>
                  <a:cubicBezTo>
                    <a:pt x="973802" y="468806"/>
                    <a:pt x="1055352" y="368348"/>
                    <a:pt x="1141699" y="277456"/>
                  </a:cubicBezTo>
                  <a:cubicBezTo>
                    <a:pt x="1184873" y="229619"/>
                    <a:pt x="1228046" y="181782"/>
                    <a:pt x="1271220" y="133944"/>
                  </a:cubicBezTo>
                  <a:cubicBezTo>
                    <a:pt x="1314393" y="90891"/>
                    <a:pt x="1362364" y="43053"/>
                    <a:pt x="1410335" y="0"/>
                  </a:cubicBezTo>
                  <a:cubicBezTo>
                    <a:pt x="1405537" y="0"/>
                    <a:pt x="1405537" y="0"/>
                    <a:pt x="1405537" y="0"/>
                  </a:cubicBezTo>
                  <a:cubicBezTo>
                    <a:pt x="1357567" y="43053"/>
                    <a:pt x="1309596" y="86107"/>
                    <a:pt x="1266423" y="129161"/>
                  </a:cubicBezTo>
                  <a:cubicBezTo>
                    <a:pt x="1223249" y="176998"/>
                    <a:pt x="1180076" y="224835"/>
                    <a:pt x="1136902" y="267889"/>
                  </a:cubicBezTo>
                  <a:cubicBezTo>
                    <a:pt x="1045758" y="363564"/>
                    <a:pt x="964208" y="459239"/>
                    <a:pt x="887455" y="559697"/>
                  </a:cubicBezTo>
                  <a:cubicBezTo>
                    <a:pt x="724355" y="760614"/>
                    <a:pt x="580443" y="971099"/>
                    <a:pt x="455720" y="1191151"/>
                  </a:cubicBezTo>
                  <a:cubicBezTo>
                    <a:pt x="326199" y="1415987"/>
                    <a:pt x="220664" y="1650390"/>
                    <a:pt x="143911" y="1894361"/>
                  </a:cubicBezTo>
                  <a:cubicBezTo>
                    <a:pt x="62361" y="2128764"/>
                    <a:pt x="14391" y="2377519"/>
                    <a:pt x="0" y="2626273"/>
                  </a:cubicBezTo>
                  <a:cubicBezTo>
                    <a:pt x="14391" y="2654976"/>
                    <a:pt x="23985" y="2683678"/>
                    <a:pt x="33579" y="2717165"/>
                  </a:cubicBezTo>
                  <a:cubicBezTo>
                    <a:pt x="33579" y="2693246"/>
                    <a:pt x="33579" y="2669327"/>
                    <a:pt x="38376" y="264540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9" name="Freeform 35"/>
            <p:cNvSpPr>
              <a:extLst>
                <a:ext uri="smNativeData">
                  <pr:smNativeData xmlns:pr="smNativeData" xmlns="smNativeData" val="SMDATA_15_YgxAZRMAAAAlAAAACwAAAA0AAAAAAAAAAAAAAAC4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mgYAAJsoAABYBwAAKSoAAAAAAAAmAAAACAAAAP//////////"/>
                </a:ext>
              </a:extLst>
            </p:cNvSpPr>
            <p:nvPr/>
          </p:nvSpPr>
          <p:spPr>
            <a:xfrm>
              <a:off x="1073150" y="6600825"/>
              <a:ext cx="120650" cy="252730"/>
            </a:xfrm>
            <a:custGeom>
              <a:avLst/>
              <a:gdLst/>
              <a:ahLst/>
              <a:cxnLst/>
              <a:rect l="0" t="0" r="120650" b="252730"/>
              <a:pathLst>
                <a:path w="120650" h="252730">
                  <a:moveTo>
                    <a:pt x="0" y="0"/>
                  </a:moveTo>
                  <a:cubicBezTo>
                    <a:pt x="24130" y="85833"/>
                    <a:pt x="57912" y="171666"/>
                    <a:pt x="91694" y="252730"/>
                  </a:cubicBezTo>
                  <a:cubicBezTo>
                    <a:pt x="120650" y="252730"/>
                    <a:pt x="120650" y="252730"/>
                    <a:pt x="120650" y="252730"/>
                  </a:cubicBezTo>
                  <a:cubicBezTo>
                    <a:pt x="77216" y="171666"/>
                    <a:pt x="38608" y="8583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8" name="Freeform 36"/>
            <p:cNvSpPr>
              <a:extLst>
                <a:ext uri="smNativeData">
                  <pr:smNativeData xmlns:pr="smNativeData" xmlns="smNativeData" val="SMDATA_15_YgxAZRMAAAAlAAAACwAAAA0AAAAAAAAAAAAAAABNLgAAsyI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/QUAAEckAADXBgAAbSgAAAAAAAAmAAAACAAAAP//////////"/>
                </a:ext>
              </a:extLst>
            </p:cNvSpPr>
            <p:nvPr/>
          </p:nvSpPr>
          <p:spPr>
            <a:xfrm>
              <a:off x="973455" y="5897245"/>
              <a:ext cx="138430" cy="674370"/>
            </a:xfrm>
            <a:custGeom>
              <a:avLst/>
              <a:gdLst/>
              <a:ahLst/>
              <a:cxnLst/>
              <a:rect l="0" t="0" r="138430" b="674370"/>
              <a:pathLst>
                <a:path w="138430" h="674370">
                  <a:moveTo>
                    <a:pt x="0" y="0"/>
                  </a:moveTo>
                  <a:cubicBezTo>
                    <a:pt x="0" y="143483"/>
                    <a:pt x="9547" y="286966"/>
                    <a:pt x="33414" y="425666"/>
                  </a:cubicBezTo>
                  <a:cubicBezTo>
                    <a:pt x="52508" y="468711"/>
                    <a:pt x="66828" y="516539"/>
                    <a:pt x="85922" y="559584"/>
                  </a:cubicBezTo>
                  <a:cubicBezTo>
                    <a:pt x="105016" y="597846"/>
                    <a:pt x="119336" y="636108"/>
                    <a:pt x="138430" y="674370"/>
                  </a:cubicBezTo>
                  <a:cubicBezTo>
                    <a:pt x="133657" y="664804"/>
                    <a:pt x="133657" y="655239"/>
                    <a:pt x="128883" y="645673"/>
                  </a:cubicBezTo>
                  <a:cubicBezTo>
                    <a:pt x="76375" y="468711"/>
                    <a:pt x="47734" y="286966"/>
                    <a:pt x="38188" y="105221"/>
                  </a:cubicBezTo>
                  <a:cubicBezTo>
                    <a:pt x="33414" y="86090"/>
                    <a:pt x="23867" y="71741"/>
                    <a:pt x="19094" y="52610"/>
                  </a:cubicBezTo>
                  <a:cubicBezTo>
                    <a:pt x="9547" y="33479"/>
                    <a:pt x="4773" y="1434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7" name="Freeform 37"/>
            <p:cNvSpPr>
              <a:extLst>
                <a:ext uri="smNativeData">
                  <pr:smNativeData xmlns:pr="smNativeData" xmlns="smNativeData" val="SMDATA_15_YgxAZRMAAAAlAAAACwAAAA0AAAAAAAAAAAAAAADLLQAAyh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k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/QUAAIMjAAA6BgAA6iQAAAAAAAAmAAAACAAAAP//////////"/>
                </a:ext>
              </a:extLst>
            </p:cNvSpPr>
            <p:nvPr/>
          </p:nvSpPr>
          <p:spPr>
            <a:xfrm>
              <a:off x="973455" y="5772785"/>
              <a:ext cx="38735" cy="227965"/>
            </a:xfrm>
            <a:custGeom>
              <a:avLst/>
              <a:gdLst/>
              <a:ahLst/>
              <a:cxnLst/>
              <a:rect l="0" t="0" r="38735" b="227965"/>
              <a:pathLst>
                <a:path w="38735" h="227965">
                  <a:moveTo>
                    <a:pt x="0" y="123481"/>
                  </a:moveTo>
                  <a:cubicBezTo>
                    <a:pt x="4841" y="137728"/>
                    <a:pt x="9683" y="156725"/>
                    <a:pt x="19367" y="175723"/>
                  </a:cubicBezTo>
                  <a:cubicBezTo>
                    <a:pt x="24209" y="194720"/>
                    <a:pt x="33893" y="208967"/>
                    <a:pt x="38735" y="227965"/>
                  </a:cubicBezTo>
                  <a:cubicBezTo>
                    <a:pt x="33893" y="180472"/>
                    <a:pt x="33893" y="132979"/>
                    <a:pt x="33893" y="90236"/>
                  </a:cubicBezTo>
                  <a:cubicBezTo>
                    <a:pt x="24209" y="56991"/>
                    <a:pt x="14525" y="28495"/>
                    <a:pt x="0" y="0"/>
                  </a:cubicBezTo>
                  <a:cubicBezTo>
                    <a:pt x="0" y="4749"/>
                    <a:pt x="0" y="14247"/>
                    <a:pt x="0" y="18997"/>
                  </a:cubicBezTo>
                  <a:cubicBezTo>
                    <a:pt x="0" y="52241"/>
                    <a:pt x="0" y="90236"/>
                    <a:pt x="0" y="12348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6" name="Freeform 38"/>
            <p:cNvSpPr>
              <a:extLst>
                <a:ext uri="smNativeData">
                  <pr:smNativeData xmlns:pr="smNativeData" xmlns="smNativeData" val="SMDATA_15_YgxAZRMAAAAlAAAACwAAAA0AAAAAAAAAAAAAAADW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MQYAAOUmAAB9BwAAKSoAAAAAAAAmAAAACAAAAP//////////"/>
                </a:ext>
              </a:extLst>
            </p:cNvSpPr>
            <p:nvPr/>
          </p:nvSpPr>
          <p:spPr>
            <a:xfrm>
              <a:off x="1006475" y="6322695"/>
              <a:ext cx="210820" cy="530860"/>
            </a:xfrm>
            <a:custGeom>
              <a:avLst/>
              <a:gdLst/>
              <a:ahLst/>
              <a:cxnLst/>
              <a:rect l="0" t="0" r="210820" b="530860"/>
              <a:pathLst>
                <a:path w="210820" h="530860">
                  <a:moveTo>
                    <a:pt x="52705" y="133911"/>
                  </a:moveTo>
                  <a:cubicBezTo>
                    <a:pt x="33540" y="90868"/>
                    <a:pt x="19165" y="43043"/>
                    <a:pt x="0" y="0"/>
                  </a:cubicBezTo>
                  <a:cubicBezTo>
                    <a:pt x="14374" y="76520"/>
                    <a:pt x="33540" y="157823"/>
                    <a:pt x="52705" y="234344"/>
                  </a:cubicBezTo>
                  <a:cubicBezTo>
                    <a:pt x="57496" y="248691"/>
                    <a:pt x="62288" y="263039"/>
                    <a:pt x="67079" y="277386"/>
                  </a:cubicBezTo>
                  <a:cubicBezTo>
                    <a:pt x="105410" y="363472"/>
                    <a:pt x="143741" y="449557"/>
                    <a:pt x="186863" y="530860"/>
                  </a:cubicBezTo>
                  <a:cubicBezTo>
                    <a:pt x="210820" y="530860"/>
                    <a:pt x="210820" y="530860"/>
                    <a:pt x="210820" y="530860"/>
                  </a:cubicBezTo>
                  <a:cubicBezTo>
                    <a:pt x="167698" y="439992"/>
                    <a:pt x="134158" y="344342"/>
                    <a:pt x="105410" y="248691"/>
                  </a:cubicBezTo>
                  <a:cubicBezTo>
                    <a:pt x="86245" y="210431"/>
                    <a:pt x="71870" y="172171"/>
                    <a:pt x="52705" y="1339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</p:grpSp>
      <p:sp>
        <p:nvSpPr>
          <p:cNvPr id="28" name="Rectangle 6"/>
          <p:cNvSpPr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EAAAAAAAAAdm9UC5svDwAAAAAAAAAAAAAAAAAAAAAAAAAAAAAAAAAAAAAAZAAAAAEAAABAAAAAAAAAAGQAAAAOAQAAAAAAAAAAAAAAAAAAAAAAAAAAAAAAAAAAAAAAAAAAAAAAAAAAAAAAAAAAAAAAAAAAAAAAAAAAAAAAAAAAAAAAAAAAAAAAAAAAFAAAADwAAAAAAAAAAAAAAJ4uDwAP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JsvDwAAAAAAAAAAAAAAAAAAAAAAAAAAAAAAAAAAAAAAAAAAAJ4uDwB/f38A4+rPA8zMzADAwP8Af39/AAAAAAAAAAAAAAAAAAAAAAAAAAAAIQAAABgAAAAUAAAAAAAAAAAAAAAgAQAAMCoAABAAAAAmAAAACAAAAP//////////"/>
              </a:ext>
            </a:extLst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sp>
      <p:sp>
        <p:nvSpPr>
          <p:cNvPr id="29" name="Title Placeholder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L8vAAD//8EB"/>
              </a:ext>
            </a:extLst>
          </p:cNvSpPr>
          <p:nvPr>
            <p:ph type="title"/>
          </p:nvPr>
        </p:nvSpPr>
        <p:spPr>
          <a:xfrm>
            <a:off x="2592705" y="624205"/>
            <a:ext cx="8911590" cy="1280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0" name="Text Placeholder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N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CCUAABAAAAAmAAAACAAAAD8vAAD//8EB"/>
              </a:ext>
            </a:extLst>
          </p:cNvSpPr>
          <p:nvPr>
            <p:ph type="body" idx="1"/>
          </p:nvPr>
        </p:nvSpPr>
        <p:spPr>
          <a:xfrm>
            <a:off x="2588895" y="2133600"/>
            <a:ext cx="8915400" cy="3886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  <a:endParaRPr lang="ru-ru" cap="none"/>
          </a:p>
          <a:p>
            <a:pPr lvl="1">
              <a:defRPr lang="en-us"/>
            </a:pPr>
            <a:r>
              <a:rPr lang="ru-ru" cap="none"/>
              <a:t>Второй уровень</a:t>
            </a:r>
            <a:endParaRPr lang="ru-ru" cap="none"/>
          </a:p>
          <a:p>
            <a:pPr lvl="2">
              <a:defRPr lang="en-us"/>
            </a:pPr>
            <a:r>
              <a:rPr lang="ru-ru" cap="none"/>
              <a:t>Третий уровень</a:t>
            </a:r>
            <a:endParaRPr lang="ru-ru" cap="none"/>
          </a:p>
          <a:p>
            <a:pPr lvl="3">
              <a:defRPr lang="en-us"/>
            </a:pPr>
            <a:r>
              <a:rPr lang="ru-ru" cap="none"/>
              <a:t>Четвертый уровень</a:t>
            </a:r>
            <a:endParaRPr lang="ru-ru" cap="none"/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31" name="Date Placeholder 3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L+PAAD//8EB"/>
              </a:ext>
            </a:extLst>
          </p:cNvSpPr>
          <p:nvPr>
            <p:ph type="dt" sz="half" idx="2"/>
          </p:nvPr>
        </p:nvSpPr>
        <p:spPr>
          <a:xfrm>
            <a:off x="10361295" y="6130290"/>
            <a:ext cx="1146810" cy="370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B115004-4AD6-44A6-98A9-BCF31EE76EE9}" type="datetime1">
              <a:rPr lang="ru-ru" cap="none"/>
              <a:t/>
            </a:fld>
            <a:endParaRPr lang="ru-ru" cap="none"/>
          </a:p>
        </p:txBody>
      </p:sp>
      <p:sp>
        <p:nvSpPr>
          <p:cNvPr id="32" name="Footer Placeholder 4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L+PAAD//8EB"/>
              </a:ext>
            </a:extLst>
          </p:cNvSpPr>
          <p:nvPr>
            <p:ph type="ftr" sz="quarter" idx="3"/>
          </p:nvPr>
        </p:nvSpPr>
        <p:spPr>
          <a:xfrm>
            <a:off x="2588895" y="6136005"/>
            <a:ext cx="76200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9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 cap="none"/>
          </a:p>
        </p:txBody>
      </p:sp>
      <p:sp>
        <p:nvSpPr>
          <p:cNvPr id="33" name="Slide Number Placeholder 5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L+PAAD//8EB"/>
              </a:ext>
            </a:extLst>
          </p:cNvSpPr>
          <p:nvPr>
            <p:ph type="sldNum" sz="quarter" idx="4"/>
          </p:nvPr>
        </p:nvSpPr>
        <p:spPr>
          <a:xfrm>
            <a:off x="531495" y="788035"/>
            <a:ext cx="77978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2000" cap="none">
                <a:solidFill>
                  <a:srgbClr val="FE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B115DA9-E7D6-44AB-98A9-11FE13E76E44}" type="slidenum">
              <a:rPr lang="ru-ru" cap="none"/>
              <a:t/>
            </a:fld>
            <a:endParaRPr lang="ru-ru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" cap="none" spc="0" baseline="0">
          <a:solidFill>
            <a:srgbClr val="262626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18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742950" marR="0" indent="-28575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16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1143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600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20574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5146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9718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429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886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gif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gif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ow4AABcKAAB6RQAAAhgAAAAAAAAmAAAACAAAAAEAAAAAAAAA"/>
              </a:ext>
            </a:extLst>
          </p:cNvSpPr>
          <p:nvPr>
            <p:ph type="ctrTitle"/>
          </p:nvPr>
        </p:nvSpPr>
        <p:spPr>
          <a:xfrm>
            <a:off x="2379345" y="1640205"/>
            <a:ext cx="8914765" cy="2262505"/>
          </a:xfrm>
        </p:spPr>
        <p:txBody>
          <a:bodyPr/>
          <a:lstStyle/>
          <a:p>
            <a:pPr>
              <a:defRPr lang="en-us"/>
            </a:pPr>
            <a:r>
              <a:rPr lang="ru-ru" cap="none"/>
              <a:t>Многопоточность</a:t>
            </a:r>
            <a:endParaRPr lang="ru-ru" cap="none"/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7g8AAGMdAADFRgAAUSQ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Kz5Z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Создание потоков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PUIAADFRgAAXSQAABAAAAAmAAAACAAAAAEgAAAAAAAA"/>
              </a:ext>
            </a:extLst>
          </p:cNvSpPr>
          <p:nvPr>
            <p:ph type="body" idx="1"/>
          </p:nvPr>
        </p:nvSpPr>
        <p:spPr>
          <a:xfrm>
            <a:off x="2588895" y="1456055"/>
            <a:ext cx="8915400" cy="44551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public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void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Count()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1; i &lt; 9;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   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Второй поток:"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   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.WriteLine(i * i);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   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.Sleep(400);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2B91AF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...</a:t>
            </a:r>
            <a:endParaRPr lang="ru-ru" cap="none">
              <a:solidFill>
                <a:srgbClr val="2B91AF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myThread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ThreadStart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(Count));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myThread.Start();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1; i &lt; 9;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Главный поток:"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.WriteLine(i * i);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.Sleep(300);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770"/>
              </a:spcBef>
              <a:buNone/>
              <a:defRPr lang="en-us" sz="138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>
              <a:lnSpc>
                <a:spcPct val="80000"/>
              </a:lnSpc>
              <a:spcBef>
                <a:spcPts val="770"/>
              </a:spcBef>
              <a:defRPr lang="en-us" sz="1385" cap="none"/>
            </a:pP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Создание параметризованных потоков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FigAABAAAAAmAAAACAAAAAEgAAAAAAAA"/>
              </a:ext>
            </a:extLst>
          </p:cNvSpPr>
          <p:nvPr>
            <p:ph type="body" idx="1"/>
          </p:nvPr>
        </p:nvSpPr>
        <p:spPr>
          <a:xfrm>
            <a:off x="2588895" y="2133600"/>
            <a:ext cx="8915400" cy="43827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public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void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Count(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object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x)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1; i &lt; 9;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   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n = (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)x;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   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Второй поток:"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   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.WriteLine(i * n);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   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.Sleep(400);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…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number = 4;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var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myThread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ParameterizedThreadStart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(Count));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myThread.Start(number);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1; i &lt; 9;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   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Главный поток:"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   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.WriteLine(i * i);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       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.Sleep(300);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HRUa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Типобезопасный подход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DpjaE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E0IAADFRgAAoigAABAAAAAmAAAACAAAAAEgAAAAAAAA"/>
              </a:ext>
            </a:extLst>
          </p:cNvSpPr>
          <p:nvPr>
            <p:ph type="body" idx="1"/>
          </p:nvPr>
        </p:nvSpPr>
        <p:spPr>
          <a:xfrm>
            <a:off x="2588895" y="1349375"/>
            <a:ext cx="8915400" cy="525589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public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class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Counter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private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_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x;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private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_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y;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public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Counter(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x,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y)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this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_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x = x;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this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_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y = y;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public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void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Count()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   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1; i &lt; 9;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Второй поток:"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.WriteLine(i * x * y);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.Sleep(400);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…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var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counter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Counter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(5, 4);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var myThread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ThreadStart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(counter.Count));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myThread.Start();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endParaRPr lang="ru-ru" cap="none"/>
          </a:p>
          <a:p>
            <a:pPr>
              <a:lnSpc>
                <a:spcPct val="80000"/>
              </a:lnSpc>
              <a:spcBef>
                <a:spcPts val="620"/>
              </a:spcBef>
              <a:defRPr lang="en-us" sz="1115" cap="none"/>
            </a:pP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Синхронизация потоков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PUIAADFRgAAWSYAABAAAAAmAAAACAAAAAEgAAAAAAAA"/>
              </a:ext>
            </a:extLst>
          </p:cNvSpPr>
          <p:nvPr>
            <p:ph type="body" idx="1"/>
          </p:nvPr>
        </p:nvSpPr>
        <p:spPr>
          <a:xfrm>
            <a:off x="2588895" y="1456055"/>
            <a:ext cx="8915400" cy="47777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public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void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Count()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x = 1;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ru-ru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1; i &lt; 9;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"{0}: {1}"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,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.CurrentThread.Name, x);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x++;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.Sleep(100);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/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ru-ru" cap="none"/>
              <a:t>…</a:t>
            </a:r>
            <a:endParaRPr lang="ru-ru" cap="none"/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x = 0;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0; i &lt; 5;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var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myThread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(Count);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myThread.Name = 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Поток 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+ 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i.ToString();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myThread.Start();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850"/>
              </a:spcBef>
              <a:buNone/>
              <a:defRPr lang="en-us" sz="153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Средства синхронизации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B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M4JAADFRgAAXSQAABAAAAAmAAAACAAAAAEAAAAAAAAA"/>
              </a:ext>
            </a:extLst>
          </p:cNvSpPr>
          <p:nvPr>
            <p:ph type="body" idx="1"/>
          </p:nvPr>
        </p:nvSpPr>
        <p:spPr>
          <a:xfrm>
            <a:off x="2588895" y="1593850"/>
            <a:ext cx="8915400" cy="4317365"/>
          </a:xfrm>
        </p:spPr>
        <p:txBody>
          <a:bodyPr/>
          <a:lstStyle/>
          <a:p>
            <a:pPr>
              <a:defRPr lang="en-us"/>
            </a:pPr>
          </a:p>
          <a:p>
            <a:pPr>
              <a:defRPr lang="en-us"/>
            </a:pPr>
          </a:p>
          <a:p>
            <a:pPr>
              <a:defRPr lang="en-us"/>
            </a:pPr>
            <a:r>
              <a:t>Critical section</a:t>
            </a:r>
          </a:p>
          <a:p>
            <a:pPr>
              <a:defRPr lang="en-us"/>
            </a:pPr>
            <a:r>
              <a:t>Mutex</a:t>
            </a:r>
            <a:endParaRPr lang="ru-ru" cap="none"/>
          </a:p>
          <a:p>
            <a:pPr>
              <a:defRPr lang="en-us"/>
            </a:pPr>
            <a:r>
              <a:t>Semaphore</a:t>
            </a:r>
          </a:p>
          <a:p>
            <a:pPr>
              <a:defRPr lang="en-us"/>
            </a:pPr>
            <a:r>
              <a:t>Event</a:t>
            </a:r>
          </a:p>
          <a:p>
            <a:pPr>
              <a:defRPr lang="en-us"/>
            </a:pPr>
            <a:r>
              <a:t>Monitor</a:t>
            </a:r>
          </a:p>
        </p:txBody>
      </p:sp>
      <p:pic>
        <p:nvPicPr>
          <p:cNvPr id="4" name="Рисунок 3"/>
          <p:cNvPicPr>
            <a:picLocks noChangeAspect="1"/>
            <a:extLst>
              <a:ext uri="smNativeData">
                <pr:smNativeData xmlns:pr="smNativeData" xmlns="smNativeData" val="SMDATA_17_YgxAZRMAAAAlAAAAEQAAAC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AW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AlAADcDAAAzEIAAFMd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0420"/>
            <a:ext cx="4762500" cy="2676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Locker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PUIAADFRgAATigAABAAAAAmAAAACAAAAAEgAAAAAAAA"/>
              </a:ext>
            </a:extLst>
          </p:cNvSpPr>
          <p:nvPr>
            <p:ph type="body" idx="1"/>
          </p:nvPr>
        </p:nvSpPr>
        <p:spPr>
          <a:xfrm>
            <a:off x="2588895" y="1456055"/>
            <a:ext cx="8915400" cy="50958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public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void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Count()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lock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(locker)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x = 1;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1; i &lt; 9;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"{0}: {1}"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, 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.CurrentThread.Name, x);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x++;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.Sleep(100);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...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x = 0;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object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locker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object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0; i &lt; 5;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var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myThread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(Count);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myThread.Name = 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Поток 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+ 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i.ToString();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myThread.Start();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B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Monitor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PAJAADFRgAAXSQAABAAAAAmAAAACAAAAAEgAAAAAAAA"/>
              </a:ext>
            </a:extLst>
          </p:cNvSpPr>
          <p:nvPr>
            <p:ph type="body" idx="1"/>
          </p:nvPr>
        </p:nvSpPr>
        <p:spPr>
          <a:xfrm>
            <a:off x="2588895" y="1615440"/>
            <a:ext cx="8915400" cy="42957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public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void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Count()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try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Monitor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.Enter(locker);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x = 1;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1; i &lt; 9;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"{0}: {1}"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,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.CurrentThread.Name, x);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x++;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.Sleep(100);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finally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Monitor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.Exit(locker);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    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t>…</a:t>
            </a: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AIGAADFRgAAXSQAABAAAAAmAAAACAAAAAEAAAAAAAAA"/>
              </a:ext>
            </a:extLst>
          </p:cNvSpPr>
          <p:nvPr>
            <p:ph type="body" idx="1"/>
          </p:nvPr>
        </p:nvSpPr>
        <p:spPr>
          <a:xfrm>
            <a:off x="2588895" y="976630"/>
            <a:ext cx="8915400" cy="4934585"/>
          </a:xfrm>
        </p:spPr>
        <p:txBody>
          <a:bodyPr/>
          <a:lstStyle/>
          <a:p>
            <a:pPr>
              <a:defRPr lang="en-us"/>
            </a:pPr>
            <a:r>
              <a:rPr lang="ru-ru" cap="none"/>
              <a:t>Кроме блокировки и разблокировки объекта класс </a:t>
            </a:r>
            <a:r>
              <a:rPr lang="ru-ru" b="1" cap="none"/>
              <a:t>Monitor</a:t>
            </a:r>
            <a:r>
              <a:rPr lang="ru-ru" cap="none"/>
              <a:t> имеет еще ряд методов, которые позволяют управлять синхронизацией потоков. Так, метод </a:t>
            </a:r>
            <a:r>
              <a:rPr lang="ru-ru" b="1" cap="none"/>
              <a:t>Monitor.Wait</a:t>
            </a:r>
            <a:r>
              <a:rPr lang="ru-ru" cap="none"/>
              <a:t> освобождает блокировку объекта и переводит поток в очередь ожидания объекта. Следующий поток в очереди готовности объекта блокирует данный объект. А все потоки, которые вызвали метод </a:t>
            </a:r>
            <a:r>
              <a:rPr lang="ru-ru" b="1" cap="none"/>
              <a:t>Wait</a:t>
            </a:r>
            <a:r>
              <a:rPr lang="ru-ru" cap="none"/>
              <a:t>, остаются в очереди ожидания, пока не получат сигнала от метода </a:t>
            </a:r>
            <a:r>
              <a:rPr lang="ru-ru" b="1" cap="none"/>
              <a:t>Monitor.Pulse</a:t>
            </a:r>
            <a:r>
              <a:rPr lang="ru-ru" cap="none"/>
              <a:t> или </a:t>
            </a:r>
            <a:r>
              <a:rPr lang="ru-ru" b="1" cap="none"/>
              <a:t>Monitor.PulseAll</a:t>
            </a:r>
            <a:r>
              <a:rPr lang="ru-ru" cap="none"/>
              <a:t>, посланного владельцем блокировки. Если метод </a:t>
            </a:r>
            <a:r>
              <a:rPr lang="ru-ru" b="1" cap="none"/>
              <a:t>Monitor.Pulse</a:t>
            </a:r>
            <a:r>
              <a:rPr lang="ru-ru" cap="none"/>
              <a:t> отправлен, поток, находящийся во главе очереди ожидания, получает сигнал и блокирует освободившийся объект. Если же метод </a:t>
            </a:r>
            <a:r>
              <a:rPr lang="ru-ru" b="1" cap="none"/>
              <a:t>Monitor.PulseAll</a:t>
            </a:r>
            <a:r>
              <a:rPr lang="ru-ru" cap="none"/>
              <a:t> отправлен, то все потоки, находящиеся в очереди ожидания, получают сигнал и переходят в очередь готовности, где им снова разрешается получать блокировку объекта.</a:t>
            </a:r>
            <a:endParaRPr lang="ru-ru" cap="none"/>
          </a:p>
          <a:p>
            <a:pPr>
              <a:defRPr lang="en-us"/>
            </a:pP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AutoResetEvent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wAABEJAAAkSAAAgSkAABAAAAAmAAAACAAAAAEgAAAAAAAA"/>
              </a:ext>
            </a:extLst>
          </p:cNvSpPr>
          <p:nvPr>
            <p:ph type="body" idx="1"/>
          </p:nvPr>
        </p:nvSpPr>
        <p:spPr>
          <a:xfrm>
            <a:off x="2006600" y="1473835"/>
            <a:ext cx="9720580" cy="52730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public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void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Count()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waitHandler.WaitOne();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x = 1;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1; i &lt; 9;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"{0}: {1}"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, 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.CurrentThread.Name, x);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x++;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.Sleep(100);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waitHandler.Set();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...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AutoResetEvent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waitHandler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AutoResetEvent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true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x = 0;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0; i &lt; 5;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var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myThread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(Count);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myThread.Name = 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Поток 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+ 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i.ToString();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myThread.Start();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550"/>
              </a:spcBef>
              <a:buNone/>
              <a:defRPr lang="en-us" sz="990" cap="none"/>
            </a:pPr>
            <a:r>
              <a:rPr lang="ru-ru" cap="none"/>
              <a:t>Если у нас в программе используются несколько объектов AutoResetEvent, то мы можем использовать для отслеживания состояния этих объектов методы WaitAll и WaitAny, которые в качестве параметра принимают массив объектов класса WaitHandle - базового класса для AutoResetEvent</a:t>
            </a: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Mutex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PkHAADFRgAA0CcAABAAAAAmAAAACAAAAAEgAAAAAAAA"/>
              </a:ext>
            </a:extLst>
          </p:cNvSpPr>
          <p:nvPr>
            <p:ph type="body" idx="1"/>
          </p:nvPr>
        </p:nvSpPr>
        <p:spPr>
          <a:xfrm>
            <a:off x="2588895" y="1296035"/>
            <a:ext cx="8915400" cy="517588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public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void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Count()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mutexObj.WaitOne();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x = 1;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1; i &lt; 9;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"{0}: {1}"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, 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.CurrentThread.Name, x);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x++;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.Sleep(100);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mutexObj.ReleaseMutex();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...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Mutex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mutexObj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Mutex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x = 0;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0; i &lt; 5; i++)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myThread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(Count);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myThread.Name = 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Поток 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+ 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i.ToString();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myThread.Start();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Процессы и потоки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7Q8AACANAADFRgAAXSQ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Процесс – это исполняемая копия приложения. Каждый процесс предоставляет ресурсы, необходимые для выполнения программы: процесс имеет виртуальное адресное пространство, открытые дескрипторы системных объектов, уникальный идентификатор процесса, класс приоритета, потоки выполнения. Каждый процесс запускается с одного потока, часто называемого основным потоком, но может создавать дополнительные потоки из любого из своих потоков</a:t>
            </a:r>
            <a:endParaRPr lang="ru-ru" cap="none"/>
          </a:p>
          <a:p>
            <a:pPr>
              <a:defRPr lang="en-us"/>
            </a:pPr>
            <a:r>
              <a:rPr lang="ru-ru" cap="none"/>
              <a:t> Поток – последовательность инструкций, выполняемых устройством (</a:t>
            </a:r>
            <a:r>
              <a:t>CPU). </a:t>
            </a:r>
            <a:r>
              <a:rPr lang="ru-ru" cap="none"/>
              <a:t>Потоки существуют в рамках каких-либо процессов. У каждого потока есть собственные регистры и собственный стек, но они используют разделяемые ресурсы, т.е. другие потоки в данном процессе могут их использовать</a:t>
            </a: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Использование мьютексов между процессами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HkOAADFRgAABiIAABAAAAAmAAAACAAAAAEgAAAAAAAA"/>
              </a:ext>
            </a:extLst>
          </p:cNvSpPr>
          <p:nvPr>
            <p:ph type="body" idx="1"/>
          </p:nvPr>
        </p:nvSpPr>
        <p:spPr>
          <a:xfrm>
            <a:off x="2588895" y="2352675"/>
            <a:ext cx="8915400" cy="31781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void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Main(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string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[] args)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bool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existed;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string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guid =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Marshal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.GetTypeLibGuidForAssembly(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Assembly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.GetExecutingAssembly()).ToString();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var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mutexObj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Mutex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true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, guid,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out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existed);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if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(existed)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Приложение работает"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else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</a:t>
            </a: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"Приложение уже было запущено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!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return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620"/>
              </a:spcBef>
              <a:buNone/>
              <a:defRPr lang="en-us" sz="111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>
              <a:lnSpc>
                <a:spcPct val="80000"/>
              </a:lnSpc>
              <a:spcBef>
                <a:spcPts val="620"/>
              </a:spcBef>
              <a:defRPr lang="en-us" sz="1115" cap="none"/>
            </a:pP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Semaphore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KEIAADFRgAA7CcAABAAAAAmAAAACAAAAAEgAAAAAAAA"/>
              </a:ext>
            </a:extLst>
          </p:cNvSpPr>
          <p:nvPr>
            <p:ph type="body" idx="1"/>
          </p:nvPr>
        </p:nvSpPr>
        <p:spPr>
          <a:xfrm>
            <a:off x="2588895" y="1402715"/>
            <a:ext cx="8915400" cy="508698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class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Reader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Semaphore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sem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Semaphore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(3, 3);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myThread;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ru-ru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count = 3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public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Reader(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myThread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(Read);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myThread.Name = 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Читатель 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+ 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i.ToString();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myThread.Start();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public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void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Read()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while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(count &gt; 0)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sem.WaitOne();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"{0} 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входит в библиотеку"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,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.CurrentThread.Name);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"{0} 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читает"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,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.CurrentThread.Name);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.Sleep(1000);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"{0} </a:t>
            </a:r>
            <a:r>
              <a:rPr lang="ru-ru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покидает библиотеку"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,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.CurrentThread.Name);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sem.Release();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count--;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	Thread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.Sleep(1000);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80000"/>
              </a:lnSpc>
              <a:spcBef>
                <a:spcPts val="470"/>
              </a:spcBef>
              <a:buNone/>
              <a:defRPr lang="en-us" sz="84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/>
          </a:p>
          <a:p>
            <a:pPr>
              <a:lnSpc>
                <a:spcPct val="80000"/>
              </a:lnSpc>
              <a:spcBef>
                <a:spcPts val="470"/>
              </a:spcBef>
              <a:defRPr lang="en-us" sz="845" cap="none"/>
            </a:pP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Deadlock (</a:t>
            </a:r>
            <a:r>
              <a:rPr lang="ru-ru" cap="none"/>
              <a:t>взаимная блокировка</a:t>
            </a:r>
            <a:r>
              <a:t>)</a:t>
            </a:r>
            <a:endParaRPr lang="ru-ru" cap="none"/>
          </a:p>
        </p:txBody>
      </p:sp>
      <p:pic>
        <p:nvPicPr>
          <p:cNvPr id="3" name="Объект 4" descr="Изображение выглядит как текст, человек, снимок экрана&#10;&#10;Автоматически созданное описание"/>
          <p:cNvPicPr>
            <a:picLocks noGrp="1" noChangeArrowheads="1" noChangeAspect="1"/>
            <a:extLst>
              <a:ext uri="smNativeData">
                <pr:smNativeData xmlns:pr="smNativeData" xmlns="smNativeData" val="SMDATA_17_YgxAZ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BAAAAAAAAAAAAAAAAAAAAAAAAAAAAAAAAAAAAAAAAAAAAAAAAf39/AAAAAAPMzMwAwMD/AH9/fwAAAAAAAAAAAAAAAAD///8AAAAAACEAAAAYAAAAFAAAAAEwAAD2CQAAUUQAAAgl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803515" y="1619250"/>
            <a:ext cx="3302000" cy="4400550"/>
          </a:xfrm>
          <a:prstGeom prst="rect">
            <a:avLst/>
          </a:prstGeom>
        </p:spPr>
      </p:pic>
      <p:pic>
        <p:nvPicPr>
          <p:cNvPr id="4" name="Рисунок 6"/>
          <p:cNvPicPr>
            <a:picLocks noChangeAspect="1"/>
            <a:extLst>
              <a:ext uri="smNativeData">
                <pr:smNativeData xmlns:pr="smNativeData" xmlns="smNativeData" val="SMDATA_17_YgxAZRMAAAAlAAAAEQAAAC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ACAgIC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GcSAAAEEQAAqSgAAKsc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991485" y="2766060"/>
            <a:ext cx="3618230" cy="18942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Таймеры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XSQ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spcBef>
                <a:spcPts val="920"/>
              </a:spcBef>
              <a:buNone/>
              <a:defRPr lang="en-us" sz="165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public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static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void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Count(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object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obj)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90000"/>
              </a:lnSpc>
              <a:spcBef>
                <a:spcPts val="920"/>
              </a:spcBef>
              <a:buNone/>
              <a:defRPr lang="en-us" sz="1655" cap="none"/>
            </a:pPr>
            <a:r>
              <a:rPr lang="ru-ru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x = (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)obj;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90000"/>
              </a:lnSpc>
              <a:spcBef>
                <a:spcPts val="920"/>
              </a:spcBef>
              <a:buNone/>
              <a:defRPr lang="en-us" sz="1655" cap="none"/>
            </a:pPr>
            <a:r>
              <a:rPr lang="ru-ru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for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(</a:t>
            </a:r>
            <a:r>
              <a:rPr lang="nn-no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nn-no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i = 1; i &lt; 9; i++, x++)</a:t>
            </a: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{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90000"/>
              </a:lnSpc>
              <a:spcBef>
                <a:spcPts val="920"/>
              </a:spcBef>
              <a:buNone/>
              <a:defRPr lang="en-us" sz="1655" cap="none"/>
            </a:pPr>
            <a:r>
              <a:rPr lang="ru-ru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	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Console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.WriteLine(</a:t>
            </a:r>
            <a:r>
              <a:rPr lang="en-us" cap="none">
                <a:solidFill>
                  <a:srgbClr val="A31515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"{0}"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, x * i);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90000"/>
              </a:lnSpc>
              <a:spcBef>
                <a:spcPts val="920"/>
              </a:spcBef>
              <a:buNone/>
              <a:defRPr lang="en-us" sz="165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	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90000"/>
              </a:lnSpc>
              <a:spcBef>
                <a:spcPts val="920"/>
              </a:spcBef>
              <a:buNone/>
              <a:defRPr lang="en-us" sz="165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}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90000"/>
              </a:lnSpc>
              <a:spcBef>
                <a:spcPts val="920"/>
              </a:spcBef>
              <a:buNone/>
              <a:defRPr lang="en-us" sz="1655" cap="none"/>
            </a:pPr>
            <a:r>
              <a:rPr lang="ru-ru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...</a:t>
            </a:r>
            <a:endParaRPr lang="ru-ru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90000"/>
              </a:lnSpc>
              <a:spcBef>
                <a:spcPts val="920"/>
              </a:spcBef>
              <a:buNone/>
              <a:defRPr lang="en-us" sz="1655" cap="none"/>
            </a:pP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int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num = 0;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90000"/>
              </a:lnSpc>
              <a:spcBef>
                <a:spcPts val="920"/>
              </a:spcBef>
              <a:buNone/>
              <a:defRPr lang="en-us" sz="1655" cap="none"/>
            </a:pP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var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tm = </a:t>
            </a:r>
            <a:r>
              <a:rPr lang="en-us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en-us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TimerCallback</a:t>
            </a:r>
            <a:r>
              <a:rPr lang="en-us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(Count);</a:t>
            </a:r>
            <a:endParaRPr lang="en-us" cap="none">
              <a:solidFill>
                <a:srgbClr val="000000"/>
              </a:solidFill>
              <a:latin typeface="Consolas" pitchFamily="3" charset="-52"/>
              <a:ea typeface="Century Gothic" pitchFamily="0" charset="0"/>
              <a:cs typeface="Century Gothic" pitchFamily="0" charset="0"/>
            </a:endParaRPr>
          </a:p>
          <a:p>
            <a:pPr marL="0" indent="0">
              <a:lnSpc>
                <a:spcPct val="90000"/>
              </a:lnSpc>
              <a:spcBef>
                <a:spcPts val="920"/>
              </a:spcBef>
              <a:buNone/>
              <a:defRPr lang="en-us" sz="1655" cap="none"/>
            </a:pPr>
            <a:r>
              <a:rPr lang="da-dk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var</a:t>
            </a:r>
            <a:r>
              <a:rPr lang="da-dk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timer = </a:t>
            </a:r>
            <a:r>
              <a:rPr lang="da-dk" cap="none">
                <a:solidFill>
                  <a:srgbClr val="0000F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new</a:t>
            </a:r>
            <a:r>
              <a:rPr lang="da-dk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 </a:t>
            </a:r>
            <a:r>
              <a:rPr lang="da-dk" cap="none">
                <a:solidFill>
                  <a:srgbClr val="2B91AF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Timer</a:t>
            </a:r>
            <a:r>
              <a:rPr lang="da-dk" cap="none">
                <a:solidFill>
                  <a:srgbClr val="000000"/>
                </a:solidFill>
                <a:latin typeface="Consolas" pitchFamily="3" charset="-52"/>
                <a:ea typeface="Century Gothic" pitchFamily="0" charset="0"/>
                <a:cs typeface="Century Gothic" pitchFamily="0" charset="0"/>
              </a:rPr>
              <a:t>(tm, num, 0, 2000);</a:t>
            </a: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GP GPU</a:t>
            </a:r>
            <a:endParaRPr lang="ru-ru" cap="none"/>
          </a:p>
        </p:txBody>
      </p:sp>
      <p:pic>
        <p:nvPicPr>
          <p:cNvPr id="3" name="Объект 4"/>
          <p:cNvPicPr>
            <a:picLocks noGrp="1" noChangeArrowheads="1" noChangeAspect="1"/>
            <a:extLst>
              <a:ext uri="smNativeData">
                <pr:smNativeData xmlns:pr="smNativeData" xmlns="smNativeData" val="SMDATA_17_YgxAZ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ACAgIC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BAAAAAAAAAAAAAAAAAAAAAAAAAAAAAAAAAAAAAAAAAAAAAAAAf39/AAAAAAPMzMwAwMD/AH9/fwAAAAAAAAAAAAAAAAD///8AAAAAACEAAAAYAAAAFAAAANgRAAAeCwAA3CMAAFwi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900680" y="1807210"/>
            <a:ext cx="2928620" cy="3778250"/>
          </a:xfrm>
          <a:prstGeom prst="rect">
            <a:avLst/>
          </a:prstGeom>
        </p:spPr>
      </p:pic>
      <p:pic>
        <p:nvPicPr>
          <p:cNvPr id="4" name="Объект 4"/>
          <p:cNvPicPr>
            <a:picLocks noChangeAspect="1"/>
            <a:extLst>
              <a:ext uri="smNativeData">
                <pr:smNativeData xmlns:pr="smNativeData" xmlns="smNativeData" val="SMDATA_17_YgxAZRMAAAAlAAAAEQAAAC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PMrAAAeCwAAG0MAAFw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44385" y="1807210"/>
            <a:ext cx="3764280" cy="37782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Пример</a:t>
            </a:r>
            <a:endParaRPr lang="ru-ru" cap="none"/>
          </a:p>
        </p:txBody>
      </p:sp>
      <p:sp>
        <p:nvSpPr>
          <p:cNvPr id="3" name="Объект 6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XSQ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None/>
              <a:defRPr lang="en-us"/>
            </a:pPr>
            <a:r>
              <a:t>#include &lt;stdio.h&gt;</a:t>
            </a:r>
          </a:p>
          <a:p>
            <a:pPr marL="0" indent="0">
              <a:lnSpc>
                <a:spcPct val="90000"/>
              </a:lnSpc>
              <a:buNone/>
              <a:defRPr lang="en-us"/>
            </a:pPr>
            <a:r>
              <a:t>#include &lt;stdlib.h&gt;</a:t>
            </a:r>
          </a:p>
          <a:p>
            <a:pPr>
              <a:lnSpc>
                <a:spcPct val="90000"/>
              </a:lnSpc>
              <a:defRPr lang="en-us"/>
            </a:pPr>
          </a:p>
          <a:p>
            <a:pPr marL="0" indent="0">
              <a:lnSpc>
                <a:spcPct val="90000"/>
              </a:lnSpc>
              <a:buNone/>
              <a:defRPr lang="en-us"/>
            </a:pPr>
            <a:r>
              <a:t>#define N 2</a:t>
            </a:r>
          </a:p>
          <a:p>
            <a:pPr>
              <a:lnSpc>
                <a:spcPct val="90000"/>
              </a:lnSpc>
              <a:defRPr lang="en-us"/>
            </a:pPr>
          </a:p>
          <a:p>
            <a:pPr marL="0" indent="0">
              <a:lnSpc>
                <a:spcPct val="90000"/>
              </a:lnSpc>
              <a:buNone/>
              <a:defRPr lang="en-us"/>
            </a:pPr>
            <a:r>
              <a:t>__global__ void MatAdd(int A[][N], int B[][N], int C[][N]){</a:t>
            </a:r>
          </a:p>
          <a:p>
            <a:pPr marL="0" indent="0">
              <a:lnSpc>
                <a:spcPct val="90000"/>
              </a:lnSpc>
              <a:buNone/>
              <a:defRPr lang="en-us"/>
            </a:pPr>
            <a:r>
              <a:t>   </a:t>
            </a:r>
            <a:r>
              <a:rPr lang="ru-ru" cap="none"/>
              <a:t>	</a:t>
            </a:r>
            <a:r>
              <a:t>int i = threadIdx.x;</a:t>
            </a:r>
          </a:p>
          <a:p>
            <a:pPr marL="0" indent="0">
              <a:lnSpc>
                <a:spcPct val="90000"/>
              </a:lnSpc>
              <a:buNone/>
              <a:defRPr lang="en-us"/>
            </a:pPr>
            <a:r>
              <a:t>   </a:t>
            </a:r>
            <a:r>
              <a:rPr lang="ru-ru" cap="none"/>
              <a:t>	</a:t>
            </a:r>
            <a:r>
              <a:t>int j = threadIdx.y;</a:t>
            </a:r>
          </a:p>
          <a:p>
            <a:pPr marL="0" indent="0">
              <a:lnSpc>
                <a:spcPct val="90000"/>
              </a:lnSpc>
              <a:buNone/>
              <a:defRPr lang="en-us"/>
            </a:pPr>
            <a:r>
              <a:t>   </a:t>
            </a:r>
            <a:r>
              <a:rPr lang="ru-ru" cap="none"/>
              <a:t>	</a:t>
            </a:r>
            <a:r>
              <a:t>C[i][j] = A[i][j] + B[i][j];</a:t>
            </a:r>
          </a:p>
          <a:p>
            <a:pPr marL="0" indent="0">
              <a:lnSpc>
                <a:spcPct val="90000"/>
              </a:lnSpc>
              <a:buNone/>
              <a:defRPr lang="en-us"/>
            </a:pPr>
            <a:r>
              <a:t>}</a:t>
            </a: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KkDAADFRgAAZSkAABAAAAAmAAAACAAAAAEgAAAAAAAA"/>
              </a:ext>
            </a:extLst>
          </p:cNvSpPr>
          <p:nvPr>
            <p:ph type="body" idx="1"/>
          </p:nvPr>
        </p:nvSpPr>
        <p:spPr>
          <a:xfrm>
            <a:off x="2588895" y="594995"/>
            <a:ext cx="8915400" cy="61341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int main(){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int A[N][N] = {{1,2},{3,4}};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int B[N][N] = {{5,6},{7,8}};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int C[N][N] = {{0,0},{0,0}};    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int (*pA)[N], (*pB)[N], (*pC)[N];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cudaMalloc((void**)&amp;pA, (N*N)*sizeof(int));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cudaMalloc((void**)&amp;pB, (N*N)*sizeof(int));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cudaMalloc((void**)&amp;pC, (N*N)*sizeof(int));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cudaMemcpy(pA, A, (N*N)*sizeof(int), cudaMemcpyHostToDevice);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cudaMemcpy(pB, B, (N*N)*sizeof(int), cudaMemcpyHostToDevice);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cudaMemcpy(pC, C, (N*N)*sizeof(int), cudaMemcpyHostToDevice);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int numBlocks = 1;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dim3 threadsPerBlock(N,N);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MatAdd&lt;&lt;&lt;numBlocks,threadsPerBlock&gt;&gt;&gt;(pA, pB, pC);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cudaMemcpy(C, pC, (N*N)*sizeof(int), cudaMemcpyDeviceToHost);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rPr lang="ru-ru" cap="none"/>
              <a:t>	…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rPr lang="ru-ru" cap="none"/>
              <a:t>	</a:t>
            </a:r>
            <a:r>
              <a:t>cudaFree(pA); 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rPr lang="ru-ru" cap="none"/>
              <a:t>	</a:t>
            </a:r>
            <a:r>
              <a:t>cudaFree(pB); 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rPr lang="ru-ru" cap="none"/>
              <a:t>	</a:t>
            </a:r>
            <a:r>
              <a:t>cudaFree(pC);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	return 0;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defRPr lang="en-us" sz="1260" cap="none"/>
            </a:pPr>
            <a:r>
              <a:t>}</a:t>
            </a: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8w8AANcDAADFRgAAuAs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rPr lang="ru-ru" cap="none"/>
              <a:t>Управление потоками на основе квантования процессорного времени</a:t>
            </a:r>
            <a:endParaRPr lang="ru-ru" cap="none"/>
          </a:p>
        </p:txBody>
      </p:sp>
      <p:pic>
        <p:nvPicPr>
          <p:cNvPr id="3" name="Объект 4"/>
          <p:cNvPicPr>
            <a:picLocks noGrp="1" noChangeArrowheads="1" noChangeAspect="1"/>
            <a:extLst>
              <a:ext uri="smNativeData">
                <pr:smNativeData xmlns:pr="smNativeData" xmlns="smNativeData" val="SMDATA_17_YgxAZ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Af39/AOPqzwPMzMwAwMD/AH9/fwAAAAAAAAAAAAAAAAD///8AAAAAACEAAAAYAAAAFAAAALwVAACRDwAA+zkAAAgk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533140" y="2530475"/>
            <a:ext cx="5892165" cy="3326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zAsAANcDAADFRgAAuAsAABAAAAAmAAAACAAAAAEgAAAAAAAA"/>
              </a:ext>
            </a:extLst>
          </p:cNvSpPr>
          <p:nvPr>
            <p:ph type="title"/>
          </p:nvPr>
        </p:nvSpPr>
        <p:spPr>
          <a:xfrm>
            <a:off x="1917700" y="624205"/>
            <a:ext cx="9586595" cy="128079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Рост технических характеристик процессоров семейства </a:t>
            </a:r>
            <a:r>
              <a:t>Intel</a:t>
            </a:r>
            <a:endParaRPr lang="ru-ru" cap="none"/>
          </a:p>
        </p:txBody>
      </p:sp>
      <p:pic>
        <p:nvPicPr>
          <p:cNvPr id="3" name="Объект 4"/>
          <p:cNvPicPr>
            <a:picLocks noGrp="1" noChangeArrowheads="1" noChangeAspect="1"/>
            <a:extLst>
              <a:ext uri="smNativeData">
                <pr:smNativeData xmlns:pr="smNativeData" xmlns="smNativeData" val="SMDATA_17_YgxAZ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Af39/AOPqzwPMzMwAwMD/AH9/fwAAAAAAAAAAAAAAAAD///8AAAAAACEAAAAYAAAAFAAAACcWAAD7CgAA2TQAAI8p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601085" y="1784985"/>
            <a:ext cx="4989830" cy="4970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Преимущества многопоточности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7Q8AACANAADFRgAAXSQ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Асинхронное выполнение задач </a:t>
            </a:r>
            <a:br/>
            <a:r>
              <a:rPr lang="ru-ru" cap="none"/>
              <a:t>(например, работа с </a:t>
            </a:r>
            <a:r>
              <a:t>UI)</a:t>
            </a:r>
          </a:p>
          <a:p>
            <a:pPr>
              <a:defRPr lang="en-us"/>
            </a:pPr>
            <a:r>
              <a:rPr lang="ru-ru" cap="none"/>
              <a:t>Увеличение производительности </a:t>
            </a:r>
            <a:br/>
            <a:r>
              <a:rPr lang="ru-ru" cap="none"/>
              <a:t>в случае многоядерной системы</a:t>
            </a:r>
            <a:endParaRPr lang="ru-ru" cap="none"/>
          </a:p>
          <a:p>
            <a:pPr>
              <a:defRPr lang="en-us"/>
            </a:pPr>
            <a:r>
              <a:rPr lang="ru-ru" cap="none"/>
              <a:t>Улучшенная структура программы</a:t>
            </a:r>
            <a:endParaRPr lang="ru-ru" cap="none"/>
          </a:p>
        </p:txBody>
      </p:sp>
      <p:pic>
        <p:nvPicPr>
          <p:cNvPr id="4" name="Рисунок 6" descr="Изображение выглядит как текст, земля, человек, внешний&#10;&#10;Автоматически созданное описание"/>
          <p:cNvPicPr>
            <a:picLocks noChangeAspect="1"/>
            <a:extLst>
              <a:ext uri="smNativeData">
                <pr:smNativeData xmlns:pr="smNativeData" xmlns="smNativeData" val="SMDATA_17_YgxAZRMAAAAlAAAAEQAAAC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UwEAX///8BAAAAAAAAAAAAAAAAAAAAAAAAAAAAAAAAAAAAAAAAAAAAAAACf39/AOPqzwPMzMwAwMD/AH9/fwAAAAAAAAAAAAAAAAD///8AAAAAACEAAAAYAAAAFAAAAJQvAAB2CgAAhkYAAFk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1700530"/>
            <a:ext cx="3729990" cy="45332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Работа с потоками в </a:t>
            </a:r>
            <a:r>
              <a:t>C# (CLR)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0Q0AALkJAAAOSgAAMigAABAAAAAmAAAACAAAAAEgAAAAAAAA"/>
              </a:ext>
            </a:extLst>
          </p:cNvSpPr>
          <p:nvPr>
            <p:ph type="body" idx="1"/>
          </p:nvPr>
        </p:nvSpPr>
        <p:spPr>
          <a:xfrm>
            <a:off x="2245995" y="1580515"/>
            <a:ext cx="9792335" cy="49536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850"/>
              </a:spcBef>
              <a:defRPr lang="en-us" sz="1530" cap="none"/>
            </a:pPr>
            <a:r>
              <a:rPr lang="ru-ru" cap="none">
                <a:solidFill>
                  <a:srgbClr val="000000"/>
                </a:solidFill>
              </a:rPr>
              <a:t>Основной функционал для использования потоков в приложении сосредоточен в пространстве имен </a:t>
            </a:r>
            <a:r>
              <a:rPr lang="ru-ru" b="1" cap="none">
                <a:solidFill>
                  <a:srgbClr val="000000"/>
                </a:solidFill>
              </a:rPr>
              <a:t>System.Threading</a:t>
            </a:r>
            <a:r>
              <a:rPr lang="ru-ru" cap="none">
                <a:solidFill>
                  <a:srgbClr val="000000"/>
                </a:solidFill>
              </a:rPr>
              <a:t>. В нем определен класс, представляющий отдельный поток - класс </a:t>
            </a:r>
            <a:r>
              <a:rPr lang="ru-ru" b="1" cap="none">
                <a:solidFill>
                  <a:srgbClr val="000000"/>
                </a:solidFill>
              </a:rPr>
              <a:t>Thread</a:t>
            </a:r>
            <a:r>
              <a:rPr lang="ru-ru" cap="none">
                <a:solidFill>
                  <a:srgbClr val="000000"/>
                </a:solidFill>
              </a:rPr>
              <a:t>.</a:t>
            </a:r>
            <a:endParaRPr lang="ru-ru" cap="none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850"/>
              </a:spcBef>
              <a:defRPr lang="en-us" sz="1530" cap="none"/>
            </a:pPr>
            <a:r>
              <a:rPr lang="ru-ru" cap="none">
                <a:solidFill>
                  <a:srgbClr val="000000"/>
                </a:solidFill>
              </a:rPr>
              <a:t>Класс Thread определяет ряд методов и свойств, которые позволяют управлять потоком и получать информацию о нем. Основные свойства класса: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>
                <a:solidFill>
                  <a:srgbClr val="000000"/>
                </a:solidFill>
              </a:rPr>
              <a:t>Статическое свойство </a:t>
            </a:r>
            <a:r>
              <a:rPr lang="ru-ru" b="1" cap="none">
                <a:solidFill>
                  <a:srgbClr val="000000"/>
                </a:solidFill>
              </a:rPr>
              <a:t>CurrentContext</a:t>
            </a:r>
            <a:r>
              <a:rPr lang="ru-ru" cap="none">
                <a:solidFill>
                  <a:srgbClr val="000000"/>
                </a:solidFill>
              </a:rPr>
              <a:t> позволяет получить контекст, в котором выполняется поток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>
                <a:solidFill>
                  <a:srgbClr val="000000"/>
                </a:solidFill>
              </a:rPr>
              <a:t>Статическое свойство </a:t>
            </a:r>
            <a:r>
              <a:rPr lang="ru-ru" b="1" cap="none">
                <a:solidFill>
                  <a:srgbClr val="000000"/>
                </a:solidFill>
              </a:rPr>
              <a:t>CurrentThread</a:t>
            </a:r>
            <a:r>
              <a:rPr lang="ru-ru" cap="none">
                <a:solidFill>
                  <a:srgbClr val="000000"/>
                </a:solidFill>
              </a:rPr>
              <a:t> возвращает ссылку на выполняемый поток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>
                <a:solidFill>
                  <a:srgbClr val="000000"/>
                </a:solidFill>
              </a:rPr>
              <a:t>Свойство </a:t>
            </a:r>
            <a:r>
              <a:rPr lang="ru-ru" b="1" cap="none">
                <a:solidFill>
                  <a:srgbClr val="000000"/>
                </a:solidFill>
              </a:rPr>
              <a:t>IsAlive</a:t>
            </a:r>
            <a:r>
              <a:rPr lang="ru-ru" cap="none">
                <a:solidFill>
                  <a:srgbClr val="000000"/>
                </a:solidFill>
              </a:rPr>
              <a:t> указывает, работает ли поток в текущий момент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>
                <a:solidFill>
                  <a:srgbClr val="000000"/>
                </a:solidFill>
              </a:rPr>
              <a:t>Свойство </a:t>
            </a:r>
            <a:r>
              <a:rPr lang="ru-ru" b="1" cap="none">
                <a:solidFill>
                  <a:srgbClr val="000000"/>
                </a:solidFill>
              </a:rPr>
              <a:t>IsBackground</a:t>
            </a:r>
            <a:r>
              <a:rPr lang="ru-ru" cap="none">
                <a:solidFill>
                  <a:srgbClr val="000000"/>
                </a:solidFill>
              </a:rPr>
              <a:t> указывает, является ли поток фоновым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>
                <a:solidFill>
                  <a:srgbClr val="000000"/>
                </a:solidFill>
              </a:rPr>
              <a:t>Свойство </a:t>
            </a:r>
            <a:r>
              <a:rPr lang="ru-ru" b="1" cap="none">
                <a:solidFill>
                  <a:srgbClr val="000000"/>
                </a:solidFill>
              </a:rPr>
              <a:t>Name</a:t>
            </a:r>
            <a:r>
              <a:rPr lang="ru-ru" cap="none">
                <a:solidFill>
                  <a:srgbClr val="000000"/>
                </a:solidFill>
              </a:rPr>
              <a:t> содержит имя потока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>
                <a:solidFill>
                  <a:srgbClr val="000000"/>
                </a:solidFill>
              </a:rPr>
              <a:t>Свойство </a:t>
            </a:r>
            <a:r>
              <a:rPr lang="ru-ru" b="1" cap="none">
                <a:solidFill>
                  <a:srgbClr val="000000"/>
                </a:solidFill>
              </a:rPr>
              <a:t>Priority</a:t>
            </a:r>
            <a:r>
              <a:rPr lang="ru-ru" cap="none">
                <a:solidFill>
                  <a:srgbClr val="000000"/>
                </a:solidFill>
              </a:rPr>
              <a:t> хранит приоритет потока - значение перечисления ThreadPriority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>
                <a:solidFill>
                  <a:srgbClr val="000000"/>
                </a:solidFill>
              </a:rPr>
              <a:t>Свойство </a:t>
            </a:r>
            <a:r>
              <a:rPr lang="ru-ru" b="1" cap="none">
                <a:solidFill>
                  <a:srgbClr val="000000"/>
                </a:solidFill>
              </a:rPr>
              <a:t>ThreadState</a:t>
            </a:r>
            <a:r>
              <a:rPr lang="ru-ru" cap="none">
                <a:solidFill>
                  <a:srgbClr val="000000"/>
                </a:solidFill>
              </a:rPr>
              <a:t> возвращает состояние потока - одно из значений перечисления ThreadState</a:t>
            </a:r>
            <a:endParaRPr lang="ru-ru" cap="none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850"/>
              </a:spcBef>
              <a:defRPr lang="en-us" sz="1530" cap="none"/>
            </a:pPr>
            <a:endParaRPr lang="en-us" b="1" cap="none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850"/>
              </a:spcBef>
              <a:defRPr lang="en-us" sz="1530" cap="none"/>
            </a:pP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7Q8AALIEAADFRgAAXSQAABAAAAAmAAAACAAAAAEgAAAAAAAA"/>
              </a:ext>
            </a:extLst>
          </p:cNvSpPr>
          <p:nvPr>
            <p:ph type="body" idx="1"/>
          </p:nvPr>
        </p:nvSpPr>
        <p:spPr>
          <a:xfrm>
            <a:off x="2588895" y="763270"/>
            <a:ext cx="8915400" cy="514794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770"/>
              </a:spcBef>
              <a:defRPr lang="en-us" sz="1385" cap="none"/>
            </a:pPr>
            <a:r>
              <a:rPr lang="ru-ru" cap="none">
                <a:solidFill>
                  <a:srgbClr val="000000"/>
                </a:solidFill>
              </a:rPr>
              <a:t>Некоторые методы класса Thread: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770"/>
              </a:spcBef>
              <a:buFont typeface="Arial" pitchFamily="2" charset="-52"/>
              <a:buChar char="•"/>
              <a:defRPr lang="en-us" sz="1385" cap="none"/>
            </a:pPr>
            <a:r>
              <a:rPr lang="ru-ru" cap="none">
                <a:solidFill>
                  <a:srgbClr val="000000"/>
                </a:solidFill>
              </a:rPr>
              <a:t>Статический метод </a:t>
            </a:r>
            <a:r>
              <a:rPr lang="ru-ru" b="1" cap="none">
                <a:solidFill>
                  <a:srgbClr val="000000"/>
                </a:solidFill>
              </a:rPr>
              <a:t>GetDomain</a:t>
            </a:r>
            <a:r>
              <a:rPr lang="ru-ru" cap="none">
                <a:solidFill>
                  <a:srgbClr val="000000"/>
                </a:solidFill>
              </a:rPr>
              <a:t> возвращает ссылку на домен приложения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770"/>
              </a:spcBef>
              <a:buFont typeface="Arial" pitchFamily="2" charset="-52"/>
              <a:buChar char="•"/>
              <a:defRPr lang="en-us" sz="1385" cap="none"/>
            </a:pPr>
            <a:r>
              <a:rPr lang="ru-ru" cap="none">
                <a:solidFill>
                  <a:srgbClr val="000000"/>
                </a:solidFill>
              </a:rPr>
              <a:t>Статический метод </a:t>
            </a:r>
            <a:r>
              <a:rPr lang="ru-ru" b="1" cap="none">
                <a:solidFill>
                  <a:srgbClr val="000000"/>
                </a:solidFill>
              </a:rPr>
              <a:t>GetDomainId</a:t>
            </a:r>
            <a:r>
              <a:rPr lang="ru-ru" cap="none">
                <a:solidFill>
                  <a:srgbClr val="000000"/>
                </a:solidFill>
              </a:rPr>
              <a:t> возвращает id домена приложения, в котором выполняется текущий поток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770"/>
              </a:spcBef>
              <a:buFont typeface="Arial" pitchFamily="2" charset="-52"/>
              <a:buChar char="•"/>
              <a:defRPr lang="en-us" sz="1385" cap="none"/>
            </a:pPr>
            <a:r>
              <a:rPr lang="ru-ru" cap="none">
                <a:solidFill>
                  <a:srgbClr val="000000"/>
                </a:solidFill>
              </a:rPr>
              <a:t>Статический метод </a:t>
            </a:r>
            <a:r>
              <a:rPr lang="ru-ru" b="1" cap="none">
                <a:solidFill>
                  <a:srgbClr val="000000"/>
                </a:solidFill>
              </a:rPr>
              <a:t>Sleep</a:t>
            </a:r>
            <a:r>
              <a:rPr lang="ru-ru" cap="none">
                <a:solidFill>
                  <a:srgbClr val="000000"/>
                </a:solidFill>
              </a:rPr>
              <a:t> останавливает поток на определенное количество миллисекунд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770"/>
              </a:spcBef>
              <a:buFont typeface="Arial" pitchFamily="2" charset="-52"/>
              <a:buChar char="•"/>
              <a:defRPr lang="en-us" sz="1385" cap="none"/>
            </a:pPr>
            <a:r>
              <a:rPr lang="ru-ru" cap="none">
                <a:solidFill>
                  <a:srgbClr val="000000"/>
                </a:solidFill>
              </a:rPr>
              <a:t>Метод </a:t>
            </a:r>
            <a:r>
              <a:rPr lang="ru-ru" b="1" cap="none">
                <a:solidFill>
                  <a:srgbClr val="000000"/>
                </a:solidFill>
              </a:rPr>
              <a:t>Abort</a:t>
            </a:r>
            <a:r>
              <a:rPr lang="ru-ru" cap="none">
                <a:solidFill>
                  <a:srgbClr val="000000"/>
                </a:solidFill>
              </a:rPr>
              <a:t> уведомляет среду CLR о том, что надо прекратить поток, однако прекращение работы потока происходит не сразу, а только тогда, когда это становится возможно. Для проверки завершенности потока следует опрашивать его свойство ThreadState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770"/>
              </a:spcBef>
              <a:buFont typeface="Arial" pitchFamily="2" charset="-52"/>
              <a:buChar char="•"/>
              <a:defRPr lang="en-us" sz="1385" cap="none"/>
            </a:pPr>
            <a:r>
              <a:rPr lang="ru-ru" cap="none">
                <a:solidFill>
                  <a:srgbClr val="000000"/>
                </a:solidFill>
              </a:rPr>
              <a:t>Метод </a:t>
            </a:r>
            <a:r>
              <a:rPr lang="ru-ru" b="1" cap="none">
                <a:solidFill>
                  <a:srgbClr val="000000"/>
                </a:solidFill>
              </a:rPr>
              <a:t>Interrupt</a:t>
            </a:r>
            <a:r>
              <a:rPr lang="ru-ru" cap="none">
                <a:solidFill>
                  <a:srgbClr val="000000"/>
                </a:solidFill>
              </a:rPr>
              <a:t> прерывает поток на некоторое время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770"/>
              </a:spcBef>
              <a:buFont typeface="Arial" pitchFamily="2" charset="-52"/>
              <a:buChar char="•"/>
              <a:defRPr lang="en-us" sz="1385" cap="none"/>
            </a:pPr>
            <a:r>
              <a:rPr lang="ru-ru" cap="none">
                <a:solidFill>
                  <a:srgbClr val="000000"/>
                </a:solidFill>
              </a:rPr>
              <a:t>Метод </a:t>
            </a:r>
            <a:r>
              <a:rPr lang="ru-ru" b="1" cap="none">
                <a:solidFill>
                  <a:srgbClr val="000000"/>
                </a:solidFill>
              </a:rPr>
              <a:t>Join</a:t>
            </a:r>
            <a:r>
              <a:rPr lang="ru-ru" cap="none">
                <a:solidFill>
                  <a:srgbClr val="000000"/>
                </a:solidFill>
              </a:rPr>
              <a:t> блокирует выполнение вызвавшего его потока до тех пор, пока не завершится поток, для которого был вызван данный метод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770"/>
              </a:spcBef>
              <a:buFont typeface="Arial" pitchFamily="2" charset="-52"/>
              <a:buChar char="•"/>
              <a:defRPr lang="en-us" sz="1385" cap="none"/>
            </a:pPr>
            <a:r>
              <a:rPr lang="ru-ru" cap="none">
                <a:solidFill>
                  <a:srgbClr val="000000"/>
                </a:solidFill>
              </a:rPr>
              <a:t>Метод </a:t>
            </a:r>
            <a:r>
              <a:rPr lang="ru-ru" b="1" cap="none">
                <a:solidFill>
                  <a:srgbClr val="000000"/>
                </a:solidFill>
              </a:rPr>
              <a:t>Resume</a:t>
            </a:r>
            <a:r>
              <a:rPr lang="ru-ru" cap="none">
                <a:solidFill>
                  <a:srgbClr val="000000"/>
                </a:solidFill>
              </a:rPr>
              <a:t> возобновляет работу ранее приостановленного потока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770"/>
              </a:spcBef>
              <a:buFont typeface="Arial" pitchFamily="2" charset="-52"/>
              <a:buChar char="•"/>
              <a:defRPr lang="en-us" sz="1385" cap="none"/>
            </a:pPr>
            <a:r>
              <a:rPr lang="ru-ru" cap="none">
                <a:solidFill>
                  <a:srgbClr val="000000"/>
                </a:solidFill>
              </a:rPr>
              <a:t>Метод </a:t>
            </a:r>
            <a:r>
              <a:rPr lang="ru-ru" b="1" cap="none">
                <a:solidFill>
                  <a:srgbClr val="000000"/>
                </a:solidFill>
              </a:rPr>
              <a:t>Start</a:t>
            </a:r>
            <a:r>
              <a:rPr lang="ru-ru" cap="none">
                <a:solidFill>
                  <a:srgbClr val="000000"/>
                </a:solidFill>
              </a:rPr>
              <a:t> запускает поток</a:t>
            </a:r>
            <a:endParaRPr lang="ru-ru" cap="none">
              <a:solidFill>
                <a:srgbClr val="000000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770"/>
              </a:spcBef>
              <a:buFont typeface="Arial" pitchFamily="2" charset="-52"/>
              <a:buChar char="•"/>
              <a:defRPr lang="en-us" sz="1385" cap="none"/>
            </a:pPr>
            <a:r>
              <a:rPr lang="ru-ru" cap="none">
                <a:solidFill>
                  <a:srgbClr val="000000"/>
                </a:solidFill>
              </a:rPr>
              <a:t>Метод </a:t>
            </a:r>
            <a:r>
              <a:rPr lang="ru-ru" b="1" cap="none">
                <a:solidFill>
                  <a:srgbClr val="000000"/>
                </a:solidFill>
              </a:rPr>
              <a:t>Suspend</a:t>
            </a:r>
            <a:r>
              <a:rPr lang="ru-ru" cap="none">
                <a:solidFill>
                  <a:srgbClr val="000000"/>
                </a:solidFill>
              </a:rPr>
              <a:t> приостанавливает поток</a:t>
            </a:r>
            <a:endParaRPr lang="ru-ru" cap="none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770"/>
              </a:spcBef>
              <a:defRPr lang="en-us" sz="1385" cap="none"/>
            </a:pP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j05j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Статусы потоков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BAwAAEkJAADFRgAA9SgAABAAAAAmAAAACAAAAAEgAAAAAAAA"/>
              </a:ext>
            </a:extLst>
          </p:cNvSpPr>
          <p:nvPr>
            <p:ph type="body" idx="1"/>
          </p:nvPr>
        </p:nvSpPr>
        <p:spPr>
          <a:xfrm>
            <a:off x="1953260" y="1509395"/>
            <a:ext cx="9551035" cy="51485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850"/>
              </a:spcBef>
              <a:defRPr lang="en-us" sz="1530" cap="none"/>
            </a:pPr>
            <a:r>
              <a:rPr lang="ru-ru" cap="none"/>
              <a:t>Статусы потока содержатся в перечислении ThreadState:</a:t>
            </a:r>
            <a:endParaRPr lang="ru-ru" cap="none"/>
          </a:p>
          <a:p>
            <a:pPr marL="285750" indent="-285750">
              <a:lnSpc>
                <a:spcPct val="9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/>
              <a:t>Aborted: поток остановлен, но пока еще окончательно не завершен</a:t>
            </a:r>
            <a:endParaRPr lang="ru-ru" cap="none"/>
          </a:p>
          <a:p>
            <a:pPr marL="285750" indent="-285750">
              <a:lnSpc>
                <a:spcPct val="9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/>
              <a:t>AbortRequested: для потока вызван метод Abort, но остановка потока еще не произошла</a:t>
            </a:r>
            <a:endParaRPr lang="ru-ru" cap="none"/>
          </a:p>
          <a:p>
            <a:pPr marL="285750" indent="-285750">
              <a:lnSpc>
                <a:spcPct val="9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/>
              <a:t>Background: поток выполняется в фоновом режиме</a:t>
            </a:r>
            <a:endParaRPr lang="ru-ru" cap="none"/>
          </a:p>
          <a:p>
            <a:pPr marL="285750" indent="-285750">
              <a:lnSpc>
                <a:spcPct val="9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/>
              <a:t>Running: поток запущен и работает (не приостановлен)</a:t>
            </a:r>
            <a:endParaRPr lang="ru-ru" cap="none"/>
          </a:p>
          <a:p>
            <a:pPr marL="285750" indent="-285750">
              <a:lnSpc>
                <a:spcPct val="9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/>
              <a:t>Stopped: поток завершен</a:t>
            </a:r>
            <a:endParaRPr lang="ru-ru" cap="none"/>
          </a:p>
          <a:p>
            <a:pPr marL="285750" indent="-285750">
              <a:lnSpc>
                <a:spcPct val="9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/>
              <a:t>StopRequested: поток получил запрос на остановку</a:t>
            </a:r>
            <a:endParaRPr lang="ru-ru" cap="none"/>
          </a:p>
          <a:p>
            <a:pPr marL="285750" indent="-285750">
              <a:lnSpc>
                <a:spcPct val="9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/>
              <a:t>Suspended: поток приостановлен</a:t>
            </a:r>
            <a:endParaRPr lang="ru-ru" cap="none"/>
          </a:p>
          <a:p>
            <a:pPr marL="285750" indent="-285750">
              <a:lnSpc>
                <a:spcPct val="9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/>
              <a:t>SuspendRequested: поток получил запрос на приостановку</a:t>
            </a:r>
            <a:endParaRPr lang="ru-ru" cap="none"/>
          </a:p>
          <a:p>
            <a:pPr marL="285750" indent="-285750">
              <a:lnSpc>
                <a:spcPct val="9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/>
              <a:t>Unstarted: поток еще не был запущен</a:t>
            </a:r>
            <a:endParaRPr lang="ru-ru" cap="none"/>
          </a:p>
          <a:p>
            <a:pPr marL="285750" indent="-285750">
              <a:lnSpc>
                <a:spcPct val="90000"/>
              </a:lnSpc>
              <a:spcBef>
                <a:spcPts val="850"/>
              </a:spcBef>
              <a:buFont typeface="Arial" pitchFamily="2" charset="-52"/>
              <a:buChar char="•"/>
              <a:defRPr lang="en-us" sz="1530" cap="none"/>
            </a:pPr>
            <a:r>
              <a:rPr lang="ru-ru" cap="none"/>
              <a:t>WaitSleepJoin: поток заблокирован в результате действия методов Sleep или Join</a:t>
            </a:r>
            <a:endParaRPr lang="ru-ru" cap="none"/>
          </a:p>
          <a:p>
            <a:pPr>
              <a:lnSpc>
                <a:spcPct val="90000"/>
              </a:lnSpc>
              <a:spcBef>
                <a:spcPts val="850"/>
              </a:spcBef>
              <a:defRPr lang="en-us" sz="1530" cap="none"/>
            </a:pPr>
            <a:r>
              <a:rPr lang="ru-ru" cap="none"/>
              <a:t>В процессе работы потока его статус многократно может измениться под действием методов. Так, в самом начале еще до применения метода Start его статус имеет значение Unstarted. Запустив поток, мы изменим его статус на Running. Вызвав метод Sleep, статус изменится на WaitSleepJoin. А применяя метод Abort, мы тем самым переведем поток в состояние AbortRequested, а затем Aborted, после чего поток окончательно завершится.</a:t>
            </a:r>
            <a:endParaRPr lang="ru-ru" cap="none"/>
          </a:p>
          <a:p>
            <a:pPr>
              <a:lnSpc>
                <a:spcPct val="90000"/>
              </a:lnSpc>
              <a:spcBef>
                <a:spcPts val="850"/>
              </a:spcBef>
              <a:defRPr lang="en-us" sz="1530" cap="none"/>
            </a:pP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Приоритеты потоков</a:t>
            </a:r>
            <a:endParaRPr lang="ru-ru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YgxA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7Q8AACANAADFRgAAXSQ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 lang="en-us"/>
            </a:pPr>
            <a:r>
              <a:rPr lang="ru-ru" cap="none"/>
              <a:t>Приоритеты потоков располагаются в перечислении ThreadPriority:</a:t>
            </a:r>
            <a:endParaRPr lang="ru-ru" cap="none"/>
          </a:p>
          <a:p>
            <a:pPr marL="285750" indent="-285750">
              <a:lnSpc>
                <a:spcPct val="90000"/>
              </a:lnSpc>
              <a:buFont typeface="Arial" pitchFamily="2" charset="-52"/>
              <a:buChar char="•"/>
              <a:defRPr lang="en-us"/>
            </a:pPr>
            <a:r>
              <a:rPr lang="ru-ru" cap="none"/>
              <a:t>Lowest</a:t>
            </a:r>
            <a:endParaRPr lang="ru-ru" cap="none"/>
          </a:p>
          <a:p>
            <a:pPr marL="285750" indent="-285750">
              <a:lnSpc>
                <a:spcPct val="90000"/>
              </a:lnSpc>
              <a:buFont typeface="Arial" pitchFamily="2" charset="-52"/>
              <a:buChar char="•"/>
              <a:defRPr lang="en-us"/>
            </a:pPr>
            <a:r>
              <a:rPr lang="ru-ru" cap="none"/>
              <a:t>BelowNormal</a:t>
            </a:r>
            <a:endParaRPr lang="ru-ru" cap="none"/>
          </a:p>
          <a:p>
            <a:pPr marL="285750" indent="-285750">
              <a:lnSpc>
                <a:spcPct val="90000"/>
              </a:lnSpc>
              <a:buFont typeface="Arial" pitchFamily="2" charset="-52"/>
              <a:buChar char="•"/>
              <a:defRPr lang="en-us"/>
            </a:pPr>
            <a:r>
              <a:rPr lang="ru-ru" cap="none"/>
              <a:t>Normal</a:t>
            </a:r>
            <a:endParaRPr lang="ru-ru" cap="none"/>
          </a:p>
          <a:p>
            <a:pPr marL="285750" indent="-285750">
              <a:lnSpc>
                <a:spcPct val="90000"/>
              </a:lnSpc>
              <a:buFont typeface="Arial" pitchFamily="2" charset="-52"/>
              <a:buChar char="•"/>
              <a:defRPr lang="en-us"/>
            </a:pPr>
            <a:r>
              <a:rPr lang="ru-ru" cap="none"/>
              <a:t>AboveNormal</a:t>
            </a:r>
            <a:endParaRPr lang="ru-ru" cap="none"/>
          </a:p>
          <a:p>
            <a:pPr marL="285750" indent="-285750">
              <a:lnSpc>
                <a:spcPct val="90000"/>
              </a:lnSpc>
              <a:buFont typeface="Arial" pitchFamily="2" charset="-52"/>
              <a:buChar char="•"/>
              <a:defRPr lang="en-us"/>
            </a:pPr>
            <a:r>
              <a:rPr lang="ru-ru" cap="none"/>
              <a:t>Highest</a:t>
            </a:r>
            <a:endParaRPr lang="ru-ru" cap="none"/>
          </a:p>
          <a:p>
            <a:pPr>
              <a:lnSpc>
                <a:spcPct val="90000"/>
              </a:lnSpc>
              <a:defRPr lang="en-us"/>
            </a:pPr>
            <a:r>
              <a:rPr lang="ru-ru" cap="none"/>
              <a:t>По умолчанию потоку задается значение Normal. Однако мы можем изменить приоритет в процессе работы программы. Например, повысить важность потока, установив приоритет Highest. Среда CLR будет считывать и анализировать значения приоритета и на их основании выделять данному потоку то или иное количество времени.</a:t>
            </a:r>
            <a:endParaRPr lang="ru-ru" cap="none"/>
          </a:p>
          <a:p>
            <a:pPr>
              <a:lnSpc>
                <a:spcPct val="90000"/>
              </a:lnSpc>
              <a:defRPr lang="en-us"/>
            </a:pPr>
            <a:endParaRPr lang="ru-r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766F54"/>
        </a:dk2>
        <a:lt2>
          <a:srgbClr val="E3EACF"/>
        </a:lt2>
        <a:accent1>
          <a:srgbClr val="A53010"/>
        </a:accent1>
        <a:accent2>
          <a:srgbClr val="DE7E18"/>
        </a:accent2>
        <a:accent3>
          <a:srgbClr val="9F8351"/>
        </a:accent3>
        <a:accent4>
          <a:srgbClr val="728653"/>
        </a:accent4>
        <a:accent5>
          <a:srgbClr val="92AA4C"/>
        </a:accent5>
        <a:accent6>
          <a:srgbClr val="6AAC91"/>
        </a:accent6>
        <a:hlink>
          <a:srgbClr val="FB4A18"/>
        </a:hlink>
        <a:folHlink>
          <a:srgbClr val="FB93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Степан Гришунов</dc:creator>
  <cp:keywords/>
  <dc:description/>
  <cp:lastModifiedBy>79137</cp:lastModifiedBy>
  <cp:revision>0</cp:revision>
  <dcterms:created xsi:type="dcterms:W3CDTF">2021-04-04T14:58:07Z</dcterms:created>
  <dcterms:modified xsi:type="dcterms:W3CDTF">2023-10-30T20:04:50Z</dcterms:modified>
</cp:coreProperties>
</file>