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60" r:id="rId7"/>
    <p:sldId id="257" r:id="rId8"/>
    <p:sldId id="273" r:id="rId9"/>
    <p:sldId id="274" r:id="rId10"/>
    <p:sldId id="315" r:id="rId11"/>
    <p:sldId id="276" r:id="rId12"/>
    <p:sldId id="277" r:id="rId13"/>
    <p:sldId id="278" r:id="rId14"/>
    <p:sldId id="279" r:id="rId15"/>
    <p:sldId id="280" r:id="rId16"/>
    <p:sldId id="272" r:id="rId17"/>
    <p:sldId id="283" r:id="rId18"/>
    <p:sldId id="282" r:id="rId19"/>
    <p:sldId id="281" r:id="rId20"/>
    <p:sldId id="285" r:id="rId2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8094441" val="1066" revOS="4"/>
      <pr:smFileRevision xmlns:pr="smNativeData" xmlns="smNativeData" dt="1698094441" val="101"/>
      <pr:guideOptions xmlns:pr="smNativeData" xmlns="smNativeData" dt="169809444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33" d="100"/>
          <a:sy n="33" d="100"/>
        </p:scale>
        <p:origin x="3406" y="215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406" y="215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HgPAADFRgAAYx0AABAAAAAmAAAACAAAAIGgAAAAAAAA"/>
              </a:ext>
            </a:extLst>
          </p:cNvSpPr>
          <p:nvPr>
            <p:ph type="ctrTitle"/>
          </p:nvPr>
        </p:nvSpPr>
        <p:spPr>
          <a:xfrm>
            <a:off x="2589530" y="2514600"/>
            <a:ext cx="8914765" cy="2262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54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GMdAADFRgAAUSQAABAAAAAmAAAACAAAAAGAAAAAAAAA"/>
              </a:ext>
            </a:extLst>
          </p:cNvSpPr>
          <p:nvPr>
            <p:ph type="subTitle" idx="1"/>
          </p:nvPr>
        </p:nvSpPr>
        <p:spPr>
          <a:xfrm>
            <a:off x="2589530" y="4777105"/>
            <a:ext cx="8914765" cy="1126490"/>
          </a:xfrm>
        </p:spPr>
        <p:txBody>
          <a:bodyPr/>
          <a:lstStyle>
            <a:lvl1pPr marL="0" indent="0" algn="l">
              <a:buNone/>
              <a:defRPr lang="ru-ru" cap="none">
                <a:solidFill>
                  <a:srgbClr val="595959"/>
                </a:solidFill>
              </a:defRPr>
            </a:lvl1pPr>
            <a:lvl2pPr marL="457200" indent="0" algn="ctr">
              <a:buNone/>
              <a:defRPr lang="ru-ru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ru-ru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ru-ru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ru-ru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ru-ru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ru-ru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ru-ru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ru-ru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подзаголовка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C5E0-AEC5-2F33-8BC2-58668B8C7D0D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6"/>
          <p:cNvSpPr>
            <a:extLst>
              <a:ext uri="smNativeData">
                <pr:smNativeData xmlns:pr="smNativeData" xmlns="smNativeData" val="SMDATA_15_ad02ZRMAAAAlAAAACwAAAA0AAAAAAAAAAAAAAAC7CgAAYx8AAAAAAAAAAAAAAA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AAAAAJkaAAC7CgAAYx8AABAAAAAmAAAACAAAAP//////////"/>
              </a:ext>
            </a:extLst>
          </p:cNvSpPr>
          <p:nvPr/>
        </p:nvSpPr>
        <p:spPr>
          <a:xfrm>
            <a:off x="0" y="4323715"/>
            <a:ext cx="1744345" cy="778510"/>
          </a:xfrm>
          <a:custGeom>
            <a:avLst/>
            <a:gdLst/>
            <a:ahLst/>
            <a:cxnLst/>
            <a:rect l="0" t="0" r="1744345" b="778510"/>
            <a:pathLst>
              <a:path w="1744345" h="778510">
                <a:moveTo>
                  <a:pt x="1345771" y="778510"/>
                </a:moveTo>
                <a:cubicBezTo>
                  <a:pt x="1359838" y="778510"/>
                  <a:pt x="1369217" y="773820"/>
                  <a:pt x="1373906" y="769130"/>
                </a:cubicBezTo>
                <a:cubicBezTo>
                  <a:pt x="1373906" y="764441"/>
                  <a:pt x="1378595" y="764441"/>
                  <a:pt x="1378595" y="764441"/>
                </a:cubicBezTo>
                <a:cubicBezTo>
                  <a:pt x="1734966" y="408014"/>
                  <a:pt x="1734966" y="408014"/>
                  <a:pt x="1734966" y="408014"/>
                </a:cubicBezTo>
                <a:cubicBezTo>
                  <a:pt x="1744345" y="398635"/>
                  <a:pt x="1744345" y="379875"/>
                  <a:pt x="1734966" y="365806"/>
                </a:cubicBezTo>
                <a:cubicBezTo>
                  <a:pt x="1378595" y="14069"/>
                  <a:pt x="1378595" y="14069"/>
                  <a:pt x="1378595" y="14069"/>
                </a:cubicBezTo>
                <a:cubicBezTo>
                  <a:pt x="1378595" y="9380"/>
                  <a:pt x="1373906" y="9380"/>
                  <a:pt x="1373906" y="9380"/>
                </a:cubicBezTo>
                <a:cubicBezTo>
                  <a:pt x="1369217" y="4690"/>
                  <a:pt x="1359838" y="0"/>
                  <a:pt x="13457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8510"/>
                  <a:pt x="0" y="778510"/>
                  <a:pt x="0" y="778510"/>
                </a:cubicBezTo>
                <a:lnTo>
                  <a:pt x="1345771" y="778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0bAAARCAAAHB4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529455"/>
            <a:ext cx="779780" cy="365125"/>
          </a:xfrm>
        </p:spPr>
        <p:txBody>
          <a:bodyPr/>
          <a:lstStyle/>
          <a:p>
            <a:pPr>
              <a:defRPr lang="en-us"/>
            </a:pPr>
            <a:fld id="{287A95DF-91C5-2F63-8BC2-6736DB8C7D32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ADAADFRgAA7RYAABAAAAAmAAAACAAAAIGgAAAAAAAA"/>
              </a:ext>
            </a:extLst>
          </p:cNvSpPr>
          <p:nvPr>
            <p:ph type="title"/>
          </p:nvPr>
        </p:nvSpPr>
        <p:spPr>
          <a:xfrm>
            <a:off x="2588895" y="609600"/>
            <a:ext cx="8915400" cy="31172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ru-ru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ru-ru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8C2B-65C5-2F7A-8BC2-932FC28C7DC6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ad02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287AC986-C8C5-2F3F-8BC2-3E6A878C7D6B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RQAAJAVAACCQgAA6BcAABAAAAAmAAAACAAAAIGgAAAAAAAA"/>
              </a:ext>
            </a:extLst>
          </p:cNvSpPr>
          <p:nvPr>
            <p:ph idx="13"/>
          </p:nvPr>
        </p:nvSpPr>
        <p:spPr>
          <a:xfrm>
            <a:off x="3274695" y="3505200"/>
            <a:ext cx="7536815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ru-ru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ru-ru" cap="none"/>
            </a:lvl2pPr>
            <a:lvl3pPr marL="914400" indent="0">
              <a:buNone/>
              <a:defRPr lang="ru-ru" cap="none"/>
            </a:lvl3pPr>
            <a:lvl4pPr marL="1371600" indent="0">
              <a:buNone/>
              <a:defRPr lang="ru-ru" cap="none"/>
            </a:lvl4pPr>
            <a:lvl5pPr marL="1828800" indent="0">
              <a:buNone/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ru-ru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ru-ru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CC50-1EC5-2F3A-8BC2-E86F828C7DBD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ad02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287A9901-4FC5-2F6F-8BC2-B93AD78C7DEC}" type="slidenum">
              <a:rPr lang="ru-ru" cap="none"/>
              <a:t>‹#›</a:t>
            </a:fld>
            <a:endParaRPr lang="ru-ru" cap="none"/>
          </a:p>
        </p:txBody>
      </p:sp>
      <p:sp>
        <p:nvSpPr>
          <p:cNvPr id="9" name="TextBox 13"/>
          <p:cNvSpPr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4"/>
          <p:cNvSpPr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APAADGRgAAwx8AABAAAAAmAAAACAAAAIGgAAAAAAAA"/>
              </a:ext>
            </a:extLst>
          </p:cNvSpPr>
          <p:nvPr>
            <p:ph type="title"/>
          </p:nvPr>
        </p:nvSpPr>
        <p:spPr>
          <a:xfrm>
            <a:off x="2589530" y="2438400"/>
            <a:ext cx="8915400" cy="27247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338-76C5-2F55-8BC2-8000ED8C7DD5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ad02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287A8BAF-E1C5-2F7D-8BC2-1728C58C7D42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ru-ru" cap="none"/>
            </a:lvl2pPr>
            <a:lvl3pPr marL="914400" indent="0">
              <a:buNone/>
              <a:defRPr lang="ru-ru" cap="none"/>
            </a:lvl3pPr>
            <a:lvl4pPr marL="1371600" indent="0">
              <a:buNone/>
              <a:defRPr lang="ru-ru" cap="none"/>
            </a:lvl4pPr>
            <a:lvl5pPr marL="1828800" indent="0">
              <a:buNone/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BEE3-ADC5-2F48-8BC2-5B1DF08C7D0E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ad02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287AF6C1-8FC5-2F00-8BC2-7955B88C7D2C}" type="slidenum">
              <a:rPr lang="ru-ru" cap="none"/>
              <a:t>‹#›</a:t>
            </a:fld>
            <a:endParaRPr lang="ru-ru" cap="none"/>
          </a:p>
        </p:txBody>
      </p:sp>
      <p:sp>
        <p:nvSpPr>
          <p:cNvPr id="9" name="TextBox 16"/>
          <p:cNvSpPr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7"/>
          <p:cNvSpPr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RgAAlBUAABAAAAAmAAAACAAAAIGgAAAAAAAA"/>
              </a:ext>
            </a:extLst>
          </p:cNvSpPr>
          <p:nvPr>
            <p:ph type="title"/>
          </p:nvPr>
        </p:nvSpPr>
        <p:spPr>
          <a:xfrm>
            <a:off x="2588895" y="627380"/>
            <a:ext cx="8915400" cy="28803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ru-ru" cap="none"/>
            </a:lvl2pPr>
            <a:lvl3pPr marL="914400" indent="0">
              <a:buNone/>
              <a:defRPr lang="ru-ru" cap="none"/>
            </a:lvl3pPr>
            <a:lvl4pPr marL="1371600" indent="0">
              <a:buNone/>
              <a:defRPr lang="ru-ru" cap="none"/>
            </a:lvl4pPr>
            <a:lvl5pPr marL="1828800" indent="0">
              <a:buNone/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EA23-6DC5-2F1C-8BC2-9B49A48C7DCE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ad02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287AC536-78C5-2F33-8BC2-8E668B8C7DDB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839-77C5-2F5E-8BC2-810BE68C7DD4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D06A-24C5-2F26-8BC2-D2739E8C7D87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TkAANwDAADCRgAAXSQAABAAAAAmAAAACAAAAIMAAAAAAAAA"/>
              </a:ext>
            </a:extLst>
          </p:cNvSpPr>
          <p:nvPr>
            <p:ph type="title"/>
          </p:nvPr>
        </p:nvSpPr>
        <p:spPr>
          <a:xfrm>
            <a:off x="9294495" y="627380"/>
            <a:ext cx="2207895" cy="528383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NwAAXSQAABAAAAAmAAAACAAAAAMAAAAAAAAA"/>
              </a:ext>
            </a:extLst>
          </p:cNvSpPr>
          <p:nvPr>
            <p:ph idx="1"/>
          </p:nvPr>
        </p:nvSpPr>
        <p:spPr>
          <a:xfrm>
            <a:off x="2588895" y="627380"/>
            <a:ext cx="6477000" cy="528383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DEE0-AEC5-2F28-8BC2-587D908C7D0D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B301-4FC5-2F45-8BC2-B910FD8C7DEC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XSQAABAAAAAmAAAACAAAAAEAAAAAAAAA"/>
              </a:ext>
            </a:extLst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69F-D1C5-2F50-8BC2-2705E88C7D72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F027-69C5-2F06-8BC2-9F53BE8C7DCA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oMAADFRgAAsxUAABAAAAAmAAAACAAAAIGAAAAAAAAA"/>
              </a:ext>
            </a:extLst>
          </p:cNvSpPr>
          <p:nvPr>
            <p:ph type="title"/>
          </p:nvPr>
        </p:nvSpPr>
        <p:spPr>
          <a:xfrm>
            <a:off x="2588895" y="2058670"/>
            <a:ext cx="8915400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40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cVAADFRgAAAhsAABAAAAAmAAAACAAAAAGAAAAAAAAA"/>
              </a:ext>
            </a:extLst>
          </p:cNvSpPr>
          <p:nvPr>
            <p:ph idx="1"/>
          </p:nvPr>
        </p:nvSpPr>
        <p:spPr>
          <a:xfrm>
            <a:off x="2588895" y="3529965"/>
            <a:ext cx="8915400" cy="860425"/>
          </a:xfrm>
        </p:spPr>
        <p:txBody>
          <a:bodyPr/>
          <a:lstStyle>
            <a:lvl1pPr marL="0" indent="0" algn="l">
              <a:buNone/>
              <a:defRPr lang="ru-ru" sz="2000" cap="none">
                <a:solidFill>
                  <a:srgbClr val="595959"/>
                </a:solidFill>
              </a:defRPr>
            </a:lvl1pPr>
            <a:lvl2pPr marL="457200" indent="0">
              <a:buNone/>
              <a:defRPr lang="ru-ru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0A2-ECC5-2F56-8BC2-1A03EE8C7D4F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ad02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287A92DA-94C5-2F64-8BC2-6231DC8C7D37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B3KgAAXSQAABAAAAAmAAAACAAAAAEgAAAAAAAA"/>
              </a:ext>
            </a:extLst>
          </p:cNvSpPr>
          <p:nvPr>
            <p:ph idx="1"/>
          </p:nvPr>
        </p:nvSpPr>
        <p:spPr>
          <a:xfrm>
            <a:off x="2588895" y="2133600"/>
            <a:ext cx="4314190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CwAABQNAADFRgAAUSQAABAAAAAmAAAACAAAAAEgAAAAAAAA"/>
              </a:ext>
            </a:extLst>
          </p:cNvSpPr>
          <p:nvPr>
            <p:ph idx="2"/>
          </p:nvPr>
        </p:nvSpPr>
        <p:spPr>
          <a:xfrm>
            <a:off x="7190740" y="2125980"/>
            <a:ext cx="4313555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EE89-C7C5-2F18-8BC2-314DA08C7D64}" type="datetime1">
              <a:rPr lang="ru-ru" cap="none"/>
              <a:t/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DdD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j8D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E7BB-F5C5-2F11-8BC2-0344A98C7D56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RIAACMMAAClKgAArg8AABAAAAAmAAAACAAAAIGgAAAAAAAA"/>
              </a:ext>
            </a:extLst>
          </p:cNvSpPr>
          <p:nvPr>
            <p:ph idx="1"/>
          </p:nvPr>
        </p:nvSpPr>
        <p:spPr>
          <a:xfrm>
            <a:off x="2939415" y="1972945"/>
            <a:ext cx="399288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4PAAClKgAAUCQAABAAAAAmAAAACAAAAAEgAAAAAAAA"/>
              </a:ext>
            </a:extLst>
          </p:cNvSpPr>
          <p:nvPr>
            <p:ph idx="2"/>
          </p:nvPr>
        </p:nvSpPr>
        <p:spPr>
          <a:xfrm>
            <a:off x="2588895" y="2548890"/>
            <a:ext cx="434340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S4AAB4MAADHRgAAqQ8AABAAAAAmAAAACAAAAIGgAAAAAAAA"/>
              </a:ext>
            </a:extLst>
          </p:cNvSpPr>
          <p:nvPr>
            <p:ph idx="3"/>
          </p:nvPr>
        </p:nvSpPr>
        <p:spPr>
          <a:xfrm>
            <a:off x="7506335" y="1969770"/>
            <a:ext cx="399923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ywAAKkPAADHRgAASyQAABAAAAAmAAAACAAAAAEgAAAAAAAA"/>
              </a:ext>
            </a:extLst>
          </p:cNvSpPr>
          <p:nvPr>
            <p:ph idx="4"/>
          </p:nvPr>
        </p:nvSpPr>
        <p:spPr>
          <a:xfrm>
            <a:off x="7167245" y="2545715"/>
            <a:ext cx="433832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D5B-15C5-2F5B-8BC2-E30EE38C7DB6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9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8087-C9C5-2F76-8BC2-3F23CE8C7D6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34A-04C5-2F55-8BC2-F200ED8C7DA7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5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IZX4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C00E-40C5-2F36-8BC2-B6638E8C7DE3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CAF6-B8C5-2F3C-8BC2-4E69848C7D1B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4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bvo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A5D7-99C5-2F53-8BC2-6F06EB8C7D3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CAAB9JQAAwAgAABAAAAAmAAAACAAAAIGAAAAAAAAA"/>
              </a:ext>
            </a:extLst>
          </p:cNvSpPr>
          <p:nvPr>
            <p:ph type="title"/>
          </p:nvPr>
        </p:nvSpPr>
        <p:spPr>
          <a:xfrm>
            <a:off x="2588895" y="446405"/>
            <a:ext cx="3505200" cy="9759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ICrp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SYAAL8CAADFRgAADiQAABAAAAAmAAAACAAAAIEgAAAAAAAA"/>
              </a:ext>
            </a:extLst>
          </p:cNvSpPr>
          <p:nvPr>
            <p:ph idx="1"/>
          </p:nvPr>
        </p:nvSpPr>
        <p:spPr>
          <a:xfrm>
            <a:off x="6322695" y="446405"/>
            <a:ext cx="5181600" cy="54146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YJAAB9JQAADiQAABAAAAAmAAAACAAAAAGAAAAAAAAA"/>
              </a:ext>
            </a:extLst>
          </p:cNvSpPr>
          <p:nvPr>
            <p:ph idx="2"/>
          </p:nvPr>
        </p:nvSpPr>
        <p:spPr>
          <a:xfrm>
            <a:off x="2588895" y="1598930"/>
            <a:ext cx="3505200" cy="4262120"/>
          </a:xfrm>
        </p:spPr>
        <p:txBody>
          <a:bodyPr/>
          <a:lstStyle>
            <a:lvl1pPr marL="0" indent="0">
              <a:buNone/>
              <a:defRPr lang="ru-ru" sz="1400" cap="none"/>
            </a:lvl1pPr>
            <a:lvl2pPr marL="457200" indent="0">
              <a:buNone/>
              <a:defRPr lang="ru-ru" sz="1200" cap="none"/>
            </a:lvl2pPr>
            <a:lvl3pPr marL="914400" indent="0">
              <a:buNone/>
              <a:defRPr lang="ru-ru" sz="1000" cap="none"/>
            </a:lvl3pPr>
            <a:lvl4pPr marL="1371600" indent="0">
              <a:buNone/>
              <a:defRPr lang="ru-ru" sz="900" cap="none"/>
            </a:lvl4pPr>
            <a:lvl5pPr marL="1828800" indent="0">
              <a:buNone/>
              <a:defRPr lang="ru-ru" sz="900" cap="none"/>
            </a:lvl5pPr>
            <a:lvl6pPr marL="2286000" indent="0">
              <a:buNone/>
              <a:defRPr lang="ru-ru" sz="900" cap="none"/>
            </a:lvl6pPr>
            <a:lvl7pPr marL="2743200" indent="0">
              <a:buNone/>
              <a:defRPr lang="ru-ru" sz="900" cap="none"/>
            </a:lvl7pPr>
            <a:lvl8pPr marL="3200400" indent="0">
              <a:buNone/>
              <a:defRPr lang="ru-ru" sz="900" cap="none"/>
            </a:lvl8pPr>
            <a:lvl9pPr marL="3657600" indent="0">
              <a:buNone/>
              <a:defRPr lang="ru-ru" sz="9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A125-6BC5-2F57-8BC2-9D02EF8C7DC8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ad02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hxY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7AA2A6-E8C5-2F54-8BC2-1E01EC8C7D4B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IgdAADGRgAABSEAABAAAAAmAAAACAAAAIGgAAAAAAAA"/>
              </a:ext>
            </a:extLst>
          </p:cNvSpPr>
          <p:nvPr>
            <p:ph type="title"/>
          </p:nvPr>
        </p:nvSpPr>
        <p:spPr>
          <a:xfrm>
            <a:off x="2589530" y="4800600"/>
            <a:ext cx="8915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400" b="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ad02ZR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OgDAADFRgAAnxsAABAAAAAmAAAACAAAAAGgAAAAAAAA"/>
              </a:ext>
            </a:extLst>
          </p:cNvSpPr>
          <p:nvPr>
            <p:ph type="pic" idx="1"/>
          </p:nvPr>
        </p:nvSpPr>
        <p:spPr>
          <a:xfrm>
            <a:off x="2588895" y="635000"/>
            <a:ext cx="8915400" cy="38550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ru-ru" sz="1600" cap="none"/>
            </a:lvl1pPr>
            <a:lvl2pPr marL="457200" indent="0">
              <a:buNone/>
              <a:defRPr lang="ru-ru" sz="1600" cap="none"/>
            </a:lvl2pPr>
            <a:lvl3pPr marL="914400" indent="0">
              <a:buNone/>
              <a:defRPr lang="ru-ru" sz="1600" cap="none"/>
            </a:lvl3pPr>
            <a:lvl4pPr marL="1371600" indent="0">
              <a:buNone/>
              <a:defRPr lang="ru-ru" sz="1600" cap="none"/>
            </a:lvl4pPr>
            <a:lvl5pPr marL="1828800" indent="0">
              <a:buNone/>
              <a:defRPr lang="ru-ru" sz="1600" cap="none"/>
            </a:lvl5pPr>
            <a:lvl6pPr marL="2286000" indent="0">
              <a:buNone/>
              <a:defRPr lang="ru-ru" sz="1600" cap="none"/>
            </a:lvl6pPr>
            <a:lvl7pPr marL="2743200" indent="0">
              <a:buNone/>
              <a:defRPr lang="ru-ru" sz="1600" cap="none"/>
            </a:lvl7pPr>
            <a:lvl8pPr marL="3200400" indent="0">
              <a:buNone/>
              <a:defRPr lang="ru-ru" sz="1600" cap="none"/>
            </a:lvl8pPr>
            <a:lvl9pPr marL="3657600" indent="0">
              <a:buNone/>
              <a:defRPr lang="ru-ru" sz="1600" cap="none"/>
            </a:lvl9pPr>
          </a:lstStyle>
          <a:p>
            <a:pPr>
              <a:defRPr lang="ru-ru"/>
            </a:pPr>
            <a:r>
              <a:t>Вставка рисунка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UhAADGRgAADiQAABAAAAAmAAAACAAAAAGgAAAAAAAA"/>
              </a:ext>
            </a:extLst>
          </p:cNvSpPr>
          <p:nvPr>
            <p:ph idx="2"/>
          </p:nvPr>
        </p:nvSpPr>
        <p:spPr>
          <a:xfrm>
            <a:off x="2589530" y="5367655"/>
            <a:ext cx="8915400" cy="49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200" cap="none"/>
            </a:lvl1pPr>
            <a:lvl2pPr marL="457200" indent="0">
              <a:buNone/>
              <a:defRPr lang="ru-ru" sz="1200" cap="none"/>
            </a:lvl2pPr>
            <a:lvl3pPr marL="914400" indent="0">
              <a:buNone/>
              <a:defRPr lang="ru-ru" sz="1000" cap="none"/>
            </a:lvl3pPr>
            <a:lvl4pPr marL="1371600" indent="0">
              <a:buNone/>
              <a:defRPr lang="ru-ru" sz="900" cap="none"/>
            </a:lvl4pPr>
            <a:lvl5pPr marL="1828800" indent="0">
              <a:buNone/>
              <a:defRPr lang="ru-ru" sz="900" cap="none"/>
            </a:lvl5pPr>
            <a:lvl6pPr marL="2286000" indent="0">
              <a:buNone/>
              <a:defRPr lang="ru-ru" sz="900" cap="none"/>
            </a:lvl6pPr>
            <a:lvl7pPr marL="2743200" indent="0">
              <a:buNone/>
              <a:defRPr lang="ru-ru" sz="900" cap="none"/>
            </a:lvl7pPr>
            <a:lvl8pPr marL="3200400" indent="0">
              <a:buNone/>
              <a:defRPr lang="ru-ru" sz="900" cap="none"/>
            </a:lvl8pPr>
            <a:lvl9pPr marL="3657600" indent="0">
              <a:buNone/>
              <a:defRPr lang="ru-ru" sz="9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7AE88B-C5C5-2F1E-8BC2-334BA68C7D66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ad02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287AC68E-C0C5-2F30-8BC2-3665888C7D63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FFFFFF"/>
            </a:gs>
            <a:gs pos="100000">
              <a:srgbClr val="E0E9C5"/>
            </a:gs>
          </a:gsLst>
          <a:path path="circle">
            <a:fillToRect l="25000" t="50000" r="75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extLst>
              <a:ext uri="smNativeData">
                <pr:smNativeData xmlns:pr="smNativeData" xmlns="smNativeData" val="SMDATA_6_ad02ZRMAAAAlAAAAAQAAAA8BAAAAkAAAAEgAAACQAAAASAAAAAAAAAAAAAAAAAAAABcAAAAUAAAAAAAAAAAAAAD/fwAA/38AAAAAAAAJAAAABAAAAAYAAAAfAAAAVAAAAAAAAAAAAAAAAAAAAAAAAAAAAAAAAAAAAAAAAAAAAAAAAAAAAAAAAAAAAAAAAAAAAAAAAAAAAAAAAAAAAAAAAAAAAAAAAAAAAAAAAAAAAAAAAAAAACEAAAAYAAAAFAAAAAAAAABoAQAAixEAAD8qAAAQAAAAJgAAAAgAAAD/////AAAAAA=="/>
              </a:ext>
            </a:extLst>
          </p:cNvGrpSpPr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</p:grpSpPr>
        <p:sp>
          <p:nvSpPr>
            <p:cNvPr id="14" name="Freeform 11"/>
            <p:cNvSpPr>
              <a:extLst>
                <a:ext uri="smNativeData">
                  <pr:smNativeData xmlns:pr="smNativeData" xmlns="smNativeData" val="SMDATA_15_ad02ZRMAAAAlAAAACwAAAA0AAAAAAAAAAAAAAADVDwAAV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AAAAANcPAACfAAAAshMAAAAAAAAmAAAACAAAAP//////////"/>
                </a:ext>
              </a:extLst>
            </p:cNvSpPr>
            <p:nvPr/>
          </p:nvSpPr>
          <p:spPr>
            <a:xfrm>
              <a:off x="0" y="2574925"/>
              <a:ext cx="100965" cy="626745"/>
            </a:xfrm>
            <a:custGeom>
              <a:avLst/>
              <a:gdLst/>
              <a:ahLst/>
              <a:cxnLst/>
              <a:rect l="0" t="0" r="100965" b="626745"/>
              <a:pathLst>
                <a:path w="100965" h="626745">
                  <a:moveTo>
                    <a:pt x="100965" y="626745"/>
                  </a:moveTo>
                  <a:cubicBezTo>
                    <a:pt x="91786" y="539185"/>
                    <a:pt x="87197" y="456233"/>
                    <a:pt x="78018" y="368673"/>
                  </a:cubicBezTo>
                  <a:cubicBezTo>
                    <a:pt x="50482" y="248854"/>
                    <a:pt x="27535" y="124425"/>
                    <a:pt x="0" y="0"/>
                  </a:cubicBezTo>
                  <a:cubicBezTo>
                    <a:pt x="0" y="161294"/>
                    <a:pt x="0" y="161294"/>
                    <a:pt x="0" y="161294"/>
                  </a:cubicBezTo>
                  <a:cubicBezTo>
                    <a:pt x="27535" y="294938"/>
                    <a:pt x="59661" y="433191"/>
                    <a:pt x="91786" y="571443"/>
                  </a:cubicBezTo>
                  <a:cubicBezTo>
                    <a:pt x="91786" y="589877"/>
                    <a:pt x="96375" y="608311"/>
                    <a:pt x="100965" y="62674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3" name="Freeform 12"/>
            <p:cNvSpPr>
              <a:extLst>
                <a:ext uri="smNativeData">
                  <pr:smNativeData xmlns:pr="smNativeData" xmlns="smNativeData" val="SMDATA_15_ad02ZRMAAAAlAAAACwAAAA0AAAAAAAAAAAAAAABeEwAARR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OCNU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AAAGsTAADFBAAAtCEAAAAAAAAmAAAACAAAAP//////////"/>
                </a:ext>
              </a:extLst>
            </p:cNvSpPr>
            <p:nvPr/>
          </p:nvSpPr>
          <p:spPr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646430" b="2322195"/>
              <a:pathLst>
                <a:path w="646430" h="2322195">
                  <a:moveTo>
                    <a:pt x="397093" y="1612635"/>
                  </a:moveTo>
                  <a:cubicBezTo>
                    <a:pt x="475588" y="1852226"/>
                    <a:pt x="554083" y="2087210"/>
                    <a:pt x="641813" y="2322195"/>
                  </a:cubicBezTo>
                  <a:cubicBezTo>
                    <a:pt x="641813" y="2280727"/>
                    <a:pt x="641813" y="2243866"/>
                    <a:pt x="646430" y="2202399"/>
                  </a:cubicBezTo>
                  <a:cubicBezTo>
                    <a:pt x="572552" y="2004275"/>
                    <a:pt x="503292" y="1801544"/>
                    <a:pt x="438649" y="1598812"/>
                  </a:cubicBezTo>
                  <a:cubicBezTo>
                    <a:pt x="267807" y="1073554"/>
                    <a:pt x="124669" y="539080"/>
                    <a:pt x="0" y="0"/>
                  </a:cubicBezTo>
                  <a:cubicBezTo>
                    <a:pt x="9235" y="92150"/>
                    <a:pt x="18469" y="188908"/>
                    <a:pt x="27704" y="281059"/>
                  </a:cubicBezTo>
                  <a:cubicBezTo>
                    <a:pt x="138521" y="727989"/>
                    <a:pt x="258572" y="1174920"/>
                    <a:pt x="397093" y="161263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2" name="Freeform 13"/>
            <p:cNvSpPr>
              <a:extLst>
                <a:ext uri="smNativeData">
                  <pr:smNativeData xmlns:pr="smNativeData" xmlns="smNativeData" val="SMDATA_15_ad02ZRMAAAAlAAAACwAAAA0AAAAAAAAAAAAAAAC6Fg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9wQAAIIhAAC3CAAAPyoAAAAAAAAmAAAACAAAAP//////////"/>
                </a:ext>
              </a:extLst>
            </p:cNvSpPr>
            <p:nvPr/>
          </p:nvSpPr>
          <p:spPr>
            <a:xfrm>
              <a:off x="807085" y="5447030"/>
              <a:ext cx="609600" cy="1420495"/>
            </a:xfrm>
            <a:custGeom>
              <a:avLst/>
              <a:gdLst/>
              <a:ahLst/>
              <a:cxnLst/>
              <a:rect l="0" t="0" r="609600" b="1420495"/>
              <a:pathLst>
                <a:path w="609600" h="1420495">
                  <a:moveTo>
                    <a:pt x="36945" y="101463"/>
                  </a:moveTo>
                  <a:cubicBezTo>
                    <a:pt x="23091" y="69179"/>
                    <a:pt x="9236" y="36895"/>
                    <a:pt x="0" y="0"/>
                  </a:cubicBezTo>
                  <a:cubicBezTo>
                    <a:pt x="0" y="46119"/>
                    <a:pt x="0" y="87627"/>
                    <a:pt x="0" y="133747"/>
                  </a:cubicBezTo>
                  <a:cubicBezTo>
                    <a:pt x="96982" y="392019"/>
                    <a:pt x="203200" y="645679"/>
                    <a:pt x="314036" y="894727"/>
                  </a:cubicBezTo>
                  <a:cubicBezTo>
                    <a:pt x="392545" y="1069983"/>
                    <a:pt x="480291" y="1245239"/>
                    <a:pt x="568036" y="1420495"/>
                  </a:cubicBezTo>
                  <a:cubicBezTo>
                    <a:pt x="609600" y="1420495"/>
                    <a:pt x="609600" y="1420495"/>
                    <a:pt x="609600" y="1420495"/>
                  </a:cubicBezTo>
                  <a:cubicBezTo>
                    <a:pt x="521855" y="1240627"/>
                    <a:pt x="434109" y="1060759"/>
                    <a:pt x="355600" y="876279"/>
                  </a:cubicBezTo>
                  <a:cubicBezTo>
                    <a:pt x="240145" y="622619"/>
                    <a:pt x="133927" y="364346"/>
                    <a:pt x="36945" y="10146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1" name="Freeform 14"/>
            <p:cNvSpPr>
              <a:extLst>
                <a:ext uri="smNativeData">
                  <pr:smNativeData xmlns:pr="smNativeData" xmlns="smNativeData" val="SMDATA_15_ad02ZRMAAAAlAAAACwAAAA0AAAAAAAAAAAAAAAA7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6AUAAAMoAAD2BgAAPyoAAAAAAAAmAAAACAAAAP//////////"/>
                </a:ext>
              </a:extLst>
            </p:cNvSpPr>
            <p:nvPr/>
          </p:nvSpPr>
          <p:spPr>
            <a:xfrm>
              <a:off x="960120" y="6504305"/>
              <a:ext cx="171450" cy="363220"/>
            </a:xfrm>
            <a:custGeom>
              <a:avLst/>
              <a:gdLst/>
              <a:ahLst/>
              <a:cxnLst/>
              <a:rect l="0" t="0" r="171450" b="363220"/>
              <a:pathLst>
                <a:path w="171450" h="363220">
                  <a:moveTo>
                    <a:pt x="129746" y="363220"/>
                  </a:moveTo>
                  <a:cubicBezTo>
                    <a:pt x="171450" y="363220"/>
                    <a:pt x="171450" y="363220"/>
                    <a:pt x="171450" y="363220"/>
                  </a:cubicBezTo>
                  <a:cubicBezTo>
                    <a:pt x="111211" y="243679"/>
                    <a:pt x="55605" y="124138"/>
                    <a:pt x="0" y="0"/>
                  </a:cubicBezTo>
                  <a:cubicBezTo>
                    <a:pt x="37070" y="124138"/>
                    <a:pt x="78774" y="243679"/>
                    <a:pt x="129746" y="36322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0" name="Freeform 15"/>
            <p:cNvSpPr>
              <a:extLst>
                <a:ext uri="smNativeData">
                  <pr:smNativeData xmlns:pr="smNativeData" xmlns="smNativeData" val="SMDATA_15_ad02ZRMAAAAlAAAACwAAAA0AAAAAAAAAAAAAAAAjFAAAxy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wAAALITAACtBQAALCgAAAAAAAAmAAAACAAAAP//////////"/>
                </a:ext>
              </a:extLst>
            </p:cNvSpPr>
            <p:nvPr/>
          </p:nvSpPr>
          <p:spPr>
            <a:xfrm>
              <a:off x="100965" y="3201670"/>
              <a:ext cx="821690" cy="3328670"/>
            </a:xfrm>
            <a:custGeom>
              <a:avLst/>
              <a:gdLst/>
              <a:ahLst/>
              <a:cxnLst/>
              <a:rect l="0" t="0" r="821690" b="3328670"/>
              <a:pathLst>
                <a:path w="821690" h="3328670">
                  <a:moveTo>
                    <a:pt x="747830" y="3042829"/>
                  </a:moveTo>
                  <a:cubicBezTo>
                    <a:pt x="669354" y="2849194"/>
                    <a:pt x="600111" y="2655559"/>
                    <a:pt x="535483" y="2461925"/>
                  </a:cubicBezTo>
                  <a:cubicBezTo>
                    <a:pt x="387764" y="2014721"/>
                    <a:pt x="272358" y="1553687"/>
                    <a:pt x="184649" y="1088042"/>
                  </a:cubicBezTo>
                  <a:cubicBezTo>
                    <a:pt x="133871" y="806811"/>
                    <a:pt x="92325" y="520969"/>
                    <a:pt x="55395" y="235128"/>
                  </a:cubicBezTo>
                  <a:cubicBezTo>
                    <a:pt x="36930" y="156752"/>
                    <a:pt x="18465" y="78376"/>
                    <a:pt x="0" y="0"/>
                  </a:cubicBezTo>
                  <a:cubicBezTo>
                    <a:pt x="36930" y="364217"/>
                    <a:pt x="87708" y="733045"/>
                    <a:pt x="152336" y="1092652"/>
                  </a:cubicBezTo>
                  <a:cubicBezTo>
                    <a:pt x="235428" y="1562907"/>
                    <a:pt x="350834" y="2023942"/>
                    <a:pt x="493937" y="2475756"/>
                  </a:cubicBezTo>
                  <a:cubicBezTo>
                    <a:pt x="567797" y="2701663"/>
                    <a:pt x="650889" y="2922960"/>
                    <a:pt x="738598" y="3139646"/>
                  </a:cubicBezTo>
                  <a:cubicBezTo>
                    <a:pt x="766295" y="3204191"/>
                    <a:pt x="793993" y="3264125"/>
                    <a:pt x="821690" y="3328670"/>
                  </a:cubicBezTo>
                  <a:cubicBezTo>
                    <a:pt x="812458" y="3305618"/>
                    <a:pt x="807841" y="3287177"/>
                    <a:pt x="803225" y="3264125"/>
                  </a:cubicBezTo>
                  <a:cubicBezTo>
                    <a:pt x="780144" y="3190360"/>
                    <a:pt x="761679" y="3116594"/>
                    <a:pt x="747830" y="30428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9" name="Freeform 16"/>
            <p:cNvSpPr>
              <a:extLst>
                <a:ext uri="smNativeData">
                  <pr:smNativeData xmlns:pr="smNativeData" xmlns="smNativeData" val="SMDATA_15_ad02ZRMAAAAlAAAACwAAAA0AAAAAAAAAAAAAAAD6DwAAG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wAAAGgBAADLAAAAaxMAAAAAAAAmAAAACAAAAP//////////"/>
                </a:ext>
              </a:extLst>
            </p:cNvSpPr>
            <p:nvPr/>
          </p:nvSpPr>
          <p:spPr>
            <a:xfrm>
              <a:off x="22225" y="228600"/>
              <a:ext cx="106680" cy="2927985"/>
            </a:xfrm>
            <a:custGeom>
              <a:avLst/>
              <a:gdLst/>
              <a:ahLst/>
              <a:cxnLst/>
              <a:rect l="0" t="0" r="106680" b="2927985"/>
              <a:pathLst>
                <a:path w="106680" h="2927985">
                  <a:moveTo>
                    <a:pt x="51021" y="2660547"/>
                  </a:moveTo>
                  <a:cubicBezTo>
                    <a:pt x="55659" y="2678991"/>
                    <a:pt x="55659" y="2697435"/>
                    <a:pt x="55659" y="2715879"/>
                  </a:cubicBezTo>
                  <a:cubicBezTo>
                    <a:pt x="69574" y="2780433"/>
                    <a:pt x="88127" y="2844987"/>
                    <a:pt x="102042" y="2914152"/>
                  </a:cubicBezTo>
                  <a:cubicBezTo>
                    <a:pt x="102042" y="2918763"/>
                    <a:pt x="102042" y="2923374"/>
                    <a:pt x="106680" y="2927985"/>
                  </a:cubicBezTo>
                  <a:cubicBezTo>
                    <a:pt x="97403" y="2835765"/>
                    <a:pt x="88127" y="2748156"/>
                    <a:pt x="78850" y="2655936"/>
                  </a:cubicBezTo>
                  <a:cubicBezTo>
                    <a:pt x="41744" y="2185614"/>
                    <a:pt x="23191" y="1715292"/>
                    <a:pt x="23191" y="1240359"/>
                  </a:cubicBezTo>
                  <a:cubicBezTo>
                    <a:pt x="27830" y="825369"/>
                    <a:pt x="41744" y="414990"/>
                    <a:pt x="69574" y="0"/>
                  </a:cubicBezTo>
                  <a:cubicBezTo>
                    <a:pt x="55659" y="0"/>
                    <a:pt x="55659" y="0"/>
                    <a:pt x="55659" y="0"/>
                  </a:cubicBezTo>
                  <a:cubicBezTo>
                    <a:pt x="23191" y="410379"/>
                    <a:pt x="9277" y="825369"/>
                    <a:pt x="4638" y="1240359"/>
                  </a:cubicBezTo>
                  <a:cubicBezTo>
                    <a:pt x="0" y="1715292"/>
                    <a:pt x="13915" y="2185614"/>
                    <a:pt x="51021" y="2660547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Freeform 17"/>
            <p:cNvSpPr>
              <a:extLst>
                <a:ext uri="smNativeData">
                  <pr:smNativeData xmlns:pr="smNativeData" xmlns="smNativeData" val="SMDATA_15_ad02ZRMAAAAlAAAACwAAAA0AAAAAAAAAAAAAAAAgEAAAkx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ewAAAB0SAAD3AAAAJhUAAAAAAAAmAAAACAAAAP//////////"/>
                </a:ext>
              </a:extLst>
            </p:cNvSpPr>
            <p:nvPr/>
          </p:nvSpPr>
          <p:spPr>
            <a:xfrm>
              <a:off x="78105" y="2944495"/>
              <a:ext cx="78740" cy="493395"/>
            </a:xfrm>
            <a:custGeom>
              <a:avLst/>
              <a:gdLst/>
              <a:ahLst/>
              <a:cxnLst/>
              <a:rect l="0" t="0" r="78740" b="493395"/>
              <a:pathLst>
                <a:path w="78740" h="493395">
                  <a:moveTo>
                    <a:pt x="0" y="0"/>
                  </a:moveTo>
                  <a:cubicBezTo>
                    <a:pt x="9264" y="87611"/>
                    <a:pt x="13895" y="170613"/>
                    <a:pt x="23159" y="258225"/>
                  </a:cubicBezTo>
                  <a:cubicBezTo>
                    <a:pt x="41686" y="336615"/>
                    <a:pt x="60213" y="415005"/>
                    <a:pt x="78740" y="493395"/>
                  </a:cubicBezTo>
                  <a:cubicBezTo>
                    <a:pt x="69476" y="401171"/>
                    <a:pt x="60213" y="304337"/>
                    <a:pt x="50949" y="212113"/>
                  </a:cubicBezTo>
                  <a:cubicBezTo>
                    <a:pt x="46318" y="207502"/>
                    <a:pt x="46318" y="202891"/>
                    <a:pt x="46318" y="198280"/>
                  </a:cubicBezTo>
                  <a:cubicBezTo>
                    <a:pt x="32422" y="129111"/>
                    <a:pt x="13895" y="6455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7" name="Freeform 18"/>
            <p:cNvSpPr>
              <a:extLst>
                <a:ext uri="smNativeData">
                  <pr:smNativeData xmlns:pr="smNativeData" xmlns="smNativeData" val="SMDATA_15_ad02ZRMAAAAlAAAACwAAAA0AAAAAAAAAAAAAAABVFAAApC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bvo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LQhAADoBQAAAygAAAAAAAAmAAAACAAAAP//////////"/>
                </a:ext>
              </a:extLst>
            </p:cNvSpPr>
            <p:nvPr/>
          </p:nvSpPr>
          <p:spPr>
            <a:xfrm>
              <a:off x="769620" y="5478780"/>
              <a:ext cx="190500" cy="1025525"/>
            </a:xfrm>
            <a:custGeom>
              <a:avLst/>
              <a:gdLst/>
              <a:ahLst/>
              <a:cxnLst/>
              <a:rect l="0" t="0" r="190500" b="1025525"/>
              <a:pathLst>
                <a:path w="190500" h="1025525">
                  <a:moveTo>
                    <a:pt x="0" y="0"/>
                  </a:moveTo>
                  <a:cubicBezTo>
                    <a:pt x="0" y="143203"/>
                    <a:pt x="9293" y="286407"/>
                    <a:pt x="23232" y="429611"/>
                  </a:cubicBezTo>
                  <a:cubicBezTo>
                    <a:pt x="37171" y="540479"/>
                    <a:pt x="55756" y="655966"/>
                    <a:pt x="78988" y="766834"/>
                  </a:cubicBezTo>
                  <a:cubicBezTo>
                    <a:pt x="88280" y="794550"/>
                    <a:pt x="102220" y="822267"/>
                    <a:pt x="111512" y="849984"/>
                  </a:cubicBezTo>
                  <a:cubicBezTo>
                    <a:pt x="139390" y="910037"/>
                    <a:pt x="162622" y="965471"/>
                    <a:pt x="190500" y="1025525"/>
                  </a:cubicBezTo>
                  <a:cubicBezTo>
                    <a:pt x="185854" y="1011666"/>
                    <a:pt x="181207" y="993188"/>
                    <a:pt x="176561" y="979330"/>
                  </a:cubicBezTo>
                  <a:cubicBezTo>
                    <a:pt x="120805" y="794550"/>
                    <a:pt x="83634" y="609771"/>
                    <a:pt x="60402" y="424992"/>
                  </a:cubicBezTo>
                  <a:cubicBezTo>
                    <a:pt x="51110" y="314124"/>
                    <a:pt x="41817" y="207876"/>
                    <a:pt x="37171" y="101628"/>
                  </a:cubicBezTo>
                  <a:cubicBezTo>
                    <a:pt x="37171" y="97009"/>
                    <a:pt x="32524" y="92389"/>
                    <a:pt x="32524" y="83150"/>
                  </a:cubicBezTo>
                  <a:cubicBezTo>
                    <a:pt x="23232" y="55433"/>
                    <a:pt x="9293" y="2771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6" name="Freeform 19"/>
            <p:cNvSpPr>
              <a:extLst>
                <a:ext uri="smNativeData">
                  <pr:smNativeData xmlns:pr="smNativeData" xmlns="smNativeData" val="SMDATA_15_ad02ZRMAAAAlAAAACwAAAA0AAAAAAAAAAAAAAAA/HgAAG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Pfg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xQQAAJsIAACLEQAAgiEAAAAAAAAmAAAACAAAAP//////////"/>
                </a:ext>
              </a:extLst>
            </p:cNvSpPr>
            <p:nvPr/>
          </p:nvSpPr>
          <p:spPr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2076450" b="4048125"/>
              <a:pathLst>
                <a:path w="2076450" h="4048125">
                  <a:moveTo>
                    <a:pt x="32300" y="3937470"/>
                  </a:moveTo>
                  <a:cubicBezTo>
                    <a:pt x="46143" y="3559399"/>
                    <a:pt x="119973" y="3185938"/>
                    <a:pt x="230717" y="2826310"/>
                  </a:cubicBezTo>
                  <a:cubicBezTo>
                    <a:pt x="346075" y="2466682"/>
                    <a:pt x="502962" y="2120885"/>
                    <a:pt x="687536" y="1788920"/>
                  </a:cubicBezTo>
                  <a:cubicBezTo>
                    <a:pt x="872109" y="1456956"/>
                    <a:pt x="1084368" y="1143433"/>
                    <a:pt x="1315085" y="843742"/>
                  </a:cubicBezTo>
                  <a:cubicBezTo>
                    <a:pt x="1430443" y="696203"/>
                    <a:pt x="1555030" y="548663"/>
                    <a:pt x="1679617" y="410345"/>
                  </a:cubicBezTo>
                  <a:cubicBezTo>
                    <a:pt x="1744218" y="341185"/>
                    <a:pt x="1808819" y="267415"/>
                    <a:pt x="1873419" y="202867"/>
                  </a:cubicBezTo>
                  <a:cubicBezTo>
                    <a:pt x="1942634" y="133708"/>
                    <a:pt x="2007235" y="69159"/>
                    <a:pt x="2076450" y="4610"/>
                  </a:cubicBezTo>
                  <a:cubicBezTo>
                    <a:pt x="2076450" y="0"/>
                    <a:pt x="2076450" y="0"/>
                    <a:pt x="2076450" y="0"/>
                  </a:cubicBezTo>
                  <a:cubicBezTo>
                    <a:pt x="2002621" y="64548"/>
                    <a:pt x="1938020" y="129097"/>
                    <a:pt x="1868805" y="198256"/>
                  </a:cubicBezTo>
                  <a:cubicBezTo>
                    <a:pt x="1804204" y="262805"/>
                    <a:pt x="1739604" y="331964"/>
                    <a:pt x="1675003" y="405734"/>
                  </a:cubicBezTo>
                  <a:cubicBezTo>
                    <a:pt x="1545802" y="544053"/>
                    <a:pt x="1421215" y="686981"/>
                    <a:pt x="1305856" y="834522"/>
                  </a:cubicBezTo>
                  <a:cubicBezTo>
                    <a:pt x="1070525" y="1134212"/>
                    <a:pt x="853652" y="1447734"/>
                    <a:pt x="669078" y="1779699"/>
                  </a:cubicBezTo>
                  <a:cubicBezTo>
                    <a:pt x="479891" y="2107053"/>
                    <a:pt x="323003" y="2457460"/>
                    <a:pt x="207645" y="2817089"/>
                  </a:cubicBezTo>
                  <a:cubicBezTo>
                    <a:pt x="87672" y="3181328"/>
                    <a:pt x="13843" y="3554788"/>
                    <a:pt x="0" y="3937470"/>
                  </a:cubicBezTo>
                  <a:cubicBezTo>
                    <a:pt x="0" y="3946691"/>
                    <a:pt x="0" y="3951301"/>
                    <a:pt x="0" y="3960523"/>
                  </a:cubicBezTo>
                  <a:cubicBezTo>
                    <a:pt x="9229" y="3988186"/>
                    <a:pt x="18457" y="4020461"/>
                    <a:pt x="32300" y="4048125"/>
                  </a:cubicBezTo>
                  <a:cubicBezTo>
                    <a:pt x="32300" y="4011240"/>
                    <a:pt x="32300" y="3974355"/>
                    <a:pt x="32300" y="393747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5" name="Freeform 20"/>
            <p:cNvSpPr>
              <a:extLst>
                <a:ext uri="smNativeData">
                  <pr:smNativeData xmlns:pr="smNativeData" xmlns="smNativeData" val="SMDATA_15_ad02ZRMAAAAlAAAACwAAAA0AAAAAAAAAAAAAAAD9FA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rQUAACwoAACsBgAAPyoAAAAAAAAmAAAACAAAAP//////////"/>
                </a:ext>
              </a:extLst>
            </p:cNvSpPr>
            <p:nvPr/>
          </p:nvSpPr>
          <p:spPr>
            <a:xfrm>
              <a:off x="922655" y="6530340"/>
              <a:ext cx="161925" cy="337185"/>
            </a:xfrm>
            <a:custGeom>
              <a:avLst/>
              <a:gdLst/>
              <a:ahLst/>
              <a:cxnLst/>
              <a:rect l="0" t="0" r="161925" b="337185"/>
              <a:pathLst>
                <a:path w="161925" h="337185">
                  <a:moveTo>
                    <a:pt x="0" y="0"/>
                  </a:moveTo>
                  <a:cubicBezTo>
                    <a:pt x="32385" y="110855"/>
                    <a:pt x="74022" y="226329"/>
                    <a:pt x="120287" y="337185"/>
                  </a:cubicBezTo>
                  <a:cubicBezTo>
                    <a:pt x="161925" y="337185"/>
                    <a:pt x="161925" y="337185"/>
                    <a:pt x="161925" y="337185"/>
                  </a:cubicBezTo>
                  <a:cubicBezTo>
                    <a:pt x="106407" y="226329"/>
                    <a:pt x="50890" y="110855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4" name="Freeform 21"/>
            <p:cNvSpPr>
              <a:extLst>
                <a:ext uri="smNativeData">
                  <pr:smNativeData xmlns:pr="smNativeData" xmlns="smNativeData" val="SMDATA_15_ad02ZRMAAAAlAAAACwAAAA0AAAAAAAAAAAAAAACIEwAAz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PggAAD3BAAAViIAAAAAAAAmAAAACAAAAP//////////"/>
                </a:ext>
              </a:extLst>
            </p:cNvSpPr>
            <p:nvPr/>
          </p:nvSpPr>
          <p:spPr>
            <a:xfrm>
              <a:off x="769620" y="5359400"/>
              <a:ext cx="37465" cy="222250"/>
            </a:xfrm>
            <a:custGeom>
              <a:avLst/>
              <a:gdLst/>
              <a:ahLst/>
              <a:cxnLst/>
              <a:rect l="0" t="0" r="37465" b="222250"/>
              <a:pathLst>
                <a:path w="37465" h="222250">
                  <a:moveTo>
                    <a:pt x="32781" y="203729"/>
                  </a:moveTo>
                  <a:cubicBezTo>
                    <a:pt x="32781" y="212990"/>
                    <a:pt x="37465" y="217620"/>
                    <a:pt x="37465" y="222250"/>
                  </a:cubicBezTo>
                  <a:cubicBezTo>
                    <a:pt x="37465" y="175948"/>
                    <a:pt x="37465" y="134276"/>
                    <a:pt x="37465" y="87974"/>
                  </a:cubicBezTo>
                  <a:cubicBezTo>
                    <a:pt x="23415" y="60193"/>
                    <a:pt x="14049" y="27781"/>
                    <a:pt x="4683" y="0"/>
                  </a:cubicBezTo>
                  <a:cubicBezTo>
                    <a:pt x="0" y="41672"/>
                    <a:pt x="0" y="78714"/>
                    <a:pt x="0" y="120385"/>
                  </a:cubicBezTo>
                  <a:cubicBezTo>
                    <a:pt x="9366" y="148167"/>
                    <a:pt x="23415" y="175948"/>
                    <a:pt x="32781" y="2037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3" name="Freeform 22"/>
            <p:cNvSpPr>
              <a:extLst>
                <a:ext uri="smNativeData">
                  <pr:smNativeData xmlns:pr="smNativeData" xmlns="smNativeData" val="SMDATA_15_ad02ZRMAAAAlAAAACwAAAA0AAAAAAAAAAAAAAAAC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OgUAAGsmAACyBgAAPyoAAAAAAAAmAAAACAAAAP//////////"/>
                </a:ext>
              </a:extLst>
            </p:cNvSpPr>
            <p:nvPr/>
          </p:nvSpPr>
          <p:spPr>
            <a:xfrm>
              <a:off x="849630" y="6245225"/>
              <a:ext cx="238760" cy="622300"/>
            </a:xfrm>
            <a:custGeom>
              <a:avLst/>
              <a:gdLst/>
              <a:ahLst/>
              <a:cxnLst/>
              <a:rect l="0" t="0" r="238760" b="622300"/>
              <a:pathLst>
                <a:path w="238760" h="622300">
                  <a:moveTo>
                    <a:pt x="32141" y="82973"/>
                  </a:moveTo>
                  <a:cubicBezTo>
                    <a:pt x="22958" y="55316"/>
                    <a:pt x="9183" y="27658"/>
                    <a:pt x="0" y="0"/>
                  </a:cubicBezTo>
                  <a:cubicBezTo>
                    <a:pt x="13775" y="73754"/>
                    <a:pt x="32141" y="147508"/>
                    <a:pt x="55098" y="221262"/>
                  </a:cubicBezTo>
                  <a:cubicBezTo>
                    <a:pt x="59690" y="244310"/>
                    <a:pt x="64282" y="262749"/>
                    <a:pt x="73465" y="285797"/>
                  </a:cubicBezTo>
                  <a:cubicBezTo>
                    <a:pt x="123972" y="396428"/>
                    <a:pt x="179070" y="511669"/>
                    <a:pt x="234168" y="622300"/>
                  </a:cubicBezTo>
                  <a:cubicBezTo>
                    <a:pt x="238760" y="622300"/>
                    <a:pt x="238760" y="622300"/>
                    <a:pt x="238760" y="622300"/>
                  </a:cubicBezTo>
                  <a:cubicBezTo>
                    <a:pt x="188253" y="502450"/>
                    <a:pt x="146929" y="382599"/>
                    <a:pt x="110197" y="258139"/>
                  </a:cubicBezTo>
                  <a:cubicBezTo>
                    <a:pt x="82648" y="198214"/>
                    <a:pt x="59690" y="142899"/>
                    <a:pt x="32141" y="8297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</p:grpSp>
      <p:grpSp>
        <p:nvGrpSpPr>
          <p:cNvPr id="15" name="Group 9"/>
          <p:cNvGrpSpPr>
            <a:extLst>
              <a:ext uri="smNativeData">
                <pr:smNativeData xmlns:pr="smNativeData" xmlns="smNativeData" val="SMDATA_6_ad02ZRMAAAAlAAAAAQAAAA8BAAAAkAAAAEgAAACQAAAASAAAAAAAAAAAAAAAAAAAABcAAAAUAAAAAAAAAAAAAAD/fwAA/38AAAAAAAAJAAAABAAAAAYAAAAfAAAAVAAAAAAAAAAAAAAAAAAAAAAAAAAAAAAAAAAAAAAAAAAAAAAAAAAAAAAAAAAAAAAAAAAAAAAAAAAAAAAAAAAAAAAAAAAAAAAAAAAAAAAAAAAAAAAAAAAAACEAAAAYAAAAFAAAACsAAAD/////qg4AACkqAAAQAAAAJgAAAAgAAAD/////AAAAAA=="/>
              </a:ext>
            </a:extLst>
          </p:cNvGrpSpPr>
          <p:nvPr/>
        </p:nvGrpSpPr>
        <p:grpSpPr>
          <a:xfrm>
            <a:off x="27305" y="-635"/>
            <a:ext cx="2356485" cy="6854190"/>
            <a:chOff x="27305" y="-635"/>
            <a:chExt cx="2356485" cy="6854190"/>
          </a:xfrm>
        </p:grpSpPr>
        <p:sp>
          <p:nvSpPr>
            <p:cNvPr id="27" name="Freeform 27"/>
            <p:cNvSpPr>
              <a:extLst>
                <a:ext uri="smNativeData">
                  <pr:smNativeData xmlns:pr="smNativeData" xmlns="smNativeData" val="SMDATA_15_ad02ZRMAAAAlAAAACwAAAA0AAAAAAAAAAAAAAABLKwAAoR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KwAAAP////81AwAAEhsAAAAAAAAmAAAACAAAAP//////////"/>
                </a:ext>
              </a:extLst>
            </p:cNvSpPr>
            <p:nvPr/>
          </p:nvSpPr>
          <p:spPr>
            <a:xfrm>
              <a:off x="27305" y="-635"/>
              <a:ext cx="494030" cy="4401185"/>
            </a:xfrm>
            <a:custGeom>
              <a:avLst/>
              <a:gdLst/>
              <a:ahLst/>
              <a:cxnLst/>
              <a:rect l="0" t="0" r="494030" b="4401185"/>
              <a:pathLst>
                <a:path w="494030" h="4401185">
                  <a:moveTo>
                    <a:pt x="33575" y="1004618"/>
                  </a:moveTo>
                  <a:cubicBezTo>
                    <a:pt x="52760" y="1377762"/>
                    <a:pt x="81539" y="1755690"/>
                    <a:pt x="124707" y="2128834"/>
                  </a:cubicBezTo>
                  <a:cubicBezTo>
                    <a:pt x="163078" y="2501977"/>
                    <a:pt x="211042" y="2875121"/>
                    <a:pt x="273395" y="3248265"/>
                  </a:cubicBezTo>
                  <a:cubicBezTo>
                    <a:pt x="330952" y="3621409"/>
                    <a:pt x="402898" y="3989769"/>
                    <a:pt x="484437" y="4358129"/>
                  </a:cubicBezTo>
                  <a:cubicBezTo>
                    <a:pt x="489234" y="4372481"/>
                    <a:pt x="494030" y="4386833"/>
                    <a:pt x="494030" y="4401185"/>
                  </a:cubicBezTo>
                  <a:cubicBezTo>
                    <a:pt x="489234" y="4329426"/>
                    <a:pt x="479641" y="4252884"/>
                    <a:pt x="474844" y="4181125"/>
                  </a:cubicBezTo>
                  <a:cubicBezTo>
                    <a:pt x="474844" y="4166774"/>
                    <a:pt x="474844" y="4152422"/>
                    <a:pt x="474844" y="4142854"/>
                  </a:cubicBezTo>
                  <a:cubicBezTo>
                    <a:pt x="407695" y="3841469"/>
                    <a:pt x="350138" y="3544867"/>
                    <a:pt x="302174" y="3243481"/>
                  </a:cubicBezTo>
                  <a:cubicBezTo>
                    <a:pt x="239820" y="2870338"/>
                    <a:pt x="187060" y="2501977"/>
                    <a:pt x="143892" y="2124050"/>
                  </a:cubicBezTo>
                  <a:cubicBezTo>
                    <a:pt x="100725" y="1750906"/>
                    <a:pt x="67150" y="1377762"/>
                    <a:pt x="43168" y="999834"/>
                  </a:cubicBezTo>
                  <a:cubicBezTo>
                    <a:pt x="33575" y="813262"/>
                    <a:pt x="23982" y="626690"/>
                    <a:pt x="14389" y="440118"/>
                  </a:cubicBezTo>
                  <a:cubicBezTo>
                    <a:pt x="9593" y="291817"/>
                    <a:pt x="4796" y="148299"/>
                    <a:pt x="47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299"/>
                    <a:pt x="4796" y="291817"/>
                    <a:pt x="4796" y="440118"/>
                  </a:cubicBezTo>
                  <a:cubicBezTo>
                    <a:pt x="14389" y="626690"/>
                    <a:pt x="19186" y="813262"/>
                    <a:pt x="33575" y="10046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6" name="Freeform 28"/>
            <p:cNvSpPr>
              <a:extLst>
                <a:ext uri="smNativeData">
                  <pr:smNativeData xmlns:pr="smNativeData" xmlns="smNativeData" val="SMDATA_15_ad02ZRMAAAAlAAAACwAAAA0AAAAAAAAAAAAAAACZLQAAQx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MAAI4aAAD9BQAARyQAAAAAAAAmAAAACAAAAP//////////"/>
                </a:ext>
              </a:extLst>
            </p:cNvSpPr>
            <p:nvPr/>
          </p:nvSpPr>
          <p:spPr>
            <a:xfrm>
              <a:off x="550545" y="4316730"/>
              <a:ext cx="422910" cy="1580515"/>
            </a:xfrm>
            <a:custGeom>
              <a:avLst/>
              <a:gdLst/>
              <a:ahLst/>
              <a:cxnLst/>
              <a:rect l="0" t="0" r="422910" b="1580515"/>
              <a:pathLst>
                <a:path w="422910" h="1580515">
                  <a:moveTo>
                    <a:pt x="254707" y="1096781"/>
                  </a:moveTo>
                  <a:cubicBezTo>
                    <a:pt x="307571" y="1259622"/>
                    <a:pt x="360435" y="1422463"/>
                    <a:pt x="422910" y="1580515"/>
                  </a:cubicBezTo>
                  <a:cubicBezTo>
                    <a:pt x="422910" y="1546988"/>
                    <a:pt x="422910" y="1508673"/>
                    <a:pt x="422910" y="1475147"/>
                  </a:cubicBezTo>
                  <a:cubicBezTo>
                    <a:pt x="422910" y="1470357"/>
                    <a:pt x="422910" y="1460779"/>
                    <a:pt x="422910" y="1455989"/>
                  </a:cubicBezTo>
                  <a:cubicBezTo>
                    <a:pt x="379658" y="1331464"/>
                    <a:pt x="336406" y="1206938"/>
                    <a:pt x="297959" y="1082413"/>
                  </a:cubicBezTo>
                  <a:cubicBezTo>
                    <a:pt x="182620" y="727994"/>
                    <a:pt x="81699" y="363997"/>
                    <a:pt x="0" y="0"/>
                  </a:cubicBezTo>
                  <a:cubicBezTo>
                    <a:pt x="9612" y="100578"/>
                    <a:pt x="19223" y="201156"/>
                    <a:pt x="33641" y="301733"/>
                  </a:cubicBezTo>
                  <a:cubicBezTo>
                    <a:pt x="100922" y="569943"/>
                    <a:pt x="173009" y="833362"/>
                    <a:pt x="254707" y="10967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5" name="Freeform 29"/>
            <p:cNvSpPr>
              <a:extLst>
                <a:ext uri="smNativeData">
                  <pr:smNativeData xmlns:pr="smNativeData" xmlns="smNativeData" val="SMDATA_15_ad02ZRMAAAAlAAAACwAAAA0AAAAAAAAAAAAAAAD2Lw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BEkAADYCAAAKSoAAAAAAAAmAAAACAAAAP//////////"/>
                </a:ext>
              </a:extLst>
            </p:cNvSpPr>
            <p:nvPr/>
          </p:nvSpPr>
          <p:spPr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431165" b="990600"/>
              <a:pathLst>
                <a:path w="431165" h="990600">
                  <a:moveTo>
                    <a:pt x="28744" y="71783"/>
                  </a:moveTo>
                  <a:cubicBezTo>
                    <a:pt x="19162" y="47855"/>
                    <a:pt x="9581" y="23928"/>
                    <a:pt x="0" y="0"/>
                  </a:cubicBezTo>
                  <a:cubicBezTo>
                    <a:pt x="0" y="43070"/>
                    <a:pt x="0" y="90925"/>
                    <a:pt x="4790" y="138780"/>
                  </a:cubicBezTo>
                  <a:cubicBezTo>
                    <a:pt x="67070" y="296701"/>
                    <a:pt x="129349" y="454623"/>
                    <a:pt x="201210" y="607759"/>
                  </a:cubicBezTo>
                  <a:cubicBezTo>
                    <a:pt x="258699" y="736968"/>
                    <a:pt x="320978" y="866177"/>
                    <a:pt x="383257" y="990600"/>
                  </a:cubicBezTo>
                  <a:cubicBezTo>
                    <a:pt x="431165" y="990600"/>
                    <a:pt x="431165" y="990600"/>
                    <a:pt x="431165" y="990600"/>
                  </a:cubicBezTo>
                  <a:cubicBezTo>
                    <a:pt x="364094" y="861391"/>
                    <a:pt x="301815" y="727397"/>
                    <a:pt x="239536" y="588617"/>
                  </a:cubicBezTo>
                  <a:cubicBezTo>
                    <a:pt x="162884" y="421125"/>
                    <a:pt x="95814" y="244061"/>
                    <a:pt x="28744" y="717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4" name="Freeform 30"/>
            <p:cNvSpPr>
              <a:extLst>
                <a:ext uri="smNativeData">
                  <pr:smNativeData xmlns:pr="smNativeData" xmlns="smNativeData" val="SMDATA_15_ad02ZRMAAAAlAAAACwAAAA0AAAAAAAAAAAAAAAAbLgAA2C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QMAANkaAACaBgAAmygAAAAAAAAmAAAACAAAAP//////////"/>
                </a:ext>
              </a:extLst>
            </p:cNvSpPr>
            <p:nvPr/>
          </p:nvSpPr>
          <p:spPr>
            <a:xfrm>
              <a:off x="521335" y="4364355"/>
              <a:ext cx="551815" cy="2236470"/>
            </a:xfrm>
            <a:custGeom>
              <a:avLst/>
              <a:gdLst/>
              <a:ahLst/>
              <a:cxnLst/>
              <a:rect l="0" t="0" r="551815" b="2236470"/>
              <a:pathLst>
                <a:path w="551815" h="2236470">
                  <a:moveTo>
                    <a:pt x="484637" y="1958707"/>
                  </a:moveTo>
                  <a:cubicBezTo>
                    <a:pt x="446250" y="1858138"/>
                    <a:pt x="407863" y="1752779"/>
                    <a:pt x="374274" y="1647421"/>
                  </a:cubicBezTo>
                  <a:cubicBezTo>
                    <a:pt x="273508" y="1345713"/>
                    <a:pt x="196734" y="1034427"/>
                    <a:pt x="139153" y="723141"/>
                  </a:cubicBezTo>
                  <a:cubicBezTo>
                    <a:pt x="105564" y="569893"/>
                    <a:pt x="81572" y="411855"/>
                    <a:pt x="62379" y="253818"/>
                  </a:cubicBezTo>
                  <a:cubicBezTo>
                    <a:pt x="43185" y="167616"/>
                    <a:pt x="19193" y="86202"/>
                    <a:pt x="0" y="0"/>
                  </a:cubicBezTo>
                  <a:cubicBezTo>
                    <a:pt x="23991" y="244240"/>
                    <a:pt x="57580" y="488480"/>
                    <a:pt x="100766" y="727930"/>
                  </a:cubicBezTo>
                  <a:cubicBezTo>
                    <a:pt x="158346" y="1044005"/>
                    <a:pt x="235121" y="1355291"/>
                    <a:pt x="331089" y="1661788"/>
                  </a:cubicBezTo>
                  <a:cubicBezTo>
                    <a:pt x="379072" y="1810248"/>
                    <a:pt x="431855" y="1963496"/>
                    <a:pt x="494234" y="2111956"/>
                  </a:cubicBezTo>
                  <a:cubicBezTo>
                    <a:pt x="513427" y="2150268"/>
                    <a:pt x="532621" y="2193369"/>
                    <a:pt x="551815" y="2236470"/>
                  </a:cubicBezTo>
                  <a:cubicBezTo>
                    <a:pt x="547016" y="2222103"/>
                    <a:pt x="542218" y="2207736"/>
                    <a:pt x="537419" y="2193369"/>
                  </a:cubicBezTo>
                  <a:cubicBezTo>
                    <a:pt x="518226" y="2116745"/>
                    <a:pt x="499032" y="2035331"/>
                    <a:pt x="484637" y="195870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3" name="Freeform 31"/>
            <p:cNvSpPr>
              <a:extLst>
                <a:ext uri="smNativeData">
                  <pr:smNativeData xmlns:pr="smNativeData" xmlns="smNativeData" val="SMDATA_15_ad02ZRMAAAAlAAAACwAAAA0AAAAAAAAAAAAAAADoKwAANB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j05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4QIAAO8HAADzAwAAjhoAAAAAAAAmAAAACAAAAP//////////"/>
                </a:ext>
              </a:extLst>
            </p:cNvSpPr>
            <p:nvPr/>
          </p:nvSpPr>
          <p:spPr>
            <a:xfrm>
              <a:off x="467995" y="1289685"/>
              <a:ext cx="173990" cy="3027045"/>
            </a:xfrm>
            <a:custGeom>
              <a:avLst/>
              <a:gdLst/>
              <a:ahLst/>
              <a:cxnLst/>
              <a:rect l="0" t="0" r="173990" b="3027045"/>
              <a:pathLst>
                <a:path w="173990" h="3027045">
                  <a:moveTo>
                    <a:pt x="82162" y="3027045"/>
                  </a:moveTo>
                  <a:cubicBezTo>
                    <a:pt x="72496" y="2969660"/>
                    <a:pt x="67663" y="2912275"/>
                    <a:pt x="62830" y="2854890"/>
                  </a:cubicBezTo>
                  <a:cubicBezTo>
                    <a:pt x="38664" y="2534492"/>
                    <a:pt x="24165" y="2218876"/>
                    <a:pt x="24165" y="1903260"/>
                  </a:cubicBezTo>
                  <a:cubicBezTo>
                    <a:pt x="24165" y="1582862"/>
                    <a:pt x="38664" y="1267246"/>
                    <a:pt x="62830" y="946848"/>
                  </a:cubicBezTo>
                  <a:cubicBezTo>
                    <a:pt x="72496" y="789040"/>
                    <a:pt x="86995" y="631232"/>
                    <a:pt x="106327" y="473423"/>
                  </a:cubicBezTo>
                  <a:cubicBezTo>
                    <a:pt x="125659" y="315616"/>
                    <a:pt x="144992" y="157808"/>
                    <a:pt x="173990" y="0"/>
                  </a:cubicBezTo>
                  <a:cubicBezTo>
                    <a:pt x="169157" y="0"/>
                    <a:pt x="169157" y="0"/>
                    <a:pt x="169157" y="0"/>
                  </a:cubicBezTo>
                  <a:cubicBezTo>
                    <a:pt x="140159" y="157808"/>
                    <a:pt x="115993" y="315616"/>
                    <a:pt x="96661" y="473423"/>
                  </a:cubicBezTo>
                  <a:cubicBezTo>
                    <a:pt x="77329" y="631232"/>
                    <a:pt x="62830" y="789040"/>
                    <a:pt x="48331" y="946848"/>
                  </a:cubicBezTo>
                  <a:cubicBezTo>
                    <a:pt x="19332" y="1262464"/>
                    <a:pt x="4833" y="1582862"/>
                    <a:pt x="4833" y="1903260"/>
                  </a:cubicBezTo>
                  <a:cubicBezTo>
                    <a:pt x="0" y="2204530"/>
                    <a:pt x="9666" y="2510582"/>
                    <a:pt x="33831" y="2816634"/>
                  </a:cubicBezTo>
                  <a:cubicBezTo>
                    <a:pt x="48331" y="2883583"/>
                    <a:pt x="62830" y="2955314"/>
                    <a:pt x="77329" y="3022262"/>
                  </a:cubicBezTo>
                  <a:cubicBezTo>
                    <a:pt x="77329" y="3022262"/>
                    <a:pt x="82162" y="3027045"/>
                    <a:pt x="82162" y="30270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2" name="Freeform 32"/>
            <p:cNvSpPr>
              <a:extLst>
                <a:ext uri="smNativeData">
                  <pr:smNativeData xmlns:pr="smNativeData" xmlns="smNativeData" val="SMDATA_15_ad02ZRMAAAAlAAAACwAAAA0AAAAAAAAAAAAAAAD8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1wYAAG0oAACqBwAAKSoAAAAAAAAmAAAACAAAAP//////////"/>
                </a:ext>
              </a:extLst>
            </p:cNvSpPr>
            <p:nvPr/>
          </p:nvSpPr>
          <p:spPr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133985" b="281940"/>
              <a:pathLst>
                <a:path w="133985" h="281940">
                  <a:moveTo>
                    <a:pt x="105273" y="281940"/>
                  </a:moveTo>
                  <a:cubicBezTo>
                    <a:pt x="133985" y="281940"/>
                    <a:pt x="133985" y="281940"/>
                    <a:pt x="133985" y="281940"/>
                  </a:cubicBezTo>
                  <a:cubicBezTo>
                    <a:pt x="86133" y="191146"/>
                    <a:pt x="43066" y="95573"/>
                    <a:pt x="0" y="0"/>
                  </a:cubicBezTo>
                  <a:cubicBezTo>
                    <a:pt x="28711" y="95573"/>
                    <a:pt x="62207" y="191146"/>
                    <a:pt x="105273" y="28194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1" name="Freeform 33"/>
            <p:cNvSpPr>
              <a:extLst>
                <a:ext uri="smNativeData">
                  <pr:smNativeData xmlns:pr="smNativeData" xmlns="smNativeData" val="SMDATA_15_ad02ZRMAAAAlAAAACwAAAA0AAAAAAAAAAAAAAACdKwAAvxg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wMAAEUZAACZAwAAaxwAAAAAAAAmAAAACAAAAP//////////"/>
                </a:ext>
              </a:extLst>
            </p:cNvSpPr>
            <p:nvPr/>
          </p:nvSpPr>
          <p:spPr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82550" b="511810"/>
              <a:pathLst>
                <a:path w="82550" h="511810">
                  <a:moveTo>
                    <a:pt x="19424" y="258297"/>
                  </a:moveTo>
                  <a:cubicBezTo>
                    <a:pt x="38847" y="344396"/>
                    <a:pt x="63126" y="425711"/>
                    <a:pt x="82550" y="511810"/>
                  </a:cubicBezTo>
                  <a:cubicBezTo>
                    <a:pt x="67982" y="411361"/>
                    <a:pt x="58271" y="310913"/>
                    <a:pt x="48559" y="210464"/>
                  </a:cubicBezTo>
                  <a:cubicBezTo>
                    <a:pt x="48559" y="210464"/>
                    <a:pt x="43703" y="205681"/>
                    <a:pt x="43703" y="205681"/>
                  </a:cubicBezTo>
                  <a:cubicBezTo>
                    <a:pt x="29135" y="138715"/>
                    <a:pt x="14568" y="66966"/>
                    <a:pt x="0" y="0"/>
                  </a:cubicBezTo>
                  <a:cubicBezTo>
                    <a:pt x="0" y="9567"/>
                    <a:pt x="0" y="23916"/>
                    <a:pt x="0" y="38266"/>
                  </a:cubicBezTo>
                  <a:cubicBezTo>
                    <a:pt x="4856" y="110015"/>
                    <a:pt x="14568" y="186548"/>
                    <a:pt x="19424" y="2582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0" name="Freeform 34"/>
            <p:cNvSpPr>
              <a:extLst>
                <a:ext uri="smNativeData">
                  <pr:smNativeData xmlns:pr="smNativeData" xmlns="smNativeData" val="SMDATA_15_ad02ZRMAAAAlAAAACwAAAA0AAAAAAAAAAAAAAADJNAAAF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FoTAACqDgAAESQAAAAAAAAmAAAACAAAAP//////////"/>
                </a:ext>
              </a:extLst>
            </p:cNvSpPr>
            <p:nvPr/>
          </p:nvSpPr>
          <p:spPr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1410335" b="2717165"/>
              <a:pathLst>
                <a:path w="1410335" h="2717165">
                  <a:moveTo>
                    <a:pt x="38376" y="2645408"/>
                  </a:moveTo>
                  <a:cubicBezTo>
                    <a:pt x="43173" y="2396654"/>
                    <a:pt x="91144" y="2143116"/>
                    <a:pt x="167897" y="1899145"/>
                  </a:cubicBezTo>
                  <a:cubicBezTo>
                    <a:pt x="244649" y="1659958"/>
                    <a:pt x="350185" y="1425554"/>
                    <a:pt x="474908" y="1205502"/>
                  </a:cubicBezTo>
                  <a:cubicBezTo>
                    <a:pt x="594835" y="980666"/>
                    <a:pt x="738746" y="770181"/>
                    <a:pt x="897049" y="569265"/>
                  </a:cubicBezTo>
                  <a:cubicBezTo>
                    <a:pt x="973802" y="468806"/>
                    <a:pt x="1055352" y="368348"/>
                    <a:pt x="1141699" y="277456"/>
                  </a:cubicBezTo>
                  <a:cubicBezTo>
                    <a:pt x="1184873" y="229619"/>
                    <a:pt x="1228046" y="181782"/>
                    <a:pt x="1271220" y="133944"/>
                  </a:cubicBezTo>
                  <a:cubicBezTo>
                    <a:pt x="1314393" y="90891"/>
                    <a:pt x="1362364" y="43053"/>
                    <a:pt x="1410335" y="0"/>
                  </a:cubicBezTo>
                  <a:cubicBezTo>
                    <a:pt x="1405537" y="0"/>
                    <a:pt x="1405537" y="0"/>
                    <a:pt x="1405537" y="0"/>
                  </a:cubicBezTo>
                  <a:cubicBezTo>
                    <a:pt x="1357567" y="43053"/>
                    <a:pt x="1309596" y="86107"/>
                    <a:pt x="1266423" y="129161"/>
                  </a:cubicBezTo>
                  <a:cubicBezTo>
                    <a:pt x="1223249" y="176998"/>
                    <a:pt x="1180076" y="224835"/>
                    <a:pt x="1136902" y="267889"/>
                  </a:cubicBezTo>
                  <a:cubicBezTo>
                    <a:pt x="1045758" y="363564"/>
                    <a:pt x="964208" y="459239"/>
                    <a:pt x="887455" y="559697"/>
                  </a:cubicBezTo>
                  <a:cubicBezTo>
                    <a:pt x="724355" y="760614"/>
                    <a:pt x="580443" y="971099"/>
                    <a:pt x="455720" y="1191151"/>
                  </a:cubicBezTo>
                  <a:cubicBezTo>
                    <a:pt x="326199" y="1415987"/>
                    <a:pt x="220664" y="1650390"/>
                    <a:pt x="143911" y="1894361"/>
                  </a:cubicBezTo>
                  <a:cubicBezTo>
                    <a:pt x="62361" y="2128764"/>
                    <a:pt x="14391" y="2377519"/>
                    <a:pt x="0" y="2626273"/>
                  </a:cubicBezTo>
                  <a:cubicBezTo>
                    <a:pt x="14391" y="2654976"/>
                    <a:pt x="23985" y="2683678"/>
                    <a:pt x="33579" y="2717165"/>
                  </a:cubicBezTo>
                  <a:cubicBezTo>
                    <a:pt x="33579" y="2693246"/>
                    <a:pt x="33579" y="2669327"/>
                    <a:pt x="38376" y="264540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9" name="Freeform 35"/>
            <p:cNvSpPr>
              <a:extLst>
                <a:ext uri="smNativeData">
                  <pr:smNativeData xmlns:pr="smNativeData" xmlns="smNativeData" val="SMDATA_15_ad02ZRMAAAAlAAAACwAAAA0AAAAAAAAAAAAAAAC4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NgQd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gYAAJsoAABYBwAAKSoAAAAAAAAmAAAACAAAAP//////////"/>
                </a:ext>
              </a:extLst>
            </p:cNvSpPr>
            <p:nvPr/>
          </p:nvSpPr>
          <p:spPr>
            <a:xfrm>
              <a:off x="1073150" y="6600825"/>
              <a:ext cx="120650" cy="252730"/>
            </a:xfrm>
            <a:custGeom>
              <a:avLst/>
              <a:gdLst/>
              <a:ahLst/>
              <a:cxnLst/>
              <a:rect l="0" t="0" r="120650" b="252730"/>
              <a:pathLst>
                <a:path w="120650" h="252730">
                  <a:moveTo>
                    <a:pt x="0" y="0"/>
                  </a:moveTo>
                  <a:cubicBezTo>
                    <a:pt x="24130" y="85833"/>
                    <a:pt x="57912" y="171666"/>
                    <a:pt x="91694" y="252730"/>
                  </a:cubicBezTo>
                  <a:cubicBezTo>
                    <a:pt x="120650" y="252730"/>
                    <a:pt x="120650" y="252730"/>
                    <a:pt x="120650" y="252730"/>
                  </a:cubicBezTo>
                  <a:cubicBezTo>
                    <a:pt x="77216" y="171666"/>
                    <a:pt x="38608" y="8583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8" name="Freeform 36"/>
            <p:cNvSpPr>
              <a:extLst>
                <a:ext uri="smNativeData">
                  <pr:smNativeData xmlns:pr="smNativeData" xmlns="smNativeData" val="SMDATA_15_ad02ZRMAAAAlAAAACwAAAA0AAAAAAAAAAAAAAABNLgAAsy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EckAADXBgAAbSgAAAAAAAAmAAAACAAAAP//////////"/>
                </a:ext>
              </a:extLst>
            </p:cNvSpPr>
            <p:nvPr/>
          </p:nvSpPr>
          <p:spPr>
            <a:xfrm>
              <a:off x="973455" y="5897245"/>
              <a:ext cx="138430" cy="674370"/>
            </a:xfrm>
            <a:custGeom>
              <a:avLst/>
              <a:gdLst/>
              <a:ahLst/>
              <a:cxnLst/>
              <a:rect l="0" t="0" r="138430" b="674370"/>
              <a:pathLst>
                <a:path w="138430" h="674370">
                  <a:moveTo>
                    <a:pt x="0" y="0"/>
                  </a:moveTo>
                  <a:cubicBezTo>
                    <a:pt x="0" y="143483"/>
                    <a:pt x="9547" y="286966"/>
                    <a:pt x="33414" y="425666"/>
                  </a:cubicBezTo>
                  <a:cubicBezTo>
                    <a:pt x="52508" y="468711"/>
                    <a:pt x="66828" y="516539"/>
                    <a:pt x="85922" y="559584"/>
                  </a:cubicBezTo>
                  <a:cubicBezTo>
                    <a:pt x="105016" y="597846"/>
                    <a:pt x="119336" y="636108"/>
                    <a:pt x="138430" y="674370"/>
                  </a:cubicBezTo>
                  <a:cubicBezTo>
                    <a:pt x="133657" y="664804"/>
                    <a:pt x="133657" y="655239"/>
                    <a:pt x="128883" y="645673"/>
                  </a:cubicBezTo>
                  <a:cubicBezTo>
                    <a:pt x="76375" y="468711"/>
                    <a:pt x="47734" y="286966"/>
                    <a:pt x="38188" y="105221"/>
                  </a:cubicBezTo>
                  <a:cubicBezTo>
                    <a:pt x="33414" y="86090"/>
                    <a:pt x="23867" y="71741"/>
                    <a:pt x="19094" y="52610"/>
                  </a:cubicBezTo>
                  <a:cubicBezTo>
                    <a:pt x="9547" y="33479"/>
                    <a:pt x="4773" y="1434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7" name="Freeform 37"/>
            <p:cNvSpPr>
              <a:extLst>
                <a:ext uri="smNativeData">
                  <pr:smNativeData xmlns:pr="smNativeData" xmlns="smNativeData" val="SMDATA_15_ad02ZRMAAAAlAAAACwAAAA0AAAAAAAAAAAAAAADLLQAAy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IMjAAA6BgAA6iQAAAAAAAAmAAAACAAAAP//////////"/>
                </a:ext>
              </a:extLst>
            </p:cNvSpPr>
            <p:nvPr/>
          </p:nvSpPr>
          <p:spPr>
            <a:xfrm>
              <a:off x="973455" y="5772785"/>
              <a:ext cx="38735" cy="227965"/>
            </a:xfrm>
            <a:custGeom>
              <a:avLst/>
              <a:gdLst/>
              <a:ahLst/>
              <a:cxnLst/>
              <a:rect l="0" t="0" r="38735" b="227965"/>
              <a:pathLst>
                <a:path w="38735" h="227965">
                  <a:moveTo>
                    <a:pt x="0" y="123481"/>
                  </a:moveTo>
                  <a:cubicBezTo>
                    <a:pt x="4840" y="137728"/>
                    <a:pt x="9683" y="156725"/>
                    <a:pt x="19367" y="175723"/>
                  </a:cubicBezTo>
                  <a:cubicBezTo>
                    <a:pt x="24209" y="194720"/>
                    <a:pt x="33893" y="208967"/>
                    <a:pt x="38735" y="227965"/>
                  </a:cubicBezTo>
                  <a:cubicBezTo>
                    <a:pt x="33893" y="180472"/>
                    <a:pt x="33893" y="132979"/>
                    <a:pt x="33893" y="90236"/>
                  </a:cubicBezTo>
                  <a:cubicBezTo>
                    <a:pt x="24209" y="56991"/>
                    <a:pt x="14525" y="28495"/>
                    <a:pt x="0" y="0"/>
                  </a:cubicBezTo>
                  <a:cubicBezTo>
                    <a:pt x="0" y="4749"/>
                    <a:pt x="0" y="14247"/>
                    <a:pt x="0" y="18997"/>
                  </a:cubicBezTo>
                  <a:cubicBezTo>
                    <a:pt x="0" y="52241"/>
                    <a:pt x="0" y="90236"/>
                    <a:pt x="0" y="1234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6" name="Freeform 38"/>
            <p:cNvSpPr>
              <a:extLst>
                <a:ext uri="smNativeData">
                  <pr:smNativeData xmlns:pr="smNativeData" xmlns="smNativeData" val="SMDATA_15_ad02ZRMAAAAlAAAACwAAAA0AAAAAAAAAAAAAAADW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Kz5Z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OUmAAB9BwAAKSoAAAAAAAAmAAAACAAAAP//////////"/>
                </a:ext>
              </a:extLst>
            </p:cNvSpPr>
            <p:nvPr/>
          </p:nvSpPr>
          <p:spPr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210820" b="530860"/>
              <a:pathLst>
                <a:path w="210820" h="530860">
                  <a:moveTo>
                    <a:pt x="52705" y="133911"/>
                  </a:moveTo>
                  <a:cubicBezTo>
                    <a:pt x="33540" y="90868"/>
                    <a:pt x="19165" y="43043"/>
                    <a:pt x="0" y="0"/>
                  </a:cubicBezTo>
                  <a:cubicBezTo>
                    <a:pt x="14374" y="76520"/>
                    <a:pt x="33540" y="157823"/>
                    <a:pt x="52705" y="234344"/>
                  </a:cubicBezTo>
                  <a:cubicBezTo>
                    <a:pt x="57496" y="248691"/>
                    <a:pt x="62288" y="263039"/>
                    <a:pt x="67079" y="277386"/>
                  </a:cubicBezTo>
                  <a:cubicBezTo>
                    <a:pt x="105410" y="363472"/>
                    <a:pt x="143741" y="449557"/>
                    <a:pt x="186863" y="530860"/>
                  </a:cubicBezTo>
                  <a:cubicBezTo>
                    <a:pt x="210820" y="530860"/>
                    <a:pt x="210820" y="530860"/>
                    <a:pt x="210820" y="530860"/>
                  </a:cubicBezTo>
                  <a:cubicBezTo>
                    <a:pt x="167698" y="439992"/>
                    <a:pt x="134158" y="344342"/>
                    <a:pt x="105410" y="248691"/>
                  </a:cubicBezTo>
                  <a:cubicBezTo>
                    <a:pt x="86245" y="210431"/>
                    <a:pt x="71870" y="172171"/>
                    <a:pt x="52705" y="1339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</p:grpSp>
      <p:sp>
        <p:nvSpPr>
          <p:cNvPr id="28" name="Rectangle 6"/>
          <p:cNvSpPr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EAAAAAAAAAdm9UC5svDwAAAAAAAAAAAAAAAAAAAAAAAAAAAAAAAAAAAAAAZAAAAAEAAABAAAAAAAAAAGQAAAAOAQAAAAAAAAAAAAAAAAAAAAAAAAAAAAAAAAAAAAAAAAAAAAAAAAAAAAAAAAAAAAAAAAAAAAAAAAAAAAAAAAAAAAAAAAAAAAAAAAAAFAAAADwAAAAAAAAAAAAAAJ4uDwAP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JsvDwAAAAAAAAAAAAAAAAAAAAAAAAAAAAAAAAAAAAAAAAAAAJ4uDwB/f38A4+rPA8zMzADAwP8Af39/AAAAAAAAAAAAAAAAAAAAAAAAAAAAIQAAABgAAAAUAAAAAAAAAAAAAAAgAQAAMCoAABAAAAAmAAAACAAAAP//////////"/>
              </a:ext>
            </a:extLst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  <p:sp>
        <p:nvSpPr>
          <p:cNvPr id="29" name="Title Placeholder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L8vAAD//8EB"/>
              </a:ext>
            </a:extLst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0" name="Text Placeholder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D8vAAD//8EB"/>
              </a:ext>
            </a:extLst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31" name="Date Placeholder 3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L+PAAD//8EB"/>
              </a:ext>
            </a:extLst>
          </p:cNvSpPr>
          <p:nvPr>
            <p:ph type="dt" sz="half" idx="2"/>
          </p:nvPr>
        </p:nvSpPr>
        <p:spPr>
          <a:xfrm>
            <a:off x="10361295" y="6130290"/>
            <a:ext cx="1146810" cy="370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287ADB7E-30C5-2F2D-8BC2-C678958C7D93}" type="datetime1">
              <a:rPr lang="ru-ru" cap="none"/>
              <a:t/>
            </a:fld>
            <a:endParaRPr lang="ru-ru" cap="none"/>
          </a:p>
        </p:txBody>
      </p:sp>
      <p:sp>
        <p:nvSpPr>
          <p:cNvPr id="32" name="Footer Placeholder 4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L+PAAD//8EB"/>
              </a:ext>
            </a:extLst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ru-ru" cap="none"/>
          </a:p>
        </p:txBody>
      </p:sp>
      <p:sp>
        <p:nvSpPr>
          <p:cNvPr id="33" name="Slide Number Placeholder 5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L+PAAD//8EB"/>
              </a:ext>
            </a:extLst>
          </p:cNvSpPr>
          <p:nvPr>
            <p:ph type="sldNum" sz="quarter" idx="4"/>
          </p:nvPr>
        </p:nvSpPr>
        <p:spPr>
          <a:xfrm>
            <a:off x="531495" y="788035"/>
            <a:ext cx="7797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2000" cap="none">
                <a:solidFill>
                  <a:srgbClr val="FEFFFF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287AFE57-19C5-2F08-8BC2-EF5DB08C7DBA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3600" b="0" i="0" u="none" strike="noStrike" kern="1" cap="none" spc="0" baseline="0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8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6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4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EgMAAAASwAADRoAABAAAAAmAAAACAAAAAEgAAAAAAAA"/>
              </a:ext>
            </a:extLst>
          </p:cNvSpPr>
          <p:nvPr>
            <p:ph type="ctrTitle"/>
          </p:nvPr>
        </p:nvSpPr>
        <p:spPr>
          <a:xfrm>
            <a:off x="0" y="1996440"/>
            <a:ext cx="12192000" cy="223837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defRPr lang="ru-ru" sz="6000" cap="none"/>
            </a:pPr>
            <a:r>
              <a:t>Сквозное тестирование </a:t>
            </a:r>
          </a:p>
          <a:p>
            <a:pPr algn="ctr">
              <a:defRPr lang="ru-ru" sz="6000" cap="none"/>
            </a:pPr>
            <a:r>
              <a:t>(End-to-end, E2E, Chain testing)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dwgAAGMDAADLLwAAqggAABAAAAAmAAAACAAAAH1w////////"/>
              </a:ext>
            </a:extLst>
          </p:cNvSpPr>
          <p:nvPr>
            <p:ph type="title"/>
          </p:nvPr>
        </p:nvSpPr>
        <p:spPr>
          <a:xfrm>
            <a:off x="1376045" y="550545"/>
            <a:ext cx="6393180" cy="85788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 sz="4800" cap="none"/>
            </a:pPr>
            <a:r>
              <a:t>Например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fAQAAPMJAAD+RwAAmiYAABAAAAAmAAAACAAAAH1w////////"/>
              </a:ext>
            </a:extLst>
          </p:cNvSpPr>
          <p:nvPr>
            <p:ph type="body" idx="1"/>
          </p:nvPr>
        </p:nvSpPr>
        <p:spPr>
          <a:xfrm>
            <a:off x="728980" y="1617345"/>
            <a:ext cx="1097407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buNone/>
              <a:defRPr lang="ru-ru" sz="3000" cap="none"/>
            </a:pPr>
            <a:r>
              <a:rPr lang="ru-ru" cap="none">
                <a:solidFill>
                  <a:srgbClr val="262626"/>
                </a:solidFill>
              </a:rPr>
              <a:t>Рассмотрите сценарий, при котором вы входите в свой банковский аккаунт и переводите деньги со своего счета на счет в другой банк (сторонняя подсистема):</a:t>
            </a:r>
            <a:endParaRPr lang="ru-ru" cap="none">
              <a:solidFill>
                <a:srgbClr val="262626"/>
              </a:solidFill>
            </a:endParaRPr>
          </a:p>
          <a:p>
            <a:pPr>
              <a:buClrTx/>
              <a:buFontTx/>
              <a:buAutoNum type="arabicPeriod"/>
              <a:defRPr lang="ru-ru" sz="3000" cap="none"/>
            </a:pPr>
            <a:r>
              <a:t>Войти в банковскую систему.</a:t>
            </a:r>
          </a:p>
          <a:p>
            <a:pPr>
              <a:buClrTx/>
              <a:buFontTx/>
              <a:buAutoNum type="arabicPeriod"/>
              <a:defRPr lang="ru-ru" sz="3000" cap="none"/>
            </a:pPr>
            <a:r>
              <a:t>Проверить сумму остатка на счете.</a:t>
            </a:r>
          </a:p>
          <a:p>
            <a:pPr>
              <a:buClrTx/>
              <a:buFontTx/>
              <a:buAutoNum type="arabicPeriod"/>
              <a:defRPr lang="ru-ru" sz="3000" cap="none"/>
            </a:pPr>
            <a:r>
              <a:t>Перевести определенную сумму со своего счета на другой банковский счет (сторонняя подсистема).</a:t>
            </a:r>
          </a:p>
          <a:p>
            <a:pPr>
              <a:buClrTx/>
              <a:buFontTx/>
              <a:buAutoNum type="arabicPeriod"/>
              <a:defRPr lang="ru-ru" sz="3000" cap="none"/>
            </a:pPr>
            <a:r>
              <a:t>Проверить текущий баланс счета.</a:t>
            </a:r>
          </a:p>
          <a:p>
            <a:pPr>
              <a:buClrTx/>
              <a:buFontTx/>
              <a:buAutoNum type="arabicPeriod"/>
              <a:defRPr lang="ru-ru" sz="3000" cap="none"/>
            </a:pPr>
            <a:r>
              <a:t>Выйти из приложения.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AUSg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69848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 sz="4800" cap="none"/>
            </a:pPr>
            <a:r>
              <a:t>Построение условий на основе пользовательских функций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4gQAAC0LAABkSAAA1CcAABAAAAAmAAAACAAAAH1w////////"/>
              </a:ext>
            </a:extLst>
          </p:cNvSpPr>
          <p:nvPr>
            <p:ph type="body" idx="1"/>
          </p:nvPr>
        </p:nvSpPr>
        <p:spPr>
          <a:xfrm>
            <a:off x="793750" y="1816735"/>
            <a:ext cx="1097407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buNone/>
              <a:defRPr lang="ru-ru" sz="3000" cap="none"/>
            </a:pPr>
            <a:r>
              <a:t>В рамках построения условий выполняются следующие действия:</a:t>
            </a:r>
          </a:p>
          <a:p>
            <a:pPr>
              <a:buClrTx/>
              <a:buFont typeface="Wingdings" pitchFamily="2" charset="2"/>
              <a:buChar char=""/>
              <a:defRPr lang="ru-ru" sz="3000" cap="none"/>
            </a:pPr>
            <a:r>
              <a:t>Построение набора условий для каждой определенной пользовательской функции;</a:t>
            </a:r>
          </a:p>
          <a:p>
            <a:pPr>
              <a:buClrTx/>
              <a:buFont typeface="Wingdings" pitchFamily="2" charset="2"/>
              <a:buChar char=""/>
              <a:defRPr lang="ru-ru" sz="3000" cap="none"/>
            </a:pPr>
            <a:r>
              <a:t>Условия включают последовательность, время и условия данных.</a:t>
            </a:r>
          </a:p>
          <a:p>
            <a:pPr marL="0" indent="0">
              <a:buNone/>
              <a:defRPr lang="ru-ru" sz="3000" cap="none"/>
            </a:pPr>
            <a:r>
              <a:t>Например, проверка дополнительных условий, таких как: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QgAAOYAAACXRwAAkwYAABAAAAAmAAAACAAAAAEAAAAAAAAA"/>
              </a:ext>
            </a:extLst>
          </p:cNvSpPr>
          <p:nvPr>
            <p:ph type="title"/>
          </p:nvPr>
        </p:nvSpPr>
        <p:spPr>
          <a:xfrm>
            <a:off x="1359535" y="146050"/>
            <a:ext cx="10278110" cy="922655"/>
          </a:xfrm>
        </p:spPr>
        <p:txBody>
          <a:bodyPr/>
          <a:lstStyle/>
          <a:p>
            <a:pPr algn="ctr">
              <a:spcBef>
                <a:spcPts val="0"/>
              </a:spcBef>
              <a:defRPr lang="ru-ru"/>
            </a:pPr>
            <a:r>
              <a:t>Планирование нагрузочного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gEAABgHAABLTAAABCsAABAAAAAmAAAACAAAAAEAAAAAAAAA"/>
              </a:ext>
            </a:extLst>
          </p:cNvSpPr>
          <p:nvPr>
            <p:ph type="body" idx="1"/>
          </p:nvPr>
        </p:nvSpPr>
        <p:spPr>
          <a:xfrm>
            <a:off x="209550" y="1153160"/>
            <a:ext cx="12192635" cy="5839460"/>
          </a:xfrm>
        </p:spPr>
        <p:txBody>
          <a:bodyPr/>
          <a:lstStyle/>
          <a:p>
            <a:pPr marL="0" indent="0">
              <a:buNone/>
              <a:defRPr lang="ru-ru" sz="2600" b="1" cap="none"/>
            </a:pPr>
            <a:r>
              <a:rPr lang="ru-ru" sz="2200" cap="none"/>
              <a:t>Страница авторизации</a:t>
            </a:r>
            <a:endParaRPr lang="ru-ru" sz="2200" cap="none"/>
          </a:p>
          <a:p>
            <a:pPr>
              <a:buClrTx/>
              <a:buFont typeface="Wingdings" pitchFamily="2" charset="2"/>
              <a:buChar char=""/>
              <a:defRPr lang="ru-ru" sz="2000" cap="none"/>
            </a:pPr>
            <a:r>
              <a:t>Неверное имя пользователя и пароль</a:t>
            </a:r>
          </a:p>
          <a:p>
            <a:pPr>
              <a:buClrTx/>
              <a:buFont typeface="Wingdings" pitchFamily="2" charset="2"/>
              <a:buChar char=""/>
              <a:defRPr lang="ru-ru" sz="2000" cap="none"/>
            </a:pPr>
            <a:r>
              <a:t>Проверка с действительным именем пользователя и паролем</a:t>
            </a:r>
          </a:p>
          <a:p>
            <a:pPr>
              <a:buClrTx/>
              <a:buFont typeface="Wingdings" pitchFamily="2" charset="2"/>
              <a:buChar char=""/>
              <a:defRPr lang="ru-ru" sz="2000" cap="none"/>
            </a:pPr>
            <a:r>
              <a:t>Проверка надежности пароля</a:t>
            </a:r>
          </a:p>
          <a:p>
            <a:pPr>
              <a:buClrTx/>
              <a:buFont typeface="Wingdings" pitchFamily="2" charset="2"/>
              <a:buChar char=""/>
              <a:defRPr lang="ru-ru" sz="2800" cap="none"/>
            </a:pPr>
            <a:r>
              <a:rPr lang="ru-ru" sz="2000" cap="none"/>
              <a:t>Проверка сообщений об ошибках</a:t>
            </a:r>
            <a:endParaRPr lang="ru-ru" sz="2000" cap="none"/>
          </a:p>
          <a:p>
            <a:pPr marL="0" indent="0">
              <a:buNone/>
              <a:defRPr lang="ru-ru" sz="2800" b="1" cap="none"/>
            </a:pPr>
            <a:r>
              <a:rPr lang="ru-ru" sz="2000" cap="none"/>
              <a:t>Сумма остатка</a:t>
            </a:r>
            <a:endParaRPr lang="ru-ru" sz="2000" cap="none"/>
          </a:p>
          <a:p>
            <a:pPr>
              <a:buClrTx/>
              <a:buFont typeface="Wingdings" pitchFamily="2" charset="2"/>
              <a:buChar char=""/>
              <a:defRPr lang="ru-ru" sz="2200" cap="none"/>
            </a:pPr>
            <a:r>
              <a:t>Проверьте текущий баланс через 24 часа (Если перевод отправляется в другой банк)</a:t>
            </a:r>
          </a:p>
          <a:p>
            <a:pPr>
              <a:buClrTx/>
              <a:buFont typeface="Wingdings" pitchFamily="2" charset="2"/>
              <a:buChar char=""/>
              <a:defRPr lang="ru-ru" sz="2400" cap="none"/>
            </a:pPr>
            <a:r>
              <a:rPr lang="ru-ru" sz="2200" cap="none"/>
              <a:t>Проверьте сообщение об ошибке, если сумма перевода больше суммы текущего баланса.</a:t>
            </a:r>
            <a:endParaRPr lang="ru-ru" sz="2200" cap="none"/>
          </a:p>
          <a:p>
            <a:pPr marL="0" indent="0">
              <a:buNone/>
              <a:defRPr lang="ru-ru" sz="2800" b="1" cap="none"/>
            </a:pPr>
            <a:r>
              <a:rPr lang="ru-ru" sz="2000" cap="none"/>
              <a:t>Создайте тестовый сценарий</a:t>
            </a:r>
            <a:endParaRPr lang="ru-ru" sz="2000" cap="none"/>
          </a:p>
          <a:p>
            <a:pPr marL="0" indent="0">
              <a:buNone/>
              <a:defRPr lang="ru-ru" sz="2200" cap="none"/>
            </a:pPr>
            <a:r>
              <a:t>Построение тестового сценария для определенной пользовательской функции в нашем случае</a:t>
            </a:r>
          </a:p>
          <a:p>
            <a:pPr marL="0" indent="0">
              <a:buNone/>
              <a:defRPr lang="ru-ru" sz="2200" cap="none"/>
            </a:pPr>
            <a:r>
              <a:t>Войти в систему, Проверить сумму остатка на банковском счете ,Перевести сумму остатка на банковском счете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dwgAAAAAAACxRwAA4QQAABAAAAAmAAAACAAAAH1w////////"/>
              </a:ext>
            </a:extLst>
          </p:cNvSpPr>
          <p:nvPr>
            <p:ph type="title"/>
          </p:nvPr>
        </p:nvSpPr>
        <p:spPr>
          <a:xfrm>
            <a:off x="1376045" y="0"/>
            <a:ext cx="10278110" cy="7931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Инструмент сквозного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mAEAAOYFAAAASwAA5icAABAAAAAmAAAACAAAAH1w////////"/>
              </a:ext>
            </a:extLst>
          </p:cNvSpPr>
          <p:nvPr>
            <p:ph type="body" idx="1"/>
          </p:nvPr>
        </p:nvSpPr>
        <p:spPr>
          <a:xfrm>
            <a:off x="259080" y="958850"/>
            <a:ext cx="11932920" cy="552704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Char char=""/>
              <a:defRPr lang="ru-ru" sz="2200" b="1" cap="none"/>
            </a:pPr>
            <a:r>
              <a:t>testRigor</a:t>
            </a:r>
          </a:p>
          <a:p>
            <a:pPr marL="0" indent="0" algn="just">
              <a:buNone/>
              <a:defRPr lang="ru-ru" sz="2200" cap="none"/>
            </a:pPr>
            <a:r>
              <a:t>В мире сквозного тестирования лидером отрасли является testRigor. Он помогает создавать тесты без кода для веб-интерфейса, нативных и гибридных мобильных приложений, мобильных браузеров и API. С его помощью можно тестировать электронную почту и SMS, загруженные файлы .XLS, .DOC, .PDF и т. д.</a:t>
            </a:r>
          </a:p>
          <a:p>
            <a:pPr>
              <a:buClrTx/>
              <a:buFont typeface="Wingdings" pitchFamily="2" charset="2"/>
              <a:buChar char=""/>
              <a:defRPr lang="ru-ru" sz="2200" b="1" cap="none"/>
            </a:pPr>
            <a:r>
              <a:t>Функции: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Написание тестов без кода просто на английском языке.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Покрытие Web + Mobile + API в одном тесте. Кроссплатформенная и кроссбраузерная поддержка.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Создание тестов в 15 раз быстрее по сравнению с Selenium.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Сокращение обслуживания тестов до 99,5%.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testRigor безопасен и соответствует стандарту SOC 2 Type 2.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Интеграция с CI/CD и управлением тест-кейсами.</a:t>
            </a:r>
          </a:p>
          <a:p>
            <a:pPr>
              <a:buClrTx/>
              <a:buFont typeface="Wingdings" pitchFamily="2" charset="2"/>
              <a:buChar char=""/>
              <a:defRPr lang="ru-ru" sz="2200" cap="none"/>
            </a:pPr>
            <a:r>
              <a:t>Выполнение 1000 тестов и получение результатов менее чем за 30 минут.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gc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8902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Метрики сквозного тестирования: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/QMAAJYJAABJSQAAuigAABAAAAAmAAAACAAAAH1w////////"/>
              </a:ext>
            </a:extLst>
          </p:cNvSpPr>
          <p:nvPr>
            <p:ph type="body" idx="1"/>
          </p:nvPr>
        </p:nvSpPr>
        <p:spPr>
          <a:xfrm>
            <a:off x="648335" y="1558290"/>
            <a:ext cx="11264900" cy="506222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buNone/>
              <a:defRPr lang="ru-ru" sz="2200" cap="none"/>
            </a:pPr>
            <a:r>
              <a:t>Ниже приведены некоторые метрики, используемые для оценки прогресса сквозного тестирования.</a:t>
            </a:r>
          </a:p>
          <a:p>
            <a:pPr>
              <a:buClrTx/>
              <a:buFont typeface="Wingdings" pitchFamily="2" charset="2"/>
              <a:buChar char=""/>
              <a:defRPr lang="ru-ru" sz="2200" b="1" cap="none"/>
            </a:pPr>
            <a:r>
              <a:t>Статус подготовки тест-кейса: </a:t>
            </a:r>
            <a:r>
              <a:rPr lang="ru-ru" b="0" cap="none"/>
              <a:t>показывает реальный прогресс подготовки тест-кейса по сравнению с запланированным.</a:t>
            </a:r>
            <a:endParaRPr lang="ru-ru" b="0" cap="none"/>
          </a:p>
          <a:p>
            <a:pPr>
              <a:buClrTx/>
              <a:buFont typeface="Wingdings" pitchFamily="2" charset="2"/>
              <a:buChar char=""/>
              <a:defRPr lang="ru-ru" sz="2200" b="1" cap="none"/>
            </a:pPr>
            <a:r>
              <a:t>Еженедельный прогресс тестирования. </a:t>
            </a:r>
            <a:r>
              <a:rPr lang="ru-ru" b="0" cap="none"/>
              <a:t>Дает подробную информацию о завершении теста за неделю в процентах. Неудачные, не выполненные и выполненные тесты по сравнению с запланированными для выполнения тестами.</a:t>
            </a:r>
            <a:endParaRPr lang="ru-ru" b="0" cap="none"/>
          </a:p>
          <a:p>
            <a:pPr>
              <a:buClrTx/>
              <a:buFont typeface="Wingdings" pitchFamily="2" charset="2"/>
              <a:buChar char=""/>
              <a:defRPr lang="ru-ru" sz="2200" b="1" cap="none"/>
            </a:pPr>
            <a:r>
              <a:t>Статус и детали дефектов — </a:t>
            </a:r>
            <a:r>
              <a:rPr lang="ru-ru" b="0" cap="none"/>
              <a:t>показывает процент открытых и закрытых дефектов понедельно. Кроме того, распределение дефектов по неделям в зависимости от серьезности и приоритета.</a:t>
            </a:r>
            <a:endParaRPr lang="ru-ru" b="0" cap="none"/>
          </a:p>
          <a:p>
            <a:pPr>
              <a:buClrTx/>
              <a:buFont typeface="Wingdings" pitchFamily="2" charset="2"/>
              <a:buChar char=""/>
              <a:defRPr lang="ru-ru" sz="2200" b="1" cap="none"/>
            </a:pPr>
            <a:r>
              <a:t>Доступность среды — </a:t>
            </a:r>
            <a:r>
              <a:rPr lang="ru-ru" b="0" cap="none"/>
              <a:t>общее количество часов доступности / общее количество часов, запланированных в день для тестирования.</a:t>
            </a:r>
            <a:endParaRPr lang="ru-ru" b="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YAAE8DAABiSQAAdwgAABAAAAAmAAAACAAAAH1w////////"/>
              </a:ext>
            </a:extLst>
          </p:cNvSpPr>
          <p:nvPr>
            <p:ph type="title"/>
          </p:nvPr>
        </p:nvSpPr>
        <p:spPr>
          <a:xfrm>
            <a:off x="1084580" y="537845"/>
            <a:ext cx="10844530" cy="8382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defRPr lang="ru-ru" sz="3000" cap="none"/>
            </a:pPr>
            <a:r>
              <a:t>Сквозное тестирование vs системное тестирование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488440" y="1651635"/>
          <a:ext cx="10295255" cy="4593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7945"/>
                <a:gridCol w="5147310"/>
              </a:tblGrid>
              <a:tr h="54356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Сквозное тестирование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Системное тестирование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094441" type="min" val="543560"/>
                  </a:ext>
                </a:extLst>
              </a:tr>
              <a:tr h="67310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Проверяет программную систему, а также взаимосвязанные подсистемы.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Проверяет только программную систему в соответствии со спецификациями требований.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094441" type="min" val="673100"/>
                  </a:ext>
                </a:extLst>
              </a:tr>
              <a:tr h="72136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Проверяет весь сквозной поток процессов.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Проверяет функциональные возможности и функции системы.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094441" type="min" val="721360"/>
                  </a:ext>
                </a:extLst>
              </a:tr>
              <a:tr h="86741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Для тестирования рассматриваются все интерфейсы и серверные системы.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Рассматриваются функциональное и нефункциональное тестирование 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094441" type="min" val="867410"/>
                  </a:ext>
                </a:extLst>
              </a:tr>
              <a:tr h="56007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Выполняется после завершения тестирования системы.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Выполняется после интеграционного тестирования.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094441" type="min" val="560070"/>
                  </a:ext>
                </a:extLst>
              </a:tr>
              <a:tr h="86931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Сквозное тестирование включает в себя проверку внешних интерфейсов, которую сложно автоматизировать. Следовательно, ручное тестирование предпочтительнее.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t>Для тестирования системы можно выполнять как ручное, так и автоматизированное тестирование.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98094441" type="min" val="8693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4800" cap="none"/>
            </a:pPr>
            <a:r>
              <a:t>В заключение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KcKAAAYSAAA7CgAABAAAAAmAAAACAAAAH1w////////"/>
              </a:ext>
            </a:extLst>
          </p:cNvSpPr>
          <p:nvPr>
            <p:ph type="body" idx="1"/>
          </p:nvPr>
        </p:nvSpPr>
        <p:spPr>
          <a:xfrm>
            <a:off x="1311910" y="173164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2800" cap="none"/>
            </a:pPr>
            <a:r>
              <a:t>Сквозное тестирование — это процесс проверки программной системы вместе с ее подсистемами. Самая большая трудность при этом типе тестирования состоит в том, что необходимо располагать достаточным количеством информации о всей системе, а также о взаимосвязанных подсистемах.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woAADECAADjSAAA4wYAABAAAAAmAAAACAAAAAEgAAAAAAAA"/>
              </a:ext>
            </a:extLst>
          </p:cNvSpPr>
          <p:nvPr>
            <p:ph type="title"/>
          </p:nvPr>
        </p:nvSpPr>
        <p:spPr>
          <a:xfrm>
            <a:off x="1635125" y="356235"/>
            <a:ext cx="10213340" cy="7632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Сквозное тестирование </a:t>
            </a:r>
          </a:p>
          <a:p>
            <a:pPr algn="ctr">
              <a:defRPr lang="ru-ru"/>
            </a:pPr>
            <a:r>
              <a:t>(End-to-end, E2E, Chain testing)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9QkAAPMLAAAYSAAAZSgAABAAAAAmAAAACAAAAAEgAAAAAAAA"/>
              </a:ext>
            </a:extLst>
          </p:cNvSpPr>
          <p:nvPr>
            <p:ph type="body" idx="1"/>
          </p:nvPr>
        </p:nvSpPr>
        <p:spPr>
          <a:xfrm>
            <a:off x="1618615" y="1942465"/>
            <a:ext cx="10100945" cy="462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buNone/>
              <a:defRPr lang="en-us" sz="3000" cap="none"/>
            </a:pPr>
            <a:r>
              <a:t>Сквозное тестирование - это вид тестирования, используемый для проверки программного обеспечения от начала до конца и его интеграции с внешними интерфейсами. Целью сквозного тестирования является проверка зависимостей, целостности данных и связи с другими системами, интерфейсами и базами данных в рамках всего программного обеспечения, а также проверка успешного выполнения полного производственного сценария.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y4AAAsBAAA0RQAAIQcAABAAAAAmAAAACAAAAAEAAAAAAAAA"/>
              </a:ext>
            </a:extLst>
          </p:cNvSpPr>
          <p:nvPr>
            <p:ph type="title"/>
          </p:nvPr>
        </p:nvSpPr>
        <p:spPr>
          <a:xfrm>
            <a:off x="7571105" y="169545"/>
            <a:ext cx="3678555" cy="989330"/>
          </a:xfrm>
        </p:spPr>
        <p:txBody>
          <a:bodyPr/>
          <a:lstStyle/>
          <a:p>
            <a:pPr algn="ctr">
              <a:defRPr lang="en-us" cap="none"/>
            </a:pPr>
            <a:r>
              <a:t>«End-to-End»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ad02ZRMAAAAlAAAAEQAAAC8B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UwEAX///8BAAAAAAAAAAAAAAAAAAAAAAAAAAAAAAAAAAAAAAAAAAAAAAACf39/AOPqzwPMzMwAwMD/AH9/fwAAAAAAAAAAAAAAAAD///8AAAAAACEAAAAYAAAAFAAAAE8sAADrCQAAAEsAABg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02805" y="1612265"/>
            <a:ext cx="4989195" cy="3442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Слайда1"/>
          <p:cNvSpPr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iAQAAHYIAAAPLAAAbSgAABAAAAAmAAAACAAAAP//////////"/>
              </a:ext>
            </a:extLst>
          </p:cNvSpPr>
          <p:nvPr/>
        </p:nvSpPr>
        <p:spPr>
          <a:xfrm>
            <a:off x="736600" y="1375410"/>
            <a:ext cx="6425565" cy="5196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 algn="just" defTabSz="457200">
              <a:spcBef>
                <a:spcPts val="1000"/>
              </a:spcBef>
              <a:tabLst/>
              <a:defRPr lang="ru-ru" sz="2600" cap="none">
                <a:solidFill>
                  <a:srgbClr val="3F3F3F"/>
                </a:solidFill>
              </a:defRPr>
            </a:pPr>
            <a:r>
              <a:t>Помимо программных систем, тестирование также включает проверку пакетной обработки и обработки данных от других систем более высокого и более низкого уровня. Именно поэтому оно называется "сквозным" (End-to-End). Сквозное тестирование обычно проводится после функционального и системного тестирования. Режим работы моделируется с использованием реальных данных и тестовой среды.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Hxw////////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 sz="4800" cap="none"/>
            </a:pPr>
            <a:r>
              <a:t>Зачем нужно сквозное тестирование?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AwAACANAADFRgAAXSQAABAAAAAmAAAACAAAAAEAAAAAAAAA"/>
              </a:ext>
            </a:extLst>
          </p:cNvSpPr>
          <p:nvPr>
            <p:ph type="body" idx="1"/>
          </p:nvPr>
        </p:nvSpPr>
        <p:spPr>
          <a:xfrm>
            <a:off x="1958340" y="2133600"/>
            <a:ext cx="9545955" cy="3777615"/>
          </a:xfrm>
        </p:spPr>
        <p:txBody>
          <a:bodyPr/>
          <a:lstStyle/>
          <a:p>
            <a:pPr algn="just">
              <a:defRPr lang="ru-ru" sz="2400" cap="none"/>
            </a:pPr>
            <a:r>
              <a:t>Сквозное тестирование проверяет весь системный флоу и повышает уверенность за счет своевременного обнаружения проблем и увеличения покрытия тестами подсистем. Современные системы ПО сложны и взаимосвязаны с большим количеством подсистем, которые могут существенно отличаться от существующих систем. Вся система может разрушиться из-за отказа любой подсистемы, что представляет собой серьезный риск. Этого риска мы как раз и стремимся избежать с помощью сквозного тестирования.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cgwAAL8CAAB5RQAAoAoAABAAAAAmAAAACAAAAH1w////////"/>
              </a:ext>
            </a:extLst>
          </p:cNvSpPr>
          <p:nvPr>
            <p:ph type="title"/>
          </p:nvPr>
        </p:nvSpPr>
        <p:spPr>
          <a:xfrm>
            <a:off x="2023110" y="446405"/>
            <a:ext cx="9270365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 sz="4800" cap="none"/>
            </a:pPr>
            <a:r>
              <a:t>Процесс сквозного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QcAAG0MAADmRgAA7icAABAAAAAmAAAACAAAAH1w////////"/>
              </a:ext>
            </a:extLst>
          </p:cNvSpPr>
          <p:nvPr>
            <p:ph type="body" idx="1"/>
          </p:nvPr>
        </p:nvSpPr>
        <p:spPr>
          <a:xfrm>
            <a:off x="1166495" y="2019935"/>
            <a:ext cx="10358755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cap="none"/>
            </a:pPr>
            <a:r>
              <a:rPr lang="ru-ru" u="sng"/>
              <a:t>Отсутствие необходимости в графическом пользовательском интерфейсе</a:t>
            </a:r>
            <a:r>
              <a:t> – на ранних этапах развития программного продукта интерфейс, как правило, еще не согласован; это существенно также при тестировании обмена данными по протоколам</a:t>
            </a:r>
          </a:p>
          <a:p>
            <a:pPr>
              <a:defRPr lang="ru-ru" sz="3000" cap="none"/>
            </a:pPr>
            <a:r>
              <a:rPr lang="ru-ru" u="sng"/>
              <a:t>Наличие инструментария фиксации ошибок и результатов</a:t>
            </a:r>
            <a:r>
              <a:t> – это позволяет моделировать различные ошибочные ситуации, строить любые отчеты и диаграммы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Автофигура1"/>
          <p:cNvSpPr>
            <a:extLst>
              <a:ext uri="smNativeData">
                <pr:smNativeData xmlns:pr="smNativeData" xmlns="smNativeData" val="SMDATA_15_ad02ZRMAAAAlAAAAZQAAAA8BAAAAkAAAAEgAAACQAAAASAAAAAAAAAABAAAAAAAAAAEAAABQAAAAVVVVVVVV1T8AAAAAAADgPwAAAAAAAOA/AAAAAAAA4D8AAAAAAADgPwAAAAAAAOA/AAAAAAAA4D8AAAAAAADgPwAAAAAAAOA/AAAAAAAA4D8CAAAAjAAAAAEAAAAAAAAAwcHBK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cHBIv///wEAAAAAAAAAAAAAAAAAAAAAAAAAAAAAAAAAAAAAAAAAAAAAAAJ/f38A4+rPA8zMzADAwP8Af39/AAAAAAAAAAAAAAAAAAAAAAAAAAAAIQAAABgAAAAUAAAAnwIAAFcNAAArEAAAVBAAABAAAAAmAAAACAAAAP//////////"/>
              </a:ext>
            </a:extLst>
          </p:cNvSpPr>
          <p:nvPr/>
        </p:nvSpPr>
        <p:spPr>
          <a:xfrm>
            <a:off x="426085" y="2168525"/>
            <a:ext cx="2202180" cy="485775"/>
          </a:xfrm>
          <a:prstGeom prst="roundRect">
            <a:avLst>
              <a:gd name="adj" fmla="val 16667"/>
            </a:avLst>
          </a:prstGeom>
          <a:solidFill>
            <a:schemeClr val="tx1">
              <a:tint val="25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lang="ru-ru"/>
            </a:pPr>
            <a:r>
              <a:t>Требования</a:t>
            </a:r>
          </a:p>
        </p:txBody>
      </p:sp>
      <p:sp>
        <p:nvSpPr>
          <p:cNvPr id="4" name="Автофигура2"/>
          <p:cNvSpPr>
            <a:extLst>
              <a:ext uri="smNativeData">
                <pr:smNativeData xmlns:pr="smNativeData" xmlns="smNativeData" val="SMDATA_15_ad02ZRMAAAAlAAAAZQAAAA8BAAAAkAAAAEgAAACQAAAASAAAAAAAAAABAAAAAAAAAAEAAABQAAAAVVVVVVVV1T8AAAAAAADgPwAAAAAAAOA/AAAAAAAA4D8AAAAAAADgPwAAAAAAAOA/AAAAAAAA4D8AAAAAAADgPwAAAAAAAOA/AAAAAAAA4D8CAAAAjAAAAAEAAAAAAAAAwcHBK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cHBIv///wEAAAAAAAAAAAAAAAAAAAAAAAAAAAAAAAAAAAAAAAAAAAAAAAJ/f38A4+rPA8zMzADAwP8Af39/AAAAAAAAAAAAAAAAAAAAAAAAAAAAIQAAABgAAAAUAAAAxRAAAHENAABRHgAAbhAAABAAAAAmAAAACAAAAP//////////"/>
              </a:ext>
            </a:extLst>
          </p:cNvSpPr>
          <p:nvPr/>
        </p:nvSpPr>
        <p:spPr>
          <a:xfrm>
            <a:off x="2726055" y="2185035"/>
            <a:ext cx="2202180" cy="485775"/>
          </a:xfrm>
          <a:prstGeom prst="roundRect">
            <a:avLst>
              <a:gd name="adj" fmla="val 16667"/>
            </a:avLst>
          </a:prstGeom>
          <a:solidFill>
            <a:schemeClr val="tx1">
              <a:tint val="25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lang="ru-ru"/>
            </a:pPr>
            <a:r>
              <a:t>E2E-дизайн</a:t>
            </a:r>
          </a:p>
        </p:txBody>
      </p:sp>
      <p:sp>
        <p:nvSpPr>
          <p:cNvPr id="5" name="Автофигура3"/>
          <p:cNvSpPr>
            <a:extLst>
              <a:ext uri="smNativeData">
                <pr:smNativeData xmlns:pr="smNativeData" xmlns="smNativeData" val="SMDATA_15_ad02ZRMAAAAlAAAAZQAAAA8BAAAAkAAAAEgAAACQAAAASAAAAAAAAAABAAAAAAAAAAEAAABQAAAAUlVVVVVV1T8AAAAAAADgPwAAAAAAAOA/AAAAAAAA4D8AAAAAAADgPwAAAAAAAOA/AAAAAAAA4D8AAAAAAADgPwAAAAAAAOA/AAAAAAAA4D8CAAAAjAAAAAEAAAAAAAAAwcHBK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HhR3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cHBIv///wEAAAAAAAAAAAAAAAAAAAAAAAAAAAAAAAAAAAAAAAAAAAAAAAJ/f38A4+rPA8zMzADAwP8Af39/AAAAAAAAAAAAAAAAAAAAAAAAAAAAIQAAABgAAAAUAAAATx8AAIsNAADbLAAAiBAAABAAAAAmAAAACAAAAP//////////"/>
              </a:ext>
            </a:extLst>
          </p:cNvSpPr>
          <p:nvPr/>
        </p:nvSpPr>
        <p:spPr>
          <a:xfrm>
            <a:off x="5089525" y="2201545"/>
            <a:ext cx="2202180" cy="485775"/>
          </a:xfrm>
          <a:prstGeom prst="roundRect">
            <a:avLst>
              <a:gd name="adj" fmla="val 16667"/>
            </a:avLst>
          </a:prstGeom>
          <a:solidFill>
            <a:schemeClr val="tx1">
              <a:tint val="25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lang="ru-ru"/>
            </a:pPr>
            <a:r>
              <a:t>Компонентный дизайн</a:t>
            </a:r>
          </a:p>
        </p:txBody>
      </p:sp>
      <p:sp>
        <p:nvSpPr>
          <p:cNvPr id="6" name="Автофигура4"/>
          <p:cNvSpPr>
            <a:extLst>
              <a:ext uri="smNativeData">
                <pr:smNativeData xmlns:pr="smNativeData" xmlns="smNativeData" val="SMDATA_15_ad02ZRMAAAAlAAAAZQAAAA8BAAAAkAAAAEgAAACQAAAASAAAAAAAAAABAAAAAAAAAAEAAABQAAAAVVVVVVVV1T8AAAAAAADgPwAAAAAAAOA/AAAAAAAA4D8AAAAAAADgPwAAAAAAAOA/AAAAAAAA4D8AAAAAAADgPwAAAAAAAOA/AAAAAAAA4D8CAAAAjAAAAAEAAAAAAAAAwcHBK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cHBIv///wEAAAAAAAAAAAAAAAAAAAAAAAAAAAAAAAAAAAAAAAAAAAAAAAJ/f38A4+rPA8zMzADAwP8Af39/AAAAAAAAAAAAAAAAAAAAAAAAAAAAIQAAABgAAAAUAAAA2C0AAHENAABkOwAAbhAAABAAAAAmAAAACAAAAP//////////"/>
              </a:ext>
            </a:extLst>
          </p:cNvSpPr>
          <p:nvPr/>
        </p:nvSpPr>
        <p:spPr>
          <a:xfrm>
            <a:off x="7452360" y="2185035"/>
            <a:ext cx="2202180" cy="485775"/>
          </a:xfrm>
          <a:prstGeom prst="roundRect">
            <a:avLst>
              <a:gd name="adj" fmla="val 16667"/>
            </a:avLst>
          </a:prstGeom>
          <a:solidFill>
            <a:schemeClr val="tx1">
              <a:tint val="25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lang="ru-ru"/>
            </a:pPr>
            <a:r>
              <a:t>Разработка</a:t>
            </a:r>
          </a:p>
        </p:txBody>
      </p:sp>
      <p:sp>
        <p:nvSpPr>
          <p:cNvPr id="7" name="Автофигура5"/>
          <p:cNvSpPr>
            <a:extLst>
              <a:ext uri="smNativeData">
                <pr:smNativeData xmlns:pr="smNativeData" xmlns="smNativeData" val="SMDATA_15_ad02ZRMAAAAlAAAAZQAAAA8BAAAAkAAAAEgAAACQAAAASAAAAAAAAAABAAAAAAAAAAEAAABQAAAAVVVVVVVV1T8AAAAAAADgPwAAAAAAAOA/AAAAAAAA4D8AAAAAAADgPwAAAAAAAOA/AAAAAAAA4D8AAAAAAADgPwAAAAAAAOA/AAAAAAAA4D8CAAAAjAAAAAEAAAAAAAAAwcHBK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cHBIv///wEAAAAAAAAAAAAAAAAAAAAAAAAAAAAAAAAAAAAAAAAAAAAAAAJ/f38A4+rPA8zMzADAwP8Af39/AAAAAAAAAAAAAAAAAAAAAAAAAAAAIQAAABgAAAAUAAAAlTwAAHENAAAhSgAAbhAAABAAAAAmAAAACAAAAP//////////"/>
              </a:ext>
            </a:extLst>
          </p:cNvSpPr>
          <p:nvPr/>
        </p:nvSpPr>
        <p:spPr>
          <a:xfrm>
            <a:off x="9848215" y="2185035"/>
            <a:ext cx="2202180" cy="485775"/>
          </a:xfrm>
          <a:prstGeom prst="roundRect">
            <a:avLst>
              <a:gd name="adj" fmla="val 16667"/>
            </a:avLst>
          </a:prstGeom>
          <a:solidFill>
            <a:schemeClr val="tx1">
              <a:tint val="25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lang="ru-ru"/>
            </a:pPr>
            <a:r>
              <a:t>E2E-тестирование</a:t>
            </a:r>
          </a:p>
        </p:txBody>
      </p:sp>
      <p:sp>
        <p:nvSpPr>
          <p:cNvPr id="8" name="Автофигура6"/>
          <p:cNvSpPr>
            <a:extLst>
              <a:ext uri="smNativeData">
                <pr:smNativeData xmlns:pr="smNativeData" xmlns="smNativeData" val="SMDATA_15_ad02ZRMAAAAlAAAAZQAAAA8BAAAAkAAAAEgAAACQAAAASAAAAAAAAAABAAAAAAAAAAEAAABQAAAAVFVVVVVV1T8AAAAAAADgPwAAAAAAAOA/AAAAAAAA4D8AAAAAAADgPwAAAAAAAOA/AAAAAAAA4D8AAAAAAADgPwAAAAAAAOA/AAAAAAAA4D8CAAAAjAAAAAEAAAAAAAAA8vXoS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XoQ////wEAAAAAAAAAAAAAAAAAAAAAAAAAAAAAAAAAAAAAAAAAAAAAAAJ/f38A4+rPA8zMzADAwP8Af39/AAAAAAAAAAAAAAAAAAAAAAAAAAAAIQAAABgAAAAUAAAAygIAADkSAAAIEAAAexsAABAAAAAmAAAACAAAAP//////////"/>
              </a:ext>
            </a:extLst>
          </p:cNvSpPr>
          <p:nvPr/>
        </p:nvSpPr>
        <p:spPr>
          <a:xfrm>
            <a:off x="453390" y="2962275"/>
            <a:ext cx="2152650" cy="1504950"/>
          </a:xfrm>
          <a:prstGeom prst="roundRect">
            <a:avLst>
              <a:gd name="adj" fmla="val 16667"/>
            </a:avLst>
          </a:prstGeom>
          <a:solidFill>
            <a:schemeClr val="bg2">
              <a:tint val="50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l">
              <a:buFont typeface="Wingdings" pitchFamily="2" charset="2"/>
              <a:buChar char=""/>
              <a:defRPr lang="ru-ru"/>
            </a:pPr>
            <a:r>
              <a:t>Сбор требований</a:t>
            </a:r>
          </a:p>
          <a:p>
            <a:pPr algn="l">
              <a:buFont typeface="Wingdings" pitchFamily="2" charset="2"/>
              <a:buChar char=""/>
              <a:defRPr lang="ru-ru"/>
            </a:pPr>
            <a:r>
              <a:t>Документация</a:t>
            </a:r>
          </a:p>
        </p:txBody>
      </p:sp>
      <p:sp>
        <p:nvSpPr>
          <p:cNvPr id="9" name="Автофигура7"/>
          <p:cNvSpPr>
            <a:extLst>
              <a:ext uri="smNativeData">
                <pr:smNativeData xmlns:pr="smNativeData" xmlns="smNativeData" val="SMDATA_15_ad02ZRMAAAAlAAAAZQAAAA8BAAAAkAAAAEgAAACQAAAASAAAAAAAAAABAAAAAAAAAAEAAABQAAAAVFVVVVVV1T8AAAAAAADgPwAAAAAAAOA/AAAAAAAA4D8AAAAAAADgPwAAAAAAAOA/AAAAAAAA4D8AAAAAAADgPwAAAAAAAOA/AAAAAAAA4D8CAAAAjAAAAAEAAAAAAAAA8vXoS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XoQ////wEAAAAAAAAAAAAAAAAAAAAAAAAAAAAAAAAAAAAAAAAAAAAAAAJ/f38A4+rPA8zMzADAwP8Af39/AAAAAAAAAAAAAAAAAAAAAAAAAAAAIQAAABgAAAAUAAAAOhEAACESAADeHgAAyRsAABAAAAAmAAAACAAAAP//////////"/>
              </a:ext>
            </a:extLst>
          </p:cNvSpPr>
          <p:nvPr/>
        </p:nvSpPr>
        <p:spPr>
          <a:xfrm>
            <a:off x="2800350" y="2947035"/>
            <a:ext cx="2217420" cy="1569720"/>
          </a:xfrm>
          <a:prstGeom prst="roundRect">
            <a:avLst>
              <a:gd name="adj" fmla="val 16667"/>
            </a:avLst>
          </a:prstGeom>
          <a:solidFill>
            <a:schemeClr val="bg2">
              <a:tint val="50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buFont typeface="Wingdings" pitchFamily="2" charset="2"/>
              <a:buChar char=""/>
              <a:defRPr lang="ru-ru"/>
            </a:pPr>
            <a:r>
              <a:t>Проектирование компонентов</a:t>
            </a:r>
          </a:p>
          <a:p>
            <a:pPr algn="ctr">
              <a:buFont typeface="Wingdings" pitchFamily="2" charset="2"/>
              <a:buChar char=""/>
              <a:defRPr lang="ru-ru"/>
            </a:pPr>
            <a:r>
              <a:t>E2E-дизайн</a:t>
            </a:r>
          </a:p>
          <a:p>
            <a:pPr algn="ctr">
              <a:buFont typeface="Wingdings" pitchFamily="2" charset="2"/>
              <a:buChar char=""/>
              <a:defRPr lang="ru-ru"/>
            </a:pPr>
          </a:p>
        </p:txBody>
      </p:sp>
      <p:sp>
        <p:nvSpPr>
          <p:cNvPr id="10" name="Автофигура8"/>
          <p:cNvSpPr>
            <a:extLst>
              <a:ext uri="smNativeData">
                <pr:smNativeData xmlns:pr="smNativeData" xmlns="smNativeData" val="SMDATA_15_ad02ZRMAAAAlAAAAZQAAAA8BAAAAkAAAAEgAAACQAAAASAAAAAAAAAABAAAAAAAAAAEAAABQAAAAVFVVVVVV1T8AAAAAAADgPwAAAAAAAOA/AAAAAAAA4D8AAAAAAADgPwAAAAAAAOA/AAAAAAAA4D8AAAAAAADgPwAAAAAAAOA/AAAAAAAA4D8CAAAAjAAAAAEAAAAAAAAA8vXoS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XoQ////wEAAAAAAAAAAAAAAAAAAAAAAAAAAAAAAAAAAAAAAAAAAAAAAAJ/f38A4+rPA8zMzADAwP8Af39/AAAAAAAAAAAAAAAAAAAAAAAAAAAAIQAAABgAAAAUAAAAdx8AAA4SAABoLQAAlhsAABAAAAAmAAAACAAAAP//////////"/>
              </a:ext>
            </a:extLst>
          </p:cNvSpPr>
          <p:nvPr/>
        </p:nvSpPr>
        <p:spPr>
          <a:xfrm>
            <a:off x="5114925" y="2934970"/>
            <a:ext cx="2266315" cy="1549400"/>
          </a:xfrm>
          <a:prstGeom prst="roundRect">
            <a:avLst>
              <a:gd name="adj" fmla="val 16667"/>
            </a:avLst>
          </a:prstGeom>
          <a:solidFill>
            <a:schemeClr val="bg2">
              <a:tint val="50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buFont typeface="Wingdings" pitchFamily="2" charset="2"/>
              <a:buChar char=""/>
              <a:defRPr lang="ru-ru"/>
            </a:pPr>
            <a:r>
              <a:t>Проектирование и тестирование компонентов</a:t>
            </a:r>
          </a:p>
        </p:txBody>
      </p:sp>
      <p:sp>
        <p:nvSpPr>
          <p:cNvPr id="11" name="Автофигура9"/>
          <p:cNvSpPr>
            <a:extLst>
              <a:ext uri="smNativeData">
                <pr:smNativeData xmlns:pr="smNativeData" xmlns="smNativeData" val="SMDATA_15_ad02ZRMAAAAlAAAAZQAAAA8BAAAAkAAAAEgAAACQAAAASAAAAAAAAAABAAAAAAAAAAEAAABQAAAAVFVVVVVV1T8AAAAAAADgPwAAAAAAAOA/AAAAAAAA4D8AAAAAAADgPwAAAAAAAOA/AAAAAAAA4D8AAAAAAADgPwAAAAAAAOA/AAAAAAAA4D8CAAAAjAAAAAEAAAAAAAAA8vXoS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D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XoQ////wEAAAAAAAAAAAAAAAAAAAAAAAAAAAAAAAAAAAAAAAAAAAAAAAJ/f38A4+rPA8zMzADAwP8Af39/AAAAAAAAAAAAAAAAAAAAAAAAAAAAIQAAABgAAAAUAAAA9S4AAC0SAACPOgAA4RsAABAAAAAmAAAACAAAAP//////////"/>
              </a:ext>
            </a:extLst>
          </p:cNvSpPr>
          <p:nvPr/>
        </p:nvSpPr>
        <p:spPr>
          <a:xfrm>
            <a:off x="7633335" y="2954655"/>
            <a:ext cx="1885950" cy="1577340"/>
          </a:xfrm>
          <a:prstGeom prst="roundRect">
            <a:avLst>
              <a:gd name="adj" fmla="val 16667"/>
            </a:avLst>
          </a:prstGeom>
          <a:solidFill>
            <a:schemeClr val="bg2">
              <a:tint val="50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lang="ru-ru"/>
            </a:pPr>
            <a:r>
              <a:t>Разработка кодирования и дизайна</a:t>
            </a:r>
          </a:p>
        </p:txBody>
      </p:sp>
      <p:sp>
        <p:nvSpPr>
          <p:cNvPr id="12" name="Автофигура10"/>
          <p:cNvSpPr>
            <a:extLst>
              <a:ext uri="smNativeData">
                <pr:smNativeData xmlns:pr="smNativeData" xmlns="smNativeData" val="SMDATA_15_ad02ZRMAAAAlAAAAZQAAAA8BAAAAkAAAAEgAAACQAAAASAAAAAAAAAABAAAAAAAAAAEAAABQAAAAVFVVVVVV1T8AAAAAAADgPwAAAAAAAOA/AAAAAAAA4D8AAAAAAADgPwAAAAAAAOA/AAAAAAAA4D8AAAAAAADgPwAAAAAAAOA/AAAAAAAA4D8CAAAAjAAAAAEAAAAAAAAA8vXoS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XoQ////wEAAAAAAAAAAAAAAAAAAAAAAAAAAAAAAAAAAAAAAAAAAAAAAAJ/f38A4+rPA8zMzADAwP8Af39/AAAAAAAAAAAAAAAAAAAAAAAAAAAAIQAAABgAAAAUAAAAWTwAAAESAACcSgAAlhwAABAAAAAmAAAACAAAAP//////////"/>
              </a:ext>
            </a:extLst>
          </p:cNvSpPr>
          <p:nvPr/>
        </p:nvSpPr>
        <p:spPr>
          <a:xfrm>
            <a:off x="9810115" y="2926715"/>
            <a:ext cx="2318385" cy="1720215"/>
          </a:xfrm>
          <a:prstGeom prst="roundRect">
            <a:avLst>
              <a:gd name="adj" fmla="val 16667"/>
            </a:avLst>
          </a:prstGeom>
          <a:solidFill>
            <a:schemeClr val="bg2">
              <a:tint val="500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buFont typeface="Wingdings" pitchFamily="2" charset="2"/>
              <a:buChar char=""/>
              <a:defRPr lang="ru-ru"/>
            </a:pPr>
            <a:r>
              <a:t>Настройка среды для комплексной настройки</a:t>
            </a:r>
          </a:p>
          <a:p>
            <a:pPr algn="ctr">
              <a:buFont typeface="Wingdings" pitchFamily="2" charset="2"/>
              <a:buChar char=""/>
              <a:defRPr lang="ru-ru"/>
            </a:pPr>
            <a:r>
              <a:t>Проектирование и выполнение тестов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2AwAAL8CAAB5RQAAoAoAABAAAAAmAAAACAAAAH1w////////"/>
              </a:ext>
            </a:extLst>
          </p:cNvSpPr>
          <p:nvPr>
            <p:ph type="title"/>
          </p:nvPr>
        </p:nvSpPr>
        <p:spPr>
          <a:xfrm>
            <a:off x="2087880" y="446405"/>
            <a:ext cx="9205595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Основные виды деятельности, связанные со сквозным тестированием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QcAAG0MAADmRgAA7icAABAAAAAmAAAACAAAAH1w////////"/>
              </a:ext>
            </a:extLst>
          </p:cNvSpPr>
          <p:nvPr>
            <p:ph type="body" idx="1"/>
          </p:nvPr>
        </p:nvSpPr>
        <p:spPr>
          <a:xfrm>
            <a:off x="1166495" y="2019935"/>
            <a:ext cx="10358755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Изучение требований к сквозному тестированию;</a:t>
            </a:r>
          </a:p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Настройка тестовой среды и требования к оборудованию/программному обеспечению;</a:t>
            </a:r>
          </a:p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Описание всех процессов системы и ее подсистем;</a:t>
            </a:r>
          </a:p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Описание ролей и ответственности для всех систем;</a:t>
            </a:r>
          </a:p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Методология и стандарты тестирования;</a:t>
            </a:r>
          </a:p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Сквозное отслеживание требований и разработка тест-кейсов;</a:t>
            </a:r>
          </a:p>
          <a:p>
            <a:pPr>
              <a:buClrTx/>
              <a:buFont typeface="Wingdings" pitchFamily="2" charset="2"/>
              <a:buChar char=""/>
              <a:defRPr lang="ru-ru" sz="2600" u="sng" cap="none"/>
            </a:pPr>
            <a:r>
              <a:t>Входные и выходные данные для каждой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DgsAAL8CAAB5RQAAoAoAABAAAAAmAAAACAAAAH1w////////"/>
              </a:ext>
            </a:extLst>
          </p:cNvSpPr>
          <p:nvPr>
            <p:ph type="title"/>
          </p:nvPr>
        </p:nvSpPr>
        <p:spPr>
          <a:xfrm>
            <a:off x="1797050" y="446405"/>
            <a:ext cx="9496425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 sz="3000" cap="none"/>
            </a:pPr>
            <a:r>
              <a:t>Как писать тест-кейсы для сквозного тестирования?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AcAAIcMAADLLwAAwiAAABAAAAAmAAAACAAAAH1w////////"/>
              </a:ext>
            </a:extLst>
          </p:cNvSpPr>
          <p:nvPr>
            <p:ph type="body" idx="1"/>
          </p:nvPr>
        </p:nvSpPr>
        <p:spPr>
          <a:xfrm>
            <a:off x="1165860" y="2036445"/>
            <a:ext cx="6603365" cy="328866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buNone/>
              <a:defRPr lang="ru-ru" sz="3000" u="sng" cap="none"/>
            </a:pPr>
            <a:r>
              <a:t>Фреймворк сквозного тестирования включает в себя три части:</a:t>
            </a:r>
          </a:p>
          <a:p>
            <a:pPr>
              <a:buClrTx/>
              <a:buFontTx/>
              <a:buAutoNum type="arabicPeriod"/>
              <a:defRPr lang="ru-ru" sz="3000" u="sng" cap="none"/>
            </a:pPr>
            <a:r>
              <a:t>Создание пользовательских функций</a:t>
            </a:r>
          </a:p>
          <a:p>
            <a:pPr>
              <a:buClrTx/>
              <a:buFontTx/>
              <a:buAutoNum type="arabicPeriod"/>
              <a:defRPr lang="ru-ru" sz="3000" u="sng" cap="none"/>
            </a:pPr>
            <a:r>
              <a:t>Создание условий</a:t>
            </a:r>
          </a:p>
          <a:p>
            <a:pPr>
              <a:buClrTx/>
              <a:buFontTx/>
              <a:buAutoNum type="arabicPeriod"/>
              <a:defRPr lang="ru-ru" sz="3000" u="sng" cap="none"/>
            </a:pPr>
            <a:r>
              <a:t>Создание тест-кейсов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ad02ZRMAAAAlAAAAEQAAAC8B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BUb3b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UwEAX///8BAAAAAAAAAAAAAAAAAAAAAAAAAAAAAAAAAAAAAAAAAAAAAAACf39/AOPqzwPMzMwAwMD/AH9/fwAAAAAAAAAAAAAAAAD///8AAAAAACEAAAAYAAAAFAAAALIvAADzCwAAEEoAANg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942465"/>
            <a:ext cx="4286250" cy="4371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XAwAAJgBAACYRgAAeQkAABAAAAAmAAAACAAAAH1w////////"/>
              </a:ext>
            </a:extLst>
          </p:cNvSpPr>
          <p:nvPr>
            <p:ph type="title"/>
          </p:nvPr>
        </p:nvSpPr>
        <p:spPr>
          <a:xfrm>
            <a:off x="2009140" y="259080"/>
            <a:ext cx="946658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Создание пользовательских функций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ad02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SAUAAMkIAADJSQAAMCoAABAAAAAmAAAACAAAAH1w////////"/>
              </a:ext>
            </a:extLst>
          </p:cNvSpPr>
          <p:nvPr>
            <p:ph type="body" idx="1"/>
          </p:nvPr>
        </p:nvSpPr>
        <p:spPr>
          <a:xfrm>
            <a:off x="858520" y="1428115"/>
            <a:ext cx="11135995" cy="542988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buNone/>
              <a:defRPr lang="ru-ru" sz="3000" u="sng" cap="none"/>
            </a:pPr>
            <a:r>
              <a:t>Как часть построения пользовательских функций, должны быть выполнены следующие действия:</a:t>
            </a:r>
          </a:p>
          <a:p>
            <a:pPr>
              <a:buClrTx/>
              <a:buFont typeface="Wingdings" pitchFamily="2" charset="2"/>
              <a:buChar char=""/>
              <a:defRPr lang="ru-ru" sz="3000" u="sng" cap="none"/>
            </a:pPr>
            <a:r>
              <a:t>Перечислить функции системы и их взаимосвязанные компоненты;</a:t>
            </a:r>
          </a:p>
          <a:p>
            <a:pPr>
              <a:buClrTx/>
              <a:buFont typeface="Wingdings" pitchFamily="2" charset="2"/>
              <a:buChar char=""/>
              <a:defRPr lang="ru-ru" sz="3000" u="sng" cap="none"/>
            </a:pPr>
            <a:r>
              <a:t>Перечислить входные данные, действия и выходные данные для каждой характеристики или функции;</a:t>
            </a:r>
          </a:p>
          <a:p>
            <a:pPr>
              <a:buClrTx/>
              <a:buFont typeface="Wingdings" pitchFamily="2" charset="2"/>
              <a:buChar char=""/>
              <a:defRPr lang="ru-ru" sz="3000" u="sng" cap="none"/>
            </a:pPr>
            <a:r>
              <a:t>Определить отношения между функциями;</a:t>
            </a:r>
          </a:p>
          <a:p>
            <a:pPr>
              <a:buClrTx/>
              <a:buFont typeface="Wingdings" pitchFamily="2" charset="2"/>
              <a:buChar char=""/>
              <a:defRPr lang="ru-ru" sz="3000" u="sng" cap="none"/>
            </a:pPr>
            <a:r>
              <a:t>Определить, является ли функция многократно используемой или независимой.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/>
  <dc:creator>user</dc:creator>
  <cp:keywords/>
  <dc:description/>
  <cp:lastModifiedBy>79137</cp:lastModifiedBy>
  <cp:revision>0</cp:revision>
  <dcterms:created xsi:type="dcterms:W3CDTF">2023-09-08T16:55:59Z</dcterms:created>
  <dcterms:modified xsi:type="dcterms:W3CDTF">2023-10-23T20:54:01Z</dcterms:modified>
</cp:coreProperties>
</file>