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87" r:id="rId6"/>
    <p:sldId id="284" r:id="rId7"/>
    <p:sldId id="276" r:id="rId8"/>
    <p:sldId id="267" r:id="rId9"/>
    <p:sldId id="268" r:id="rId10"/>
    <p:sldId id="271" r:id="rId11"/>
    <p:sldId id="272" r:id="rId12"/>
    <p:sldId id="275" r:id="rId13"/>
    <p:sldId id="273" r:id="rId14"/>
    <p:sldId id="269" r:id="rId15"/>
    <p:sldId id="274" r:id="rId16"/>
    <p:sldId id="28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4185D-B572-4F39-A7DD-200ECB64CC3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F4AB995-3160-459A-872E-FF268D141E8B}">
      <dgm:prSet phldrT="[Текст]"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Тест кейс №1</a:t>
          </a:r>
        </a:p>
      </dgm:t>
    </dgm:pt>
    <dgm:pt modelId="{1B6CEADF-1802-4490-843C-FD00578C3DEC}" type="parTrans" cxnId="{BB67CDA5-CAC2-418D-A380-9C31AFABDE05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A7E46531-13F2-4204-AA7B-108E40E547AA}" type="sibTrans" cxnId="{BB67CDA5-CAC2-418D-A380-9C31AFABDE05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9D029665-DE73-4D2B-BBAB-60C69AA5F92A}">
      <dgm:prSet phldrT="[Текст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PreConditions</a:t>
          </a:r>
          <a:endParaRPr lang="ru-RU" dirty="0">
            <a:latin typeface="Cambria" panose="02040503050406030204" pitchFamily="18" charset="0"/>
          </a:endParaRPr>
        </a:p>
      </dgm:t>
    </dgm:pt>
    <dgm:pt modelId="{44B876F0-2109-4578-8958-9A4DC98D873C}" type="parTrans" cxnId="{42E62458-7072-4ED7-8B10-DA502A9B20F9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DD0D53D6-EC9C-4F0D-8443-0E6D66B76B40}" type="sibTrans" cxnId="{42E62458-7072-4ED7-8B10-DA502A9B20F9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10DA3309-6B86-4BE5-91CD-AB62F1D364FC}">
      <dgm:prSet phldrT="[Текст]"/>
      <dgm:spPr/>
      <dgm:t>
        <a:bodyPr/>
        <a:lstStyle/>
        <a:p>
          <a:r>
            <a:rPr lang="en-US" dirty="0">
              <a:latin typeface="Cambria" panose="02040503050406030204" pitchFamily="18" charset="0"/>
            </a:rPr>
            <a:t>Test case description</a:t>
          </a:r>
          <a:endParaRPr lang="ru-RU" dirty="0">
            <a:latin typeface="Cambria" panose="02040503050406030204" pitchFamily="18" charset="0"/>
          </a:endParaRPr>
        </a:p>
      </dgm:t>
    </dgm:pt>
    <dgm:pt modelId="{1824169E-DACD-41B7-AA1C-D188172AD4EC}" type="parTrans" cxnId="{7261CBEC-2293-49C3-9867-8DE92CCDC233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2A2A5DF4-EB4B-4401-B089-C5DB5833C7EE}" type="sibTrans" cxnId="{7261CBEC-2293-49C3-9867-8DE92CCDC233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550242D1-9394-4A19-9B99-1D1D8B4E5F35}">
      <dgm:prSet phldrT="[Текст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PostConditions</a:t>
          </a:r>
          <a:endParaRPr lang="ru-RU" dirty="0">
            <a:latin typeface="Cambria" panose="02040503050406030204" pitchFamily="18" charset="0"/>
          </a:endParaRPr>
        </a:p>
      </dgm:t>
    </dgm:pt>
    <dgm:pt modelId="{6576CFC2-B76E-49AD-9981-89728F735EA5}" type="parTrans" cxnId="{6D7F35CC-78CE-48A5-9BC4-204B0E88F731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6E2F98B8-4873-4C1B-8796-A7D01730C783}" type="sibTrans" cxnId="{6D7F35CC-78CE-48A5-9BC4-204B0E88F731}">
      <dgm:prSet/>
      <dgm:spPr/>
      <dgm:t>
        <a:bodyPr/>
        <a:lstStyle/>
        <a:p>
          <a:endParaRPr lang="ru-RU">
            <a:latin typeface="Cambria" panose="02040503050406030204" pitchFamily="18" charset="0"/>
          </a:endParaRPr>
        </a:p>
      </dgm:t>
    </dgm:pt>
    <dgm:pt modelId="{878D1AD0-2A26-4565-928E-50F3BA42F800}">
      <dgm:prSet phldrT="[Текст]"/>
      <dgm:spPr/>
      <dgm:t>
        <a:bodyPr/>
        <a:lstStyle/>
        <a:p>
          <a:r>
            <a:rPr lang="en-US" dirty="0">
              <a:latin typeface="Cambria" panose="02040503050406030204" pitchFamily="18" charset="0"/>
            </a:rPr>
            <a:t>Client-Server app</a:t>
          </a:r>
          <a:endParaRPr lang="ru-RU" dirty="0">
            <a:latin typeface="Cambria" panose="02040503050406030204" pitchFamily="18" charset="0"/>
          </a:endParaRPr>
        </a:p>
      </dgm:t>
    </dgm:pt>
    <dgm:pt modelId="{95C46BEB-96AC-4C06-9037-B2162852B596}" type="parTrans" cxnId="{CA86C0BF-E3EF-40C6-A583-BC6B868E7487}">
      <dgm:prSet/>
      <dgm:spPr/>
      <dgm:t>
        <a:bodyPr/>
        <a:lstStyle/>
        <a:p>
          <a:endParaRPr lang="ru-RU"/>
        </a:p>
      </dgm:t>
    </dgm:pt>
    <dgm:pt modelId="{27ADF7EE-0D85-4FAC-9792-6AD081A17859}" type="sibTrans" cxnId="{CA86C0BF-E3EF-40C6-A583-BC6B868E7487}">
      <dgm:prSet/>
      <dgm:spPr/>
      <dgm:t>
        <a:bodyPr/>
        <a:lstStyle/>
        <a:p>
          <a:endParaRPr lang="ru-RU"/>
        </a:p>
      </dgm:t>
    </dgm:pt>
    <dgm:pt modelId="{F8D9DDB3-9467-4D2F-BDC9-E4A385CAABC5}">
      <dgm:prSet phldrT="[Текст]"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Подозреваемые</a:t>
          </a:r>
        </a:p>
      </dgm:t>
    </dgm:pt>
    <dgm:pt modelId="{37F369C9-E280-4CED-B575-2C893828D5D9}" type="parTrans" cxnId="{4CB4054E-8C3C-4646-94B8-7EE59FF2DB37}">
      <dgm:prSet/>
      <dgm:spPr/>
      <dgm:t>
        <a:bodyPr/>
        <a:lstStyle/>
        <a:p>
          <a:endParaRPr lang="ru-RU"/>
        </a:p>
      </dgm:t>
    </dgm:pt>
    <dgm:pt modelId="{F200DD33-1EE2-47AA-982D-869019FFC403}" type="sibTrans" cxnId="{4CB4054E-8C3C-4646-94B8-7EE59FF2DB37}">
      <dgm:prSet/>
      <dgm:spPr/>
      <dgm:t>
        <a:bodyPr/>
        <a:lstStyle/>
        <a:p>
          <a:endParaRPr lang="ru-RU"/>
        </a:p>
      </dgm:t>
    </dgm:pt>
    <dgm:pt modelId="{E33D613D-D5B9-4DA2-9E57-C980DFFCDF0F}">
      <dgm:prSet phldrT="[Текст]"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Шаг</a:t>
          </a:r>
          <a:r>
            <a:rPr lang="en-US" dirty="0">
              <a:latin typeface="Cambria" panose="02040503050406030204" pitchFamily="18" charset="0"/>
            </a:rPr>
            <a:t>N</a:t>
          </a:r>
          <a:endParaRPr lang="ru-RU" dirty="0">
            <a:latin typeface="Cambria" panose="02040503050406030204" pitchFamily="18" charset="0"/>
          </a:endParaRPr>
        </a:p>
      </dgm:t>
    </dgm:pt>
    <dgm:pt modelId="{0210E6F2-A1BD-498F-BD40-21BE59186C71}" type="parTrans" cxnId="{D8001F78-8F7F-46A3-BE59-79491C7AACD5}">
      <dgm:prSet/>
      <dgm:spPr/>
      <dgm:t>
        <a:bodyPr/>
        <a:lstStyle/>
        <a:p>
          <a:endParaRPr lang="ru-RU"/>
        </a:p>
      </dgm:t>
    </dgm:pt>
    <dgm:pt modelId="{96CC6A8F-EB00-4A0E-B806-186346CB644D}" type="sibTrans" cxnId="{D8001F78-8F7F-46A3-BE59-79491C7AACD5}">
      <dgm:prSet/>
      <dgm:spPr/>
      <dgm:t>
        <a:bodyPr/>
        <a:lstStyle/>
        <a:p>
          <a:endParaRPr lang="ru-RU"/>
        </a:p>
      </dgm:t>
    </dgm:pt>
    <dgm:pt modelId="{2EBFF6F0-4A3A-4BCD-8E94-B02F7B4EA1D7}">
      <dgm:prSet phldrT="[Текст]"/>
      <dgm:spPr/>
      <dgm:t>
        <a:bodyPr/>
        <a:lstStyle/>
        <a:p>
          <a:r>
            <a:rPr lang="en-US" dirty="0">
              <a:latin typeface="Cambria" panose="02040503050406030204" pitchFamily="18" charset="0"/>
            </a:rPr>
            <a:t>Reboot</a:t>
          </a:r>
          <a:endParaRPr lang="ru-RU" dirty="0">
            <a:latin typeface="Cambria" panose="02040503050406030204" pitchFamily="18" charset="0"/>
          </a:endParaRPr>
        </a:p>
      </dgm:t>
    </dgm:pt>
    <dgm:pt modelId="{631F52CF-7F1A-4ADA-BF4E-F111984BE22A}" type="parTrans" cxnId="{F8A04A23-8537-4E07-8EEE-ED0D51091648}">
      <dgm:prSet/>
      <dgm:spPr/>
      <dgm:t>
        <a:bodyPr/>
        <a:lstStyle/>
        <a:p>
          <a:endParaRPr lang="ru-RU"/>
        </a:p>
      </dgm:t>
    </dgm:pt>
    <dgm:pt modelId="{7C382D2D-59AA-497B-BA64-1D0617603E9B}" type="sibTrans" cxnId="{F8A04A23-8537-4E07-8EEE-ED0D51091648}">
      <dgm:prSet/>
      <dgm:spPr/>
      <dgm:t>
        <a:bodyPr/>
        <a:lstStyle/>
        <a:p>
          <a:endParaRPr lang="ru-RU"/>
        </a:p>
      </dgm:t>
    </dgm:pt>
    <dgm:pt modelId="{6F24821A-AF4F-4154-920E-CEBCB1F578B1}">
      <dgm:prSet phldrT="[Текст]"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Шаг1</a:t>
          </a:r>
        </a:p>
      </dgm:t>
    </dgm:pt>
    <dgm:pt modelId="{38D20ECE-D908-42BA-8D51-6C306D7F06FD}" type="parTrans" cxnId="{8F789952-B670-423D-9A36-1932519CCE2C}">
      <dgm:prSet/>
      <dgm:spPr/>
      <dgm:t>
        <a:bodyPr/>
        <a:lstStyle/>
        <a:p>
          <a:endParaRPr lang="ru-RU"/>
        </a:p>
      </dgm:t>
    </dgm:pt>
    <dgm:pt modelId="{AB3719D2-65CB-44A5-AA68-284A305F2CAF}" type="sibTrans" cxnId="{8F789952-B670-423D-9A36-1932519CCE2C}">
      <dgm:prSet/>
      <dgm:spPr/>
      <dgm:t>
        <a:bodyPr/>
        <a:lstStyle/>
        <a:p>
          <a:endParaRPr lang="ru-RU"/>
        </a:p>
      </dgm:t>
    </dgm:pt>
    <dgm:pt modelId="{3BC6A78F-8ED5-496B-892E-BB3875DDE940}">
      <dgm:prSet phldrT="[Текст]"/>
      <dgm:spPr/>
      <dgm:t>
        <a:bodyPr/>
        <a:lstStyle/>
        <a:p>
          <a:r>
            <a:rPr lang="ru-RU" dirty="0">
              <a:latin typeface="Cambria" panose="02040503050406030204" pitchFamily="18" charset="0"/>
            </a:rPr>
            <a:t>Шаг…</a:t>
          </a:r>
        </a:p>
      </dgm:t>
    </dgm:pt>
    <dgm:pt modelId="{F02ADE46-D646-4C35-B34F-05F886C68BF9}" type="parTrans" cxnId="{95F05255-E222-4EC9-89C1-E142ED36E64D}">
      <dgm:prSet/>
      <dgm:spPr/>
      <dgm:t>
        <a:bodyPr/>
        <a:lstStyle/>
        <a:p>
          <a:endParaRPr lang="ru-RU"/>
        </a:p>
      </dgm:t>
    </dgm:pt>
    <dgm:pt modelId="{0C2CF6F1-F909-4245-BB52-42C28BCCAA41}" type="sibTrans" cxnId="{95F05255-E222-4EC9-89C1-E142ED36E64D}">
      <dgm:prSet/>
      <dgm:spPr/>
      <dgm:t>
        <a:bodyPr/>
        <a:lstStyle/>
        <a:p>
          <a:endParaRPr lang="ru-RU"/>
        </a:p>
      </dgm:t>
    </dgm:pt>
    <dgm:pt modelId="{7C7D4D11-AC1C-4689-871F-4AFF83D66F2A}" type="pres">
      <dgm:prSet presAssocID="{21F4185D-B572-4F39-A7DD-200ECB64CC3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48695A4-0E00-4E49-91C8-FCD24D83BAF0}" type="pres">
      <dgm:prSet presAssocID="{4F4AB995-3160-459A-872E-FF268D141E8B}" presName="root1" presStyleCnt="0"/>
      <dgm:spPr/>
    </dgm:pt>
    <dgm:pt modelId="{4F0AA69A-E7A9-4F43-8E73-ECECD828D455}" type="pres">
      <dgm:prSet presAssocID="{4F4AB995-3160-459A-872E-FF268D141E8B}" presName="LevelOneTextNode" presStyleLbl="node0" presStyleIdx="0" presStyleCnt="1">
        <dgm:presLayoutVars>
          <dgm:chPref val="3"/>
        </dgm:presLayoutVars>
      </dgm:prSet>
      <dgm:spPr/>
    </dgm:pt>
    <dgm:pt modelId="{3A35EC33-DC9F-49B7-AA47-06B722BC792E}" type="pres">
      <dgm:prSet presAssocID="{4F4AB995-3160-459A-872E-FF268D141E8B}" presName="level2hierChild" presStyleCnt="0"/>
      <dgm:spPr/>
    </dgm:pt>
    <dgm:pt modelId="{D3C9792B-3F57-4249-AD94-3FFE1200FE98}" type="pres">
      <dgm:prSet presAssocID="{44B876F0-2109-4578-8958-9A4DC98D873C}" presName="conn2-1" presStyleLbl="parChTrans1D2" presStyleIdx="0" presStyleCnt="3"/>
      <dgm:spPr/>
    </dgm:pt>
    <dgm:pt modelId="{6908C37E-B641-41B6-848C-6554F16F43FD}" type="pres">
      <dgm:prSet presAssocID="{44B876F0-2109-4578-8958-9A4DC98D873C}" presName="connTx" presStyleLbl="parChTrans1D2" presStyleIdx="0" presStyleCnt="3"/>
      <dgm:spPr/>
    </dgm:pt>
    <dgm:pt modelId="{C84DEE69-CF64-4193-9AF1-A36E0E72E730}" type="pres">
      <dgm:prSet presAssocID="{9D029665-DE73-4D2B-BBAB-60C69AA5F92A}" presName="root2" presStyleCnt="0"/>
      <dgm:spPr/>
    </dgm:pt>
    <dgm:pt modelId="{7FDD5432-D2FA-4311-A1EA-EA6ABB345893}" type="pres">
      <dgm:prSet presAssocID="{9D029665-DE73-4D2B-BBAB-60C69AA5F92A}" presName="LevelTwoTextNode" presStyleLbl="node2" presStyleIdx="0" presStyleCnt="3">
        <dgm:presLayoutVars>
          <dgm:chPref val="3"/>
        </dgm:presLayoutVars>
      </dgm:prSet>
      <dgm:spPr/>
    </dgm:pt>
    <dgm:pt modelId="{2724972E-4DF9-4466-B327-0E97D8E255A5}" type="pres">
      <dgm:prSet presAssocID="{9D029665-DE73-4D2B-BBAB-60C69AA5F92A}" presName="level3hierChild" presStyleCnt="0"/>
      <dgm:spPr/>
    </dgm:pt>
    <dgm:pt modelId="{D40C18BD-91D4-4C24-B864-6730B7002733}" type="pres">
      <dgm:prSet presAssocID="{37F369C9-E280-4CED-B575-2C893828D5D9}" presName="conn2-1" presStyleLbl="parChTrans1D3" presStyleIdx="0" presStyleCnt="6"/>
      <dgm:spPr/>
    </dgm:pt>
    <dgm:pt modelId="{964C266C-B1BD-40FF-903A-64F73830EF58}" type="pres">
      <dgm:prSet presAssocID="{37F369C9-E280-4CED-B575-2C893828D5D9}" presName="connTx" presStyleLbl="parChTrans1D3" presStyleIdx="0" presStyleCnt="6"/>
      <dgm:spPr/>
    </dgm:pt>
    <dgm:pt modelId="{59722229-5E58-43AB-A56C-B1DA187D9E4E}" type="pres">
      <dgm:prSet presAssocID="{F8D9DDB3-9467-4D2F-BDC9-E4A385CAABC5}" presName="root2" presStyleCnt="0"/>
      <dgm:spPr/>
    </dgm:pt>
    <dgm:pt modelId="{B7275A33-7DDA-41FE-A9FC-25E7F9D86E10}" type="pres">
      <dgm:prSet presAssocID="{F8D9DDB3-9467-4D2F-BDC9-E4A385CAABC5}" presName="LevelTwoTextNode" presStyleLbl="node3" presStyleIdx="0" presStyleCnt="6">
        <dgm:presLayoutVars>
          <dgm:chPref val="3"/>
        </dgm:presLayoutVars>
      </dgm:prSet>
      <dgm:spPr/>
    </dgm:pt>
    <dgm:pt modelId="{7A2C8C68-E4C2-4B03-A936-10238F0243FD}" type="pres">
      <dgm:prSet presAssocID="{F8D9DDB3-9467-4D2F-BDC9-E4A385CAABC5}" presName="level3hierChild" presStyleCnt="0"/>
      <dgm:spPr/>
    </dgm:pt>
    <dgm:pt modelId="{10B301C0-2AE6-4D7F-9813-156C0B994052}" type="pres">
      <dgm:prSet presAssocID="{95C46BEB-96AC-4C06-9037-B2162852B596}" presName="conn2-1" presStyleLbl="parChTrans1D3" presStyleIdx="1" presStyleCnt="6"/>
      <dgm:spPr/>
    </dgm:pt>
    <dgm:pt modelId="{5AD28DB2-0367-457B-97DC-722187D5CBE9}" type="pres">
      <dgm:prSet presAssocID="{95C46BEB-96AC-4C06-9037-B2162852B596}" presName="connTx" presStyleLbl="parChTrans1D3" presStyleIdx="1" presStyleCnt="6"/>
      <dgm:spPr/>
    </dgm:pt>
    <dgm:pt modelId="{E70F40E5-1A15-42DE-8A79-0BAE2B9C4D39}" type="pres">
      <dgm:prSet presAssocID="{878D1AD0-2A26-4565-928E-50F3BA42F800}" presName="root2" presStyleCnt="0"/>
      <dgm:spPr/>
    </dgm:pt>
    <dgm:pt modelId="{67CAC88B-8935-4D02-97EB-ED6B1EE28610}" type="pres">
      <dgm:prSet presAssocID="{878D1AD0-2A26-4565-928E-50F3BA42F800}" presName="LevelTwoTextNode" presStyleLbl="node3" presStyleIdx="1" presStyleCnt="6">
        <dgm:presLayoutVars>
          <dgm:chPref val="3"/>
        </dgm:presLayoutVars>
      </dgm:prSet>
      <dgm:spPr/>
    </dgm:pt>
    <dgm:pt modelId="{E21B4980-9345-4301-ACD8-CDDD3922AF22}" type="pres">
      <dgm:prSet presAssocID="{878D1AD0-2A26-4565-928E-50F3BA42F800}" presName="level3hierChild" presStyleCnt="0"/>
      <dgm:spPr/>
    </dgm:pt>
    <dgm:pt modelId="{047C023A-B93B-4257-A410-B2D5BB17B99A}" type="pres">
      <dgm:prSet presAssocID="{1824169E-DACD-41B7-AA1C-D188172AD4EC}" presName="conn2-1" presStyleLbl="parChTrans1D2" presStyleIdx="1" presStyleCnt="3"/>
      <dgm:spPr/>
    </dgm:pt>
    <dgm:pt modelId="{65E302AB-59DA-41A7-B93C-7567BE286863}" type="pres">
      <dgm:prSet presAssocID="{1824169E-DACD-41B7-AA1C-D188172AD4EC}" presName="connTx" presStyleLbl="parChTrans1D2" presStyleIdx="1" presStyleCnt="3"/>
      <dgm:spPr/>
    </dgm:pt>
    <dgm:pt modelId="{39F6D47B-E60B-4490-901E-58541C1ECC55}" type="pres">
      <dgm:prSet presAssocID="{10DA3309-6B86-4BE5-91CD-AB62F1D364FC}" presName="root2" presStyleCnt="0"/>
      <dgm:spPr/>
    </dgm:pt>
    <dgm:pt modelId="{7A41FF1B-B8F8-4872-927C-70F50D0C9D3D}" type="pres">
      <dgm:prSet presAssocID="{10DA3309-6B86-4BE5-91CD-AB62F1D364FC}" presName="LevelTwoTextNode" presStyleLbl="node2" presStyleIdx="1" presStyleCnt="3">
        <dgm:presLayoutVars>
          <dgm:chPref val="3"/>
        </dgm:presLayoutVars>
      </dgm:prSet>
      <dgm:spPr/>
    </dgm:pt>
    <dgm:pt modelId="{19FD8617-D1D2-450B-B805-A679099809D1}" type="pres">
      <dgm:prSet presAssocID="{10DA3309-6B86-4BE5-91CD-AB62F1D364FC}" presName="level3hierChild" presStyleCnt="0"/>
      <dgm:spPr/>
    </dgm:pt>
    <dgm:pt modelId="{42DC551B-FB03-4118-9B0F-8CF45F651645}" type="pres">
      <dgm:prSet presAssocID="{38D20ECE-D908-42BA-8D51-6C306D7F06FD}" presName="conn2-1" presStyleLbl="parChTrans1D3" presStyleIdx="2" presStyleCnt="6"/>
      <dgm:spPr/>
    </dgm:pt>
    <dgm:pt modelId="{73F1D2C7-375E-443F-ABBF-E4529F964082}" type="pres">
      <dgm:prSet presAssocID="{38D20ECE-D908-42BA-8D51-6C306D7F06FD}" presName="connTx" presStyleLbl="parChTrans1D3" presStyleIdx="2" presStyleCnt="6"/>
      <dgm:spPr/>
    </dgm:pt>
    <dgm:pt modelId="{0B48BC8A-0E18-4289-9441-EF8B0EAC2532}" type="pres">
      <dgm:prSet presAssocID="{6F24821A-AF4F-4154-920E-CEBCB1F578B1}" presName="root2" presStyleCnt="0"/>
      <dgm:spPr/>
    </dgm:pt>
    <dgm:pt modelId="{B3BD069D-B1B7-46B8-92B2-F396A3928DA2}" type="pres">
      <dgm:prSet presAssocID="{6F24821A-AF4F-4154-920E-CEBCB1F578B1}" presName="LevelTwoTextNode" presStyleLbl="node3" presStyleIdx="2" presStyleCnt="6">
        <dgm:presLayoutVars>
          <dgm:chPref val="3"/>
        </dgm:presLayoutVars>
      </dgm:prSet>
      <dgm:spPr/>
    </dgm:pt>
    <dgm:pt modelId="{8ED1F4FD-4726-4C26-84DE-0AD51C762A1C}" type="pres">
      <dgm:prSet presAssocID="{6F24821A-AF4F-4154-920E-CEBCB1F578B1}" presName="level3hierChild" presStyleCnt="0"/>
      <dgm:spPr/>
    </dgm:pt>
    <dgm:pt modelId="{E0DD2A61-396D-42C3-8A99-137AAC069C77}" type="pres">
      <dgm:prSet presAssocID="{F02ADE46-D646-4C35-B34F-05F886C68BF9}" presName="conn2-1" presStyleLbl="parChTrans1D3" presStyleIdx="3" presStyleCnt="6"/>
      <dgm:spPr/>
    </dgm:pt>
    <dgm:pt modelId="{43931A90-EDA3-4AD1-AFF1-39AD33DC8CAD}" type="pres">
      <dgm:prSet presAssocID="{F02ADE46-D646-4C35-B34F-05F886C68BF9}" presName="connTx" presStyleLbl="parChTrans1D3" presStyleIdx="3" presStyleCnt="6"/>
      <dgm:spPr/>
    </dgm:pt>
    <dgm:pt modelId="{077A7F7B-497B-4EEC-A6E6-D5883E9B7158}" type="pres">
      <dgm:prSet presAssocID="{3BC6A78F-8ED5-496B-892E-BB3875DDE940}" presName="root2" presStyleCnt="0"/>
      <dgm:spPr/>
    </dgm:pt>
    <dgm:pt modelId="{92AB5CA6-078F-4575-8541-6369A48DD388}" type="pres">
      <dgm:prSet presAssocID="{3BC6A78F-8ED5-496B-892E-BB3875DDE940}" presName="LevelTwoTextNode" presStyleLbl="node3" presStyleIdx="3" presStyleCnt="6">
        <dgm:presLayoutVars>
          <dgm:chPref val="3"/>
        </dgm:presLayoutVars>
      </dgm:prSet>
      <dgm:spPr/>
    </dgm:pt>
    <dgm:pt modelId="{7FB5F96B-7A56-44C0-9C6D-E27C8049BAFD}" type="pres">
      <dgm:prSet presAssocID="{3BC6A78F-8ED5-496B-892E-BB3875DDE940}" presName="level3hierChild" presStyleCnt="0"/>
      <dgm:spPr/>
    </dgm:pt>
    <dgm:pt modelId="{2C5F7382-2431-403B-B654-CF6BB7DDB890}" type="pres">
      <dgm:prSet presAssocID="{0210E6F2-A1BD-498F-BD40-21BE59186C71}" presName="conn2-1" presStyleLbl="parChTrans1D3" presStyleIdx="4" presStyleCnt="6"/>
      <dgm:spPr/>
    </dgm:pt>
    <dgm:pt modelId="{DF69D574-4D02-45B2-BD57-EE233F2567DE}" type="pres">
      <dgm:prSet presAssocID="{0210E6F2-A1BD-498F-BD40-21BE59186C71}" presName="connTx" presStyleLbl="parChTrans1D3" presStyleIdx="4" presStyleCnt="6"/>
      <dgm:spPr/>
    </dgm:pt>
    <dgm:pt modelId="{8FE37067-C884-4B14-BF64-E3CE766F79C3}" type="pres">
      <dgm:prSet presAssocID="{E33D613D-D5B9-4DA2-9E57-C980DFFCDF0F}" presName="root2" presStyleCnt="0"/>
      <dgm:spPr/>
    </dgm:pt>
    <dgm:pt modelId="{3F50970A-7A0E-411B-8C6D-C7CBF2B7C9AB}" type="pres">
      <dgm:prSet presAssocID="{E33D613D-D5B9-4DA2-9E57-C980DFFCDF0F}" presName="LevelTwoTextNode" presStyleLbl="node3" presStyleIdx="4" presStyleCnt="6">
        <dgm:presLayoutVars>
          <dgm:chPref val="3"/>
        </dgm:presLayoutVars>
      </dgm:prSet>
      <dgm:spPr/>
    </dgm:pt>
    <dgm:pt modelId="{EA08EE43-F111-406F-86A0-BAFE29E2976E}" type="pres">
      <dgm:prSet presAssocID="{E33D613D-D5B9-4DA2-9E57-C980DFFCDF0F}" presName="level3hierChild" presStyleCnt="0"/>
      <dgm:spPr/>
    </dgm:pt>
    <dgm:pt modelId="{5D2981CA-8D16-4E0A-A93E-03C053774F1B}" type="pres">
      <dgm:prSet presAssocID="{6576CFC2-B76E-49AD-9981-89728F735EA5}" presName="conn2-1" presStyleLbl="parChTrans1D2" presStyleIdx="2" presStyleCnt="3"/>
      <dgm:spPr/>
    </dgm:pt>
    <dgm:pt modelId="{5CF1C467-8EAE-45E0-86CB-DACAA26C22FF}" type="pres">
      <dgm:prSet presAssocID="{6576CFC2-B76E-49AD-9981-89728F735EA5}" presName="connTx" presStyleLbl="parChTrans1D2" presStyleIdx="2" presStyleCnt="3"/>
      <dgm:spPr/>
    </dgm:pt>
    <dgm:pt modelId="{FBBFEB05-89F6-4F10-9874-250274EE86C3}" type="pres">
      <dgm:prSet presAssocID="{550242D1-9394-4A19-9B99-1D1D8B4E5F35}" presName="root2" presStyleCnt="0"/>
      <dgm:spPr/>
    </dgm:pt>
    <dgm:pt modelId="{846E5045-76B9-47CD-B033-EAF6C243C369}" type="pres">
      <dgm:prSet presAssocID="{550242D1-9394-4A19-9B99-1D1D8B4E5F35}" presName="LevelTwoTextNode" presStyleLbl="node2" presStyleIdx="2" presStyleCnt="3">
        <dgm:presLayoutVars>
          <dgm:chPref val="3"/>
        </dgm:presLayoutVars>
      </dgm:prSet>
      <dgm:spPr/>
    </dgm:pt>
    <dgm:pt modelId="{E9067291-8A11-49D8-B150-2D4061535925}" type="pres">
      <dgm:prSet presAssocID="{550242D1-9394-4A19-9B99-1D1D8B4E5F35}" presName="level3hierChild" presStyleCnt="0"/>
      <dgm:spPr/>
    </dgm:pt>
    <dgm:pt modelId="{282FBB04-D414-4EE0-BDB0-0B5DA7CB82EB}" type="pres">
      <dgm:prSet presAssocID="{631F52CF-7F1A-4ADA-BF4E-F111984BE22A}" presName="conn2-1" presStyleLbl="parChTrans1D3" presStyleIdx="5" presStyleCnt="6"/>
      <dgm:spPr/>
    </dgm:pt>
    <dgm:pt modelId="{21E7AC88-4FB4-4F9E-9C44-8FC6D0D5C7C5}" type="pres">
      <dgm:prSet presAssocID="{631F52CF-7F1A-4ADA-BF4E-F111984BE22A}" presName="connTx" presStyleLbl="parChTrans1D3" presStyleIdx="5" presStyleCnt="6"/>
      <dgm:spPr/>
    </dgm:pt>
    <dgm:pt modelId="{30CBED50-01D3-46CE-A6B7-1CACCD9B17FB}" type="pres">
      <dgm:prSet presAssocID="{2EBFF6F0-4A3A-4BCD-8E94-B02F7B4EA1D7}" presName="root2" presStyleCnt="0"/>
      <dgm:spPr/>
    </dgm:pt>
    <dgm:pt modelId="{FDEF94C1-0921-42E5-BF7F-BC277358B39A}" type="pres">
      <dgm:prSet presAssocID="{2EBFF6F0-4A3A-4BCD-8E94-B02F7B4EA1D7}" presName="LevelTwoTextNode" presStyleLbl="node3" presStyleIdx="5" presStyleCnt="6">
        <dgm:presLayoutVars>
          <dgm:chPref val="3"/>
        </dgm:presLayoutVars>
      </dgm:prSet>
      <dgm:spPr/>
    </dgm:pt>
    <dgm:pt modelId="{E37898E3-A08D-46DC-A2D2-E38342FC51BC}" type="pres">
      <dgm:prSet presAssocID="{2EBFF6F0-4A3A-4BCD-8E94-B02F7B4EA1D7}" presName="level3hierChild" presStyleCnt="0"/>
      <dgm:spPr/>
    </dgm:pt>
  </dgm:ptLst>
  <dgm:cxnLst>
    <dgm:cxn modelId="{F8A04A23-8537-4E07-8EEE-ED0D51091648}" srcId="{550242D1-9394-4A19-9B99-1D1D8B4E5F35}" destId="{2EBFF6F0-4A3A-4BCD-8E94-B02F7B4EA1D7}" srcOrd="0" destOrd="0" parTransId="{631F52CF-7F1A-4ADA-BF4E-F111984BE22A}" sibTransId="{7C382D2D-59AA-497B-BA64-1D0617603E9B}"/>
    <dgm:cxn modelId="{599F8023-E9EF-4334-AB80-CA06D4EE1C54}" type="presOf" srcId="{38D20ECE-D908-42BA-8D51-6C306D7F06FD}" destId="{73F1D2C7-375E-443F-ABBF-E4529F964082}" srcOrd="1" destOrd="0" presId="urn:microsoft.com/office/officeart/2008/layout/HorizontalMultiLevelHierarchy"/>
    <dgm:cxn modelId="{E5122B27-3DE4-43D6-845A-4B876A5062AB}" type="presOf" srcId="{E33D613D-D5B9-4DA2-9E57-C980DFFCDF0F}" destId="{3F50970A-7A0E-411B-8C6D-C7CBF2B7C9AB}" srcOrd="0" destOrd="0" presId="urn:microsoft.com/office/officeart/2008/layout/HorizontalMultiLevelHierarchy"/>
    <dgm:cxn modelId="{6C0F1A3B-6A55-49C6-9B22-B67A0C4939D2}" type="presOf" srcId="{21F4185D-B572-4F39-A7DD-200ECB64CC36}" destId="{7C7D4D11-AC1C-4689-871F-4AFF83D66F2A}" srcOrd="0" destOrd="0" presId="urn:microsoft.com/office/officeart/2008/layout/HorizontalMultiLevelHierarchy"/>
    <dgm:cxn modelId="{2AC0CA3D-2F47-484C-917A-C46EA31897E7}" type="presOf" srcId="{6576CFC2-B76E-49AD-9981-89728F735EA5}" destId="{5D2981CA-8D16-4E0A-A93E-03C053774F1B}" srcOrd="0" destOrd="0" presId="urn:microsoft.com/office/officeart/2008/layout/HorizontalMultiLevelHierarchy"/>
    <dgm:cxn modelId="{A452215F-96B3-4510-BB37-2367727D8426}" type="presOf" srcId="{631F52CF-7F1A-4ADA-BF4E-F111984BE22A}" destId="{282FBB04-D414-4EE0-BDB0-0B5DA7CB82EB}" srcOrd="0" destOrd="0" presId="urn:microsoft.com/office/officeart/2008/layout/HorizontalMultiLevelHierarchy"/>
    <dgm:cxn modelId="{34DCB55F-D7FB-4E12-96C8-02429841843B}" type="presOf" srcId="{550242D1-9394-4A19-9B99-1D1D8B4E5F35}" destId="{846E5045-76B9-47CD-B033-EAF6C243C369}" srcOrd="0" destOrd="0" presId="urn:microsoft.com/office/officeart/2008/layout/HorizontalMultiLevelHierarchy"/>
    <dgm:cxn modelId="{B3DB2E60-5CFF-4B9C-AA30-F8D2CC5A685D}" type="presOf" srcId="{44B876F0-2109-4578-8958-9A4DC98D873C}" destId="{D3C9792B-3F57-4249-AD94-3FFE1200FE98}" srcOrd="0" destOrd="0" presId="urn:microsoft.com/office/officeart/2008/layout/HorizontalMultiLevelHierarchy"/>
    <dgm:cxn modelId="{DA534565-7DCC-4C33-9E13-3FF81E229A60}" type="presOf" srcId="{37F369C9-E280-4CED-B575-2C893828D5D9}" destId="{964C266C-B1BD-40FF-903A-64F73830EF58}" srcOrd="1" destOrd="0" presId="urn:microsoft.com/office/officeart/2008/layout/HorizontalMultiLevelHierarchy"/>
    <dgm:cxn modelId="{DA328467-407C-4F04-94FF-50B8647BD651}" type="presOf" srcId="{44B876F0-2109-4578-8958-9A4DC98D873C}" destId="{6908C37E-B641-41B6-848C-6554F16F43FD}" srcOrd="1" destOrd="0" presId="urn:microsoft.com/office/officeart/2008/layout/HorizontalMultiLevelHierarchy"/>
    <dgm:cxn modelId="{AB0AAA6C-34D6-4AD6-9083-6803CD29F937}" type="presOf" srcId="{1824169E-DACD-41B7-AA1C-D188172AD4EC}" destId="{047C023A-B93B-4257-A410-B2D5BB17B99A}" srcOrd="0" destOrd="0" presId="urn:microsoft.com/office/officeart/2008/layout/HorizontalMultiLevelHierarchy"/>
    <dgm:cxn modelId="{4CB4054E-8C3C-4646-94B8-7EE59FF2DB37}" srcId="{9D029665-DE73-4D2B-BBAB-60C69AA5F92A}" destId="{F8D9DDB3-9467-4D2F-BDC9-E4A385CAABC5}" srcOrd="0" destOrd="0" parTransId="{37F369C9-E280-4CED-B575-2C893828D5D9}" sibTransId="{F200DD33-1EE2-47AA-982D-869019FFC403}"/>
    <dgm:cxn modelId="{8E3A986F-4A50-458F-95E6-A70362DB4363}" type="presOf" srcId="{1824169E-DACD-41B7-AA1C-D188172AD4EC}" destId="{65E302AB-59DA-41A7-B93C-7567BE286863}" srcOrd="1" destOrd="0" presId="urn:microsoft.com/office/officeart/2008/layout/HorizontalMultiLevelHierarchy"/>
    <dgm:cxn modelId="{C9E7FA4F-8373-4023-9756-951D8B9E044A}" type="presOf" srcId="{9D029665-DE73-4D2B-BBAB-60C69AA5F92A}" destId="{7FDD5432-D2FA-4311-A1EA-EA6ABB345893}" srcOrd="0" destOrd="0" presId="urn:microsoft.com/office/officeart/2008/layout/HorizontalMultiLevelHierarchy"/>
    <dgm:cxn modelId="{EE082670-C977-4B65-A63E-81419725135F}" type="presOf" srcId="{878D1AD0-2A26-4565-928E-50F3BA42F800}" destId="{67CAC88B-8935-4D02-97EB-ED6B1EE28610}" srcOrd="0" destOrd="0" presId="urn:microsoft.com/office/officeart/2008/layout/HorizontalMultiLevelHierarchy"/>
    <dgm:cxn modelId="{8F789952-B670-423D-9A36-1932519CCE2C}" srcId="{10DA3309-6B86-4BE5-91CD-AB62F1D364FC}" destId="{6F24821A-AF4F-4154-920E-CEBCB1F578B1}" srcOrd="0" destOrd="0" parTransId="{38D20ECE-D908-42BA-8D51-6C306D7F06FD}" sibTransId="{AB3719D2-65CB-44A5-AA68-284A305F2CAF}"/>
    <dgm:cxn modelId="{95F05255-E222-4EC9-89C1-E142ED36E64D}" srcId="{10DA3309-6B86-4BE5-91CD-AB62F1D364FC}" destId="{3BC6A78F-8ED5-496B-892E-BB3875DDE940}" srcOrd="1" destOrd="0" parTransId="{F02ADE46-D646-4C35-B34F-05F886C68BF9}" sibTransId="{0C2CF6F1-F909-4245-BB52-42C28BCCAA41}"/>
    <dgm:cxn modelId="{07B30F57-CBCA-4A2E-8A9B-A49A8237E39D}" type="presOf" srcId="{95C46BEB-96AC-4C06-9037-B2162852B596}" destId="{10B301C0-2AE6-4D7F-9813-156C0B994052}" srcOrd="0" destOrd="0" presId="urn:microsoft.com/office/officeart/2008/layout/HorizontalMultiLevelHierarchy"/>
    <dgm:cxn modelId="{D8001F78-8F7F-46A3-BE59-79491C7AACD5}" srcId="{10DA3309-6B86-4BE5-91CD-AB62F1D364FC}" destId="{E33D613D-D5B9-4DA2-9E57-C980DFFCDF0F}" srcOrd="2" destOrd="0" parTransId="{0210E6F2-A1BD-498F-BD40-21BE59186C71}" sibTransId="{96CC6A8F-EB00-4A0E-B806-186346CB644D}"/>
    <dgm:cxn modelId="{42E62458-7072-4ED7-8B10-DA502A9B20F9}" srcId="{4F4AB995-3160-459A-872E-FF268D141E8B}" destId="{9D029665-DE73-4D2B-BBAB-60C69AA5F92A}" srcOrd="0" destOrd="0" parTransId="{44B876F0-2109-4578-8958-9A4DC98D873C}" sibTransId="{DD0D53D6-EC9C-4F0D-8443-0E6D66B76B40}"/>
    <dgm:cxn modelId="{CF07F159-087C-4010-B77E-BA0B7FD35E0B}" type="presOf" srcId="{F02ADE46-D646-4C35-B34F-05F886C68BF9}" destId="{43931A90-EDA3-4AD1-AFF1-39AD33DC8CAD}" srcOrd="1" destOrd="0" presId="urn:microsoft.com/office/officeart/2008/layout/HorizontalMultiLevelHierarchy"/>
    <dgm:cxn modelId="{0F447383-472C-4537-B217-8C7200CBEA58}" type="presOf" srcId="{38D20ECE-D908-42BA-8D51-6C306D7F06FD}" destId="{42DC551B-FB03-4118-9B0F-8CF45F651645}" srcOrd="0" destOrd="0" presId="urn:microsoft.com/office/officeart/2008/layout/HorizontalMultiLevelHierarchy"/>
    <dgm:cxn modelId="{B6CE2A8C-706F-4AD7-BBF2-0F14061E5486}" type="presOf" srcId="{6576CFC2-B76E-49AD-9981-89728F735EA5}" destId="{5CF1C467-8EAE-45E0-86CB-DACAA26C22FF}" srcOrd="1" destOrd="0" presId="urn:microsoft.com/office/officeart/2008/layout/HorizontalMultiLevelHierarchy"/>
    <dgm:cxn modelId="{79C6FA8E-1167-40D9-93AF-AB02BFDD5FAA}" type="presOf" srcId="{2EBFF6F0-4A3A-4BCD-8E94-B02F7B4EA1D7}" destId="{FDEF94C1-0921-42E5-BF7F-BC277358B39A}" srcOrd="0" destOrd="0" presId="urn:microsoft.com/office/officeart/2008/layout/HorizontalMultiLevelHierarchy"/>
    <dgm:cxn modelId="{48784392-8DB4-4556-8B7B-5F5E23A15460}" type="presOf" srcId="{95C46BEB-96AC-4C06-9037-B2162852B596}" destId="{5AD28DB2-0367-457B-97DC-722187D5CBE9}" srcOrd="1" destOrd="0" presId="urn:microsoft.com/office/officeart/2008/layout/HorizontalMultiLevelHierarchy"/>
    <dgm:cxn modelId="{739CDC96-A99B-49CF-A912-86C3A9938D4F}" type="presOf" srcId="{F02ADE46-D646-4C35-B34F-05F886C68BF9}" destId="{E0DD2A61-396D-42C3-8A99-137AAC069C77}" srcOrd="0" destOrd="0" presId="urn:microsoft.com/office/officeart/2008/layout/HorizontalMultiLevelHierarchy"/>
    <dgm:cxn modelId="{44EECC9C-E2C2-44B8-8F14-F9A5D13C4D68}" type="presOf" srcId="{3BC6A78F-8ED5-496B-892E-BB3875DDE940}" destId="{92AB5CA6-078F-4575-8541-6369A48DD388}" srcOrd="0" destOrd="0" presId="urn:microsoft.com/office/officeart/2008/layout/HorizontalMultiLevelHierarchy"/>
    <dgm:cxn modelId="{BB67CDA5-CAC2-418D-A380-9C31AFABDE05}" srcId="{21F4185D-B572-4F39-A7DD-200ECB64CC36}" destId="{4F4AB995-3160-459A-872E-FF268D141E8B}" srcOrd="0" destOrd="0" parTransId="{1B6CEADF-1802-4490-843C-FD00578C3DEC}" sibTransId="{A7E46531-13F2-4204-AA7B-108E40E547AA}"/>
    <dgm:cxn modelId="{A7554AB1-014E-46B1-9E83-2E89C14D1F7C}" type="presOf" srcId="{0210E6F2-A1BD-498F-BD40-21BE59186C71}" destId="{2C5F7382-2431-403B-B654-CF6BB7DDB890}" srcOrd="0" destOrd="0" presId="urn:microsoft.com/office/officeart/2008/layout/HorizontalMultiLevelHierarchy"/>
    <dgm:cxn modelId="{410ECFBA-7799-491C-8A90-E223CF85D8BB}" type="presOf" srcId="{631F52CF-7F1A-4ADA-BF4E-F111984BE22A}" destId="{21E7AC88-4FB4-4F9E-9C44-8FC6D0D5C7C5}" srcOrd="1" destOrd="0" presId="urn:microsoft.com/office/officeart/2008/layout/HorizontalMultiLevelHierarchy"/>
    <dgm:cxn modelId="{CA86C0BF-E3EF-40C6-A583-BC6B868E7487}" srcId="{9D029665-DE73-4D2B-BBAB-60C69AA5F92A}" destId="{878D1AD0-2A26-4565-928E-50F3BA42F800}" srcOrd="1" destOrd="0" parTransId="{95C46BEB-96AC-4C06-9037-B2162852B596}" sibTransId="{27ADF7EE-0D85-4FAC-9792-6AD081A17859}"/>
    <dgm:cxn modelId="{D4C2CCC2-279B-45EE-B7F9-C7D469F09C7E}" type="presOf" srcId="{0210E6F2-A1BD-498F-BD40-21BE59186C71}" destId="{DF69D574-4D02-45B2-BD57-EE233F2567DE}" srcOrd="1" destOrd="0" presId="urn:microsoft.com/office/officeart/2008/layout/HorizontalMultiLevelHierarchy"/>
    <dgm:cxn modelId="{01A658C3-A0C8-4532-BA0E-CCE48025FA0B}" type="presOf" srcId="{10DA3309-6B86-4BE5-91CD-AB62F1D364FC}" destId="{7A41FF1B-B8F8-4872-927C-70F50D0C9D3D}" srcOrd="0" destOrd="0" presId="urn:microsoft.com/office/officeart/2008/layout/HorizontalMultiLevelHierarchy"/>
    <dgm:cxn modelId="{6D7F35CC-78CE-48A5-9BC4-204B0E88F731}" srcId="{4F4AB995-3160-459A-872E-FF268D141E8B}" destId="{550242D1-9394-4A19-9B99-1D1D8B4E5F35}" srcOrd="2" destOrd="0" parTransId="{6576CFC2-B76E-49AD-9981-89728F735EA5}" sibTransId="{6E2F98B8-4873-4C1B-8796-A7D01730C783}"/>
    <dgm:cxn modelId="{93F9FCE1-D999-44E0-9A89-2CBAB756832D}" type="presOf" srcId="{6F24821A-AF4F-4154-920E-CEBCB1F578B1}" destId="{B3BD069D-B1B7-46B8-92B2-F396A3928DA2}" srcOrd="0" destOrd="0" presId="urn:microsoft.com/office/officeart/2008/layout/HorizontalMultiLevelHierarchy"/>
    <dgm:cxn modelId="{7261CBEC-2293-49C3-9867-8DE92CCDC233}" srcId="{4F4AB995-3160-459A-872E-FF268D141E8B}" destId="{10DA3309-6B86-4BE5-91CD-AB62F1D364FC}" srcOrd="1" destOrd="0" parTransId="{1824169E-DACD-41B7-AA1C-D188172AD4EC}" sibTransId="{2A2A5DF4-EB4B-4401-B089-C5DB5833C7EE}"/>
    <dgm:cxn modelId="{0E101EED-AE1D-4FB5-87AF-5829745EA10D}" type="presOf" srcId="{37F369C9-E280-4CED-B575-2C893828D5D9}" destId="{D40C18BD-91D4-4C24-B864-6730B7002733}" srcOrd="0" destOrd="0" presId="urn:microsoft.com/office/officeart/2008/layout/HorizontalMultiLevelHierarchy"/>
    <dgm:cxn modelId="{C7CD1EED-2F0E-4F29-A047-75EAD0C33C60}" type="presOf" srcId="{F8D9DDB3-9467-4D2F-BDC9-E4A385CAABC5}" destId="{B7275A33-7DDA-41FE-A9FC-25E7F9D86E10}" srcOrd="0" destOrd="0" presId="urn:microsoft.com/office/officeart/2008/layout/HorizontalMultiLevelHierarchy"/>
    <dgm:cxn modelId="{4D9C09FC-3EDE-4BE3-ACCF-6C85ACAD704D}" type="presOf" srcId="{4F4AB995-3160-459A-872E-FF268D141E8B}" destId="{4F0AA69A-E7A9-4F43-8E73-ECECD828D455}" srcOrd="0" destOrd="0" presId="urn:microsoft.com/office/officeart/2008/layout/HorizontalMultiLevelHierarchy"/>
    <dgm:cxn modelId="{69917418-B894-4799-945D-55BB6C6023CD}" type="presParOf" srcId="{7C7D4D11-AC1C-4689-871F-4AFF83D66F2A}" destId="{E48695A4-0E00-4E49-91C8-FCD24D83BAF0}" srcOrd="0" destOrd="0" presId="urn:microsoft.com/office/officeart/2008/layout/HorizontalMultiLevelHierarchy"/>
    <dgm:cxn modelId="{AB0BAC85-33DF-4A46-A0C3-A4FCA7E5C79C}" type="presParOf" srcId="{E48695A4-0E00-4E49-91C8-FCD24D83BAF0}" destId="{4F0AA69A-E7A9-4F43-8E73-ECECD828D455}" srcOrd="0" destOrd="0" presId="urn:microsoft.com/office/officeart/2008/layout/HorizontalMultiLevelHierarchy"/>
    <dgm:cxn modelId="{8F9F8CED-C8B5-4B58-8605-E64AAFD923A2}" type="presParOf" srcId="{E48695A4-0E00-4E49-91C8-FCD24D83BAF0}" destId="{3A35EC33-DC9F-49B7-AA47-06B722BC792E}" srcOrd="1" destOrd="0" presId="urn:microsoft.com/office/officeart/2008/layout/HorizontalMultiLevelHierarchy"/>
    <dgm:cxn modelId="{490489A6-B032-418C-AFD8-2C9098FDEF19}" type="presParOf" srcId="{3A35EC33-DC9F-49B7-AA47-06B722BC792E}" destId="{D3C9792B-3F57-4249-AD94-3FFE1200FE98}" srcOrd="0" destOrd="0" presId="urn:microsoft.com/office/officeart/2008/layout/HorizontalMultiLevelHierarchy"/>
    <dgm:cxn modelId="{D2B5FC04-354F-43E5-A103-F499E9B12675}" type="presParOf" srcId="{D3C9792B-3F57-4249-AD94-3FFE1200FE98}" destId="{6908C37E-B641-41B6-848C-6554F16F43FD}" srcOrd="0" destOrd="0" presId="urn:microsoft.com/office/officeart/2008/layout/HorizontalMultiLevelHierarchy"/>
    <dgm:cxn modelId="{9317EB91-F87C-4649-928F-F1D05B88883E}" type="presParOf" srcId="{3A35EC33-DC9F-49B7-AA47-06B722BC792E}" destId="{C84DEE69-CF64-4193-9AF1-A36E0E72E730}" srcOrd="1" destOrd="0" presId="urn:microsoft.com/office/officeart/2008/layout/HorizontalMultiLevelHierarchy"/>
    <dgm:cxn modelId="{C0CF8AF5-479B-4E47-9FBC-DE5F17589E41}" type="presParOf" srcId="{C84DEE69-CF64-4193-9AF1-A36E0E72E730}" destId="{7FDD5432-D2FA-4311-A1EA-EA6ABB345893}" srcOrd="0" destOrd="0" presId="urn:microsoft.com/office/officeart/2008/layout/HorizontalMultiLevelHierarchy"/>
    <dgm:cxn modelId="{E2FB138B-612B-4842-944D-472D101AB477}" type="presParOf" srcId="{C84DEE69-CF64-4193-9AF1-A36E0E72E730}" destId="{2724972E-4DF9-4466-B327-0E97D8E255A5}" srcOrd="1" destOrd="0" presId="urn:microsoft.com/office/officeart/2008/layout/HorizontalMultiLevelHierarchy"/>
    <dgm:cxn modelId="{C11F2E4C-A91E-47E5-B47F-98F05406847E}" type="presParOf" srcId="{2724972E-4DF9-4466-B327-0E97D8E255A5}" destId="{D40C18BD-91D4-4C24-B864-6730B7002733}" srcOrd="0" destOrd="0" presId="urn:microsoft.com/office/officeart/2008/layout/HorizontalMultiLevelHierarchy"/>
    <dgm:cxn modelId="{F864E421-2FFD-4DB9-B464-14EAA8488194}" type="presParOf" srcId="{D40C18BD-91D4-4C24-B864-6730B7002733}" destId="{964C266C-B1BD-40FF-903A-64F73830EF58}" srcOrd="0" destOrd="0" presId="urn:microsoft.com/office/officeart/2008/layout/HorizontalMultiLevelHierarchy"/>
    <dgm:cxn modelId="{454DD7B4-0B96-4308-A357-55B207141E75}" type="presParOf" srcId="{2724972E-4DF9-4466-B327-0E97D8E255A5}" destId="{59722229-5E58-43AB-A56C-B1DA187D9E4E}" srcOrd="1" destOrd="0" presId="urn:microsoft.com/office/officeart/2008/layout/HorizontalMultiLevelHierarchy"/>
    <dgm:cxn modelId="{40485E47-6DCE-4DEA-BD66-579DF31C6D57}" type="presParOf" srcId="{59722229-5E58-43AB-A56C-B1DA187D9E4E}" destId="{B7275A33-7DDA-41FE-A9FC-25E7F9D86E10}" srcOrd="0" destOrd="0" presId="urn:microsoft.com/office/officeart/2008/layout/HorizontalMultiLevelHierarchy"/>
    <dgm:cxn modelId="{7480F396-0CDC-4013-93EF-47483B11D446}" type="presParOf" srcId="{59722229-5E58-43AB-A56C-B1DA187D9E4E}" destId="{7A2C8C68-E4C2-4B03-A936-10238F0243FD}" srcOrd="1" destOrd="0" presId="urn:microsoft.com/office/officeart/2008/layout/HorizontalMultiLevelHierarchy"/>
    <dgm:cxn modelId="{0938F542-1E2F-4CB1-85FE-1ECD869AE65A}" type="presParOf" srcId="{2724972E-4DF9-4466-B327-0E97D8E255A5}" destId="{10B301C0-2AE6-4D7F-9813-156C0B994052}" srcOrd="2" destOrd="0" presId="urn:microsoft.com/office/officeart/2008/layout/HorizontalMultiLevelHierarchy"/>
    <dgm:cxn modelId="{225120A7-7734-4F79-A195-34BA2830AD3E}" type="presParOf" srcId="{10B301C0-2AE6-4D7F-9813-156C0B994052}" destId="{5AD28DB2-0367-457B-97DC-722187D5CBE9}" srcOrd="0" destOrd="0" presId="urn:microsoft.com/office/officeart/2008/layout/HorizontalMultiLevelHierarchy"/>
    <dgm:cxn modelId="{49FFDAB0-384B-4F38-B03F-F571DEE4D23C}" type="presParOf" srcId="{2724972E-4DF9-4466-B327-0E97D8E255A5}" destId="{E70F40E5-1A15-42DE-8A79-0BAE2B9C4D39}" srcOrd="3" destOrd="0" presId="urn:microsoft.com/office/officeart/2008/layout/HorizontalMultiLevelHierarchy"/>
    <dgm:cxn modelId="{D43059C5-6702-4CB5-9303-17E3474AB0E6}" type="presParOf" srcId="{E70F40E5-1A15-42DE-8A79-0BAE2B9C4D39}" destId="{67CAC88B-8935-4D02-97EB-ED6B1EE28610}" srcOrd="0" destOrd="0" presId="urn:microsoft.com/office/officeart/2008/layout/HorizontalMultiLevelHierarchy"/>
    <dgm:cxn modelId="{99FDF127-2ECD-44A9-8492-A6EF54CCB8EF}" type="presParOf" srcId="{E70F40E5-1A15-42DE-8A79-0BAE2B9C4D39}" destId="{E21B4980-9345-4301-ACD8-CDDD3922AF22}" srcOrd="1" destOrd="0" presId="urn:microsoft.com/office/officeart/2008/layout/HorizontalMultiLevelHierarchy"/>
    <dgm:cxn modelId="{DB88185E-42E2-457B-81F6-A34EB1883962}" type="presParOf" srcId="{3A35EC33-DC9F-49B7-AA47-06B722BC792E}" destId="{047C023A-B93B-4257-A410-B2D5BB17B99A}" srcOrd="2" destOrd="0" presId="urn:microsoft.com/office/officeart/2008/layout/HorizontalMultiLevelHierarchy"/>
    <dgm:cxn modelId="{3E470B47-15F2-40F9-954A-DEA8497FEC90}" type="presParOf" srcId="{047C023A-B93B-4257-A410-B2D5BB17B99A}" destId="{65E302AB-59DA-41A7-B93C-7567BE286863}" srcOrd="0" destOrd="0" presId="urn:microsoft.com/office/officeart/2008/layout/HorizontalMultiLevelHierarchy"/>
    <dgm:cxn modelId="{13F1FB7C-A1FD-4582-BFD3-4C4C24621914}" type="presParOf" srcId="{3A35EC33-DC9F-49B7-AA47-06B722BC792E}" destId="{39F6D47B-E60B-4490-901E-58541C1ECC55}" srcOrd="3" destOrd="0" presId="urn:microsoft.com/office/officeart/2008/layout/HorizontalMultiLevelHierarchy"/>
    <dgm:cxn modelId="{B58C853D-CA09-41D8-A093-F46F6B923DAF}" type="presParOf" srcId="{39F6D47B-E60B-4490-901E-58541C1ECC55}" destId="{7A41FF1B-B8F8-4872-927C-70F50D0C9D3D}" srcOrd="0" destOrd="0" presId="urn:microsoft.com/office/officeart/2008/layout/HorizontalMultiLevelHierarchy"/>
    <dgm:cxn modelId="{F2DBB5B7-8939-4C27-B845-CE11C5258ACD}" type="presParOf" srcId="{39F6D47B-E60B-4490-901E-58541C1ECC55}" destId="{19FD8617-D1D2-450B-B805-A679099809D1}" srcOrd="1" destOrd="0" presId="urn:microsoft.com/office/officeart/2008/layout/HorizontalMultiLevelHierarchy"/>
    <dgm:cxn modelId="{42AAC7D7-EB53-43CB-A07A-6AE6BAB08F48}" type="presParOf" srcId="{19FD8617-D1D2-450B-B805-A679099809D1}" destId="{42DC551B-FB03-4118-9B0F-8CF45F651645}" srcOrd="0" destOrd="0" presId="urn:microsoft.com/office/officeart/2008/layout/HorizontalMultiLevelHierarchy"/>
    <dgm:cxn modelId="{A62129DD-0A4B-4701-9E8C-220A2F9B494B}" type="presParOf" srcId="{42DC551B-FB03-4118-9B0F-8CF45F651645}" destId="{73F1D2C7-375E-443F-ABBF-E4529F964082}" srcOrd="0" destOrd="0" presId="urn:microsoft.com/office/officeart/2008/layout/HorizontalMultiLevelHierarchy"/>
    <dgm:cxn modelId="{C651FE83-2601-469A-A027-CB9ED333B43D}" type="presParOf" srcId="{19FD8617-D1D2-450B-B805-A679099809D1}" destId="{0B48BC8A-0E18-4289-9441-EF8B0EAC2532}" srcOrd="1" destOrd="0" presId="urn:microsoft.com/office/officeart/2008/layout/HorizontalMultiLevelHierarchy"/>
    <dgm:cxn modelId="{5669D61A-9EF2-4340-B5DD-9BC71547D827}" type="presParOf" srcId="{0B48BC8A-0E18-4289-9441-EF8B0EAC2532}" destId="{B3BD069D-B1B7-46B8-92B2-F396A3928DA2}" srcOrd="0" destOrd="0" presId="urn:microsoft.com/office/officeart/2008/layout/HorizontalMultiLevelHierarchy"/>
    <dgm:cxn modelId="{6F03D436-9086-414C-9F1C-75CD41278FB9}" type="presParOf" srcId="{0B48BC8A-0E18-4289-9441-EF8B0EAC2532}" destId="{8ED1F4FD-4726-4C26-84DE-0AD51C762A1C}" srcOrd="1" destOrd="0" presId="urn:microsoft.com/office/officeart/2008/layout/HorizontalMultiLevelHierarchy"/>
    <dgm:cxn modelId="{4B764318-7D48-4D1F-B193-45641DAC48F9}" type="presParOf" srcId="{19FD8617-D1D2-450B-B805-A679099809D1}" destId="{E0DD2A61-396D-42C3-8A99-137AAC069C77}" srcOrd="2" destOrd="0" presId="urn:microsoft.com/office/officeart/2008/layout/HorizontalMultiLevelHierarchy"/>
    <dgm:cxn modelId="{F509C14C-AA08-4FA0-BBA2-A2C2C381EAF9}" type="presParOf" srcId="{E0DD2A61-396D-42C3-8A99-137AAC069C77}" destId="{43931A90-EDA3-4AD1-AFF1-39AD33DC8CAD}" srcOrd="0" destOrd="0" presId="urn:microsoft.com/office/officeart/2008/layout/HorizontalMultiLevelHierarchy"/>
    <dgm:cxn modelId="{EDD2AC09-0620-4FF9-BE60-F3EB91A32012}" type="presParOf" srcId="{19FD8617-D1D2-450B-B805-A679099809D1}" destId="{077A7F7B-497B-4EEC-A6E6-D5883E9B7158}" srcOrd="3" destOrd="0" presId="urn:microsoft.com/office/officeart/2008/layout/HorizontalMultiLevelHierarchy"/>
    <dgm:cxn modelId="{EDAF0737-49EA-4AFE-9154-4DB3948C8BA3}" type="presParOf" srcId="{077A7F7B-497B-4EEC-A6E6-D5883E9B7158}" destId="{92AB5CA6-078F-4575-8541-6369A48DD388}" srcOrd="0" destOrd="0" presId="urn:microsoft.com/office/officeart/2008/layout/HorizontalMultiLevelHierarchy"/>
    <dgm:cxn modelId="{4EE49785-2409-4E97-89A8-07602BD25962}" type="presParOf" srcId="{077A7F7B-497B-4EEC-A6E6-D5883E9B7158}" destId="{7FB5F96B-7A56-44C0-9C6D-E27C8049BAFD}" srcOrd="1" destOrd="0" presId="urn:microsoft.com/office/officeart/2008/layout/HorizontalMultiLevelHierarchy"/>
    <dgm:cxn modelId="{9B509082-6A3A-4338-8121-D8867FA43B52}" type="presParOf" srcId="{19FD8617-D1D2-450B-B805-A679099809D1}" destId="{2C5F7382-2431-403B-B654-CF6BB7DDB890}" srcOrd="4" destOrd="0" presId="urn:microsoft.com/office/officeart/2008/layout/HorizontalMultiLevelHierarchy"/>
    <dgm:cxn modelId="{160545AC-68A6-4B9D-B7E4-5421EB7C0EE4}" type="presParOf" srcId="{2C5F7382-2431-403B-B654-CF6BB7DDB890}" destId="{DF69D574-4D02-45B2-BD57-EE233F2567DE}" srcOrd="0" destOrd="0" presId="urn:microsoft.com/office/officeart/2008/layout/HorizontalMultiLevelHierarchy"/>
    <dgm:cxn modelId="{BB360AA4-3220-4342-A070-696D1253F849}" type="presParOf" srcId="{19FD8617-D1D2-450B-B805-A679099809D1}" destId="{8FE37067-C884-4B14-BF64-E3CE766F79C3}" srcOrd="5" destOrd="0" presId="urn:microsoft.com/office/officeart/2008/layout/HorizontalMultiLevelHierarchy"/>
    <dgm:cxn modelId="{374990DD-6384-4FEC-85EA-9B9D0E1F7993}" type="presParOf" srcId="{8FE37067-C884-4B14-BF64-E3CE766F79C3}" destId="{3F50970A-7A0E-411B-8C6D-C7CBF2B7C9AB}" srcOrd="0" destOrd="0" presId="urn:microsoft.com/office/officeart/2008/layout/HorizontalMultiLevelHierarchy"/>
    <dgm:cxn modelId="{6CFFA54D-71B2-4873-8D91-6920FF51F3C0}" type="presParOf" srcId="{8FE37067-C884-4B14-BF64-E3CE766F79C3}" destId="{EA08EE43-F111-406F-86A0-BAFE29E2976E}" srcOrd="1" destOrd="0" presId="urn:microsoft.com/office/officeart/2008/layout/HorizontalMultiLevelHierarchy"/>
    <dgm:cxn modelId="{0177C4AB-8470-450E-84CA-2090BF628464}" type="presParOf" srcId="{3A35EC33-DC9F-49B7-AA47-06B722BC792E}" destId="{5D2981CA-8D16-4E0A-A93E-03C053774F1B}" srcOrd="4" destOrd="0" presId="urn:microsoft.com/office/officeart/2008/layout/HorizontalMultiLevelHierarchy"/>
    <dgm:cxn modelId="{7076BC07-9598-4DE5-ACE2-BA97036CAD3E}" type="presParOf" srcId="{5D2981CA-8D16-4E0A-A93E-03C053774F1B}" destId="{5CF1C467-8EAE-45E0-86CB-DACAA26C22FF}" srcOrd="0" destOrd="0" presId="urn:microsoft.com/office/officeart/2008/layout/HorizontalMultiLevelHierarchy"/>
    <dgm:cxn modelId="{F41D6B28-449B-47AD-899C-57B9086E3AD9}" type="presParOf" srcId="{3A35EC33-DC9F-49B7-AA47-06B722BC792E}" destId="{FBBFEB05-89F6-4F10-9874-250274EE86C3}" srcOrd="5" destOrd="0" presId="urn:microsoft.com/office/officeart/2008/layout/HorizontalMultiLevelHierarchy"/>
    <dgm:cxn modelId="{3C820480-A6BB-41EC-A1AB-8EF87F73928A}" type="presParOf" srcId="{FBBFEB05-89F6-4F10-9874-250274EE86C3}" destId="{846E5045-76B9-47CD-B033-EAF6C243C369}" srcOrd="0" destOrd="0" presId="urn:microsoft.com/office/officeart/2008/layout/HorizontalMultiLevelHierarchy"/>
    <dgm:cxn modelId="{DE66E526-F45E-4B13-951A-181B03FF72FD}" type="presParOf" srcId="{FBBFEB05-89F6-4F10-9874-250274EE86C3}" destId="{E9067291-8A11-49D8-B150-2D4061535925}" srcOrd="1" destOrd="0" presId="urn:microsoft.com/office/officeart/2008/layout/HorizontalMultiLevelHierarchy"/>
    <dgm:cxn modelId="{7788DDEB-FC07-42A9-A064-9B15022D229B}" type="presParOf" srcId="{E9067291-8A11-49D8-B150-2D4061535925}" destId="{282FBB04-D414-4EE0-BDB0-0B5DA7CB82EB}" srcOrd="0" destOrd="0" presId="urn:microsoft.com/office/officeart/2008/layout/HorizontalMultiLevelHierarchy"/>
    <dgm:cxn modelId="{551AB211-57FE-4FFB-8FB9-0BF86B59F99D}" type="presParOf" srcId="{282FBB04-D414-4EE0-BDB0-0B5DA7CB82EB}" destId="{21E7AC88-4FB4-4F9E-9C44-8FC6D0D5C7C5}" srcOrd="0" destOrd="0" presId="urn:microsoft.com/office/officeart/2008/layout/HorizontalMultiLevelHierarchy"/>
    <dgm:cxn modelId="{1A320FBF-5AAB-4792-B47A-67D11F0FC7F6}" type="presParOf" srcId="{E9067291-8A11-49D8-B150-2D4061535925}" destId="{30CBED50-01D3-46CE-A6B7-1CACCD9B17FB}" srcOrd="1" destOrd="0" presId="urn:microsoft.com/office/officeart/2008/layout/HorizontalMultiLevelHierarchy"/>
    <dgm:cxn modelId="{3A17974E-F56C-4863-B510-53ED6BE0B1CE}" type="presParOf" srcId="{30CBED50-01D3-46CE-A6B7-1CACCD9B17FB}" destId="{FDEF94C1-0921-42E5-BF7F-BC277358B39A}" srcOrd="0" destOrd="0" presId="urn:microsoft.com/office/officeart/2008/layout/HorizontalMultiLevelHierarchy"/>
    <dgm:cxn modelId="{395D41E2-BC88-41D3-864B-E2FFC6F7C28F}" type="presParOf" srcId="{30CBED50-01D3-46CE-A6B7-1CACCD9B17FB}" destId="{E37898E3-A08D-46DC-A2D2-E38342FC51B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388E92-25C5-445C-BCF9-D72C6325AE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1F73CC-B143-498A-93D7-C4A5E787C367}">
      <dgm:prSet phldrT="[Текст]"/>
      <dgm:spPr/>
      <dgm:t>
        <a:bodyPr/>
        <a:lstStyle/>
        <a:p>
          <a:r>
            <a:rPr lang="en-US" dirty="0"/>
            <a:t>Positive Test case</a:t>
          </a:r>
          <a:endParaRPr lang="ru-RU" dirty="0"/>
        </a:p>
      </dgm:t>
    </dgm:pt>
    <dgm:pt modelId="{5E63BBAD-010A-485C-AEE8-9E1C393DF3A9}" type="parTrans" cxnId="{26DF2405-AC48-4A3A-A75B-0E3CE15FE062}">
      <dgm:prSet/>
      <dgm:spPr/>
      <dgm:t>
        <a:bodyPr/>
        <a:lstStyle/>
        <a:p>
          <a:endParaRPr lang="ru-RU"/>
        </a:p>
      </dgm:t>
    </dgm:pt>
    <dgm:pt modelId="{E7679568-7C18-4D0A-B202-6C829D98EA49}" type="sibTrans" cxnId="{26DF2405-AC48-4A3A-A75B-0E3CE15FE062}">
      <dgm:prSet/>
      <dgm:spPr/>
      <dgm:t>
        <a:bodyPr/>
        <a:lstStyle/>
        <a:p>
          <a:endParaRPr lang="ru-RU"/>
        </a:p>
      </dgm:t>
    </dgm:pt>
    <dgm:pt modelId="{55F2E48F-AA16-4633-8B1F-961BC29377C6}">
      <dgm:prSet phldrT="[Текст]"/>
      <dgm:spPr/>
      <dgm:t>
        <a:bodyPr/>
        <a:lstStyle/>
        <a:p>
          <a:r>
            <a:rPr lang="en-US" dirty="0"/>
            <a:t>Negative Test case</a:t>
          </a:r>
          <a:endParaRPr lang="ru-RU" dirty="0"/>
        </a:p>
      </dgm:t>
    </dgm:pt>
    <dgm:pt modelId="{5A444F67-D176-421D-9770-F19AA677027E}" type="parTrans" cxnId="{8449FF1D-7735-4116-A801-1BE825DD14B4}">
      <dgm:prSet/>
      <dgm:spPr/>
      <dgm:t>
        <a:bodyPr/>
        <a:lstStyle/>
        <a:p>
          <a:endParaRPr lang="ru-RU"/>
        </a:p>
      </dgm:t>
    </dgm:pt>
    <dgm:pt modelId="{51DFD7DB-F82B-4267-A7E6-A6D458EC36BA}" type="sibTrans" cxnId="{8449FF1D-7735-4116-A801-1BE825DD14B4}">
      <dgm:prSet/>
      <dgm:spPr/>
      <dgm:t>
        <a:bodyPr/>
        <a:lstStyle/>
        <a:p>
          <a:endParaRPr lang="ru-RU"/>
        </a:p>
      </dgm:t>
    </dgm:pt>
    <dgm:pt modelId="{B4C9C2CE-137C-4A15-A533-8B0360976C98}" type="pres">
      <dgm:prSet presAssocID="{13388E92-25C5-445C-BCF9-D72C6325AE65}" presName="linear" presStyleCnt="0">
        <dgm:presLayoutVars>
          <dgm:dir/>
          <dgm:animLvl val="lvl"/>
          <dgm:resizeHandles val="exact"/>
        </dgm:presLayoutVars>
      </dgm:prSet>
      <dgm:spPr/>
    </dgm:pt>
    <dgm:pt modelId="{6EE17350-5A4E-4D7C-99D4-89A90B70D342}" type="pres">
      <dgm:prSet presAssocID="{381F73CC-B143-498A-93D7-C4A5E787C367}" presName="parentLin" presStyleCnt="0"/>
      <dgm:spPr/>
    </dgm:pt>
    <dgm:pt modelId="{290A8AE4-EECC-4C71-BE25-9B3AB840A380}" type="pres">
      <dgm:prSet presAssocID="{381F73CC-B143-498A-93D7-C4A5E787C367}" presName="parentLeftMargin" presStyleLbl="node1" presStyleIdx="0" presStyleCnt="2"/>
      <dgm:spPr/>
    </dgm:pt>
    <dgm:pt modelId="{EC090257-95A9-4C67-8716-9D1ACE7B2398}" type="pres">
      <dgm:prSet presAssocID="{381F73CC-B143-498A-93D7-C4A5E787C3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EB6DC6-89BC-4421-8C78-125DD9DBE011}" type="pres">
      <dgm:prSet presAssocID="{381F73CC-B143-498A-93D7-C4A5E787C367}" presName="negativeSpace" presStyleCnt="0"/>
      <dgm:spPr/>
    </dgm:pt>
    <dgm:pt modelId="{18A08BC2-EFD3-44AA-9F2B-7F73C1C6143A}" type="pres">
      <dgm:prSet presAssocID="{381F73CC-B143-498A-93D7-C4A5E787C367}" presName="childText" presStyleLbl="conFgAcc1" presStyleIdx="0" presStyleCnt="2">
        <dgm:presLayoutVars>
          <dgm:bulletEnabled val="1"/>
        </dgm:presLayoutVars>
      </dgm:prSet>
      <dgm:spPr/>
    </dgm:pt>
    <dgm:pt modelId="{9A94C445-6B8A-40DB-9BD8-5CDED04E3C63}" type="pres">
      <dgm:prSet presAssocID="{E7679568-7C18-4D0A-B202-6C829D98EA49}" presName="spaceBetweenRectangles" presStyleCnt="0"/>
      <dgm:spPr/>
    </dgm:pt>
    <dgm:pt modelId="{1BEE7B5C-E3AA-4D75-BBA4-24C7F116C45D}" type="pres">
      <dgm:prSet presAssocID="{55F2E48F-AA16-4633-8B1F-961BC29377C6}" presName="parentLin" presStyleCnt="0"/>
      <dgm:spPr/>
    </dgm:pt>
    <dgm:pt modelId="{F1B17E27-4117-4461-B3F0-B4898B2F8160}" type="pres">
      <dgm:prSet presAssocID="{55F2E48F-AA16-4633-8B1F-961BC29377C6}" presName="parentLeftMargin" presStyleLbl="node1" presStyleIdx="0" presStyleCnt="2"/>
      <dgm:spPr/>
    </dgm:pt>
    <dgm:pt modelId="{B220A2D0-6E2C-40F0-A34C-6F4538349F43}" type="pres">
      <dgm:prSet presAssocID="{55F2E48F-AA16-4633-8B1F-961BC29377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4D28849-ACA4-4811-816A-FC4E8AEF6B48}" type="pres">
      <dgm:prSet presAssocID="{55F2E48F-AA16-4633-8B1F-961BC29377C6}" presName="negativeSpace" presStyleCnt="0"/>
      <dgm:spPr/>
    </dgm:pt>
    <dgm:pt modelId="{011CD36B-875A-480C-ADD7-EB150AB88257}" type="pres">
      <dgm:prSet presAssocID="{55F2E48F-AA16-4633-8B1F-961BC29377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6DF2405-AC48-4A3A-A75B-0E3CE15FE062}" srcId="{13388E92-25C5-445C-BCF9-D72C6325AE65}" destId="{381F73CC-B143-498A-93D7-C4A5E787C367}" srcOrd="0" destOrd="0" parTransId="{5E63BBAD-010A-485C-AEE8-9E1C393DF3A9}" sibTransId="{E7679568-7C18-4D0A-B202-6C829D98EA49}"/>
    <dgm:cxn modelId="{8449FF1D-7735-4116-A801-1BE825DD14B4}" srcId="{13388E92-25C5-445C-BCF9-D72C6325AE65}" destId="{55F2E48F-AA16-4633-8B1F-961BC29377C6}" srcOrd="1" destOrd="0" parTransId="{5A444F67-D176-421D-9770-F19AA677027E}" sibTransId="{51DFD7DB-F82B-4267-A7E6-A6D458EC36BA}"/>
    <dgm:cxn modelId="{3AFEBE3C-A7DD-4B54-BA6D-2392D30794FF}" type="presOf" srcId="{55F2E48F-AA16-4633-8B1F-961BC29377C6}" destId="{F1B17E27-4117-4461-B3F0-B4898B2F8160}" srcOrd="0" destOrd="0" presId="urn:microsoft.com/office/officeart/2005/8/layout/list1"/>
    <dgm:cxn modelId="{55118F3E-4C89-4E83-9AA7-A0B1906C1D5D}" type="presOf" srcId="{13388E92-25C5-445C-BCF9-D72C6325AE65}" destId="{B4C9C2CE-137C-4A15-A533-8B0360976C98}" srcOrd="0" destOrd="0" presId="urn:microsoft.com/office/officeart/2005/8/layout/list1"/>
    <dgm:cxn modelId="{6B0CB056-96C3-4DF1-A13B-730723DF7FBC}" type="presOf" srcId="{381F73CC-B143-498A-93D7-C4A5E787C367}" destId="{290A8AE4-EECC-4C71-BE25-9B3AB840A380}" srcOrd="0" destOrd="0" presId="urn:microsoft.com/office/officeart/2005/8/layout/list1"/>
    <dgm:cxn modelId="{0DE8768B-2FC3-4BAB-B485-EF3A54C08676}" type="presOf" srcId="{55F2E48F-AA16-4633-8B1F-961BC29377C6}" destId="{B220A2D0-6E2C-40F0-A34C-6F4538349F43}" srcOrd="1" destOrd="0" presId="urn:microsoft.com/office/officeart/2005/8/layout/list1"/>
    <dgm:cxn modelId="{08F88BAE-1786-4FEB-BCC9-098EAAD21A8C}" type="presOf" srcId="{381F73CC-B143-498A-93D7-C4A5E787C367}" destId="{EC090257-95A9-4C67-8716-9D1ACE7B2398}" srcOrd="1" destOrd="0" presId="urn:microsoft.com/office/officeart/2005/8/layout/list1"/>
    <dgm:cxn modelId="{6951F822-14DB-4181-A94F-19E758E8E1D4}" type="presParOf" srcId="{B4C9C2CE-137C-4A15-A533-8B0360976C98}" destId="{6EE17350-5A4E-4D7C-99D4-89A90B70D342}" srcOrd="0" destOrd="0" presId="urn:microsoft.com/office/officeart/2005/8/layout/list1"/>
    <dgm:cxn modelId="{D02D2A14-3654-4B90-BFCB-EB8566956517}" type="presParOf" srcId="{6EE17350-5A4E-4D7C-99D4-89A90B70D342}" destId="{290A8AE4-EECC-4C71-BE25-9B3AB840A380}" srcOrd="0" destOrd="0" presId="urn:microsoft.com/office/officeart/2005/8/layout/list1"/>
    <dgm:cxn modelId="{CF06A06D-AE7B-4FF5-94A3-FBAB743509E0}" type="presParOf" srcId="{6EE17350-5A4E-4D7C-99D4-89A90B70D342}" destId="{EC090257-95A9-4C67-8716-9D1ACE7B2398}" srcOrd="1" destOrd="0" presId="urn:microsoft.com/office/officeart/2005/8/layout/list1"/>
    <dgm:cxn modelId="{FC76C0FD-4C5F-4F70-A423-063C18D33ACA}" type="presParOf" srcId="{B4C9C2CE-137C-4A15-A533-8B0360976C98}" destId="{33EB6DC6-89BC-4421-8C78-125DD9DBE011}" srcOrd="1" destOrd="0" presId="urn:microsoft.com/office/officeart/2005/8/layout/list1"/>
    <dgm:cxn modelId="{CF226A7A-3D01-4BE6-817D-27A3BBDA664F}" type="presParOf" srcId="{B4C9C2CE-137C-4A15-A533-8B0360976C98}" destId="{18A08BC2-EFD3-44AA-9F2B-7F73C1C6143A}" srcOrd="2" destOrd="0" presId="urn:microsoft.com/office/officeart/2005/8/layout/list1"/>
    <dgm:cxn modelId="{B129ABD7-9824-4F21-841D-B696F3F8CBE5}" type="presParOf" srcId="{B4C9C2CE-137C-4A15-A533-8B0360976C98}" destId="{9A94C445-6B8A-40DB-9BD8-5CDED04E3C63}" srcOrd="3" destOrd="0" presId="urn:microsoft.com/office/officeart/2005/8/layout/list1"/>
    <dgm:cxn modelId="{1147B8DE-0CCD-4768-BA02-D948C49AF02F}" type="presParOf" srcId="{B4C9C2CE-137C-4A15-A533-8B0360976C98}" destId="{1BEE7B5C-E3AA-4D75-BBA4-24C7F116C45D}" srcOrd="4" destOrd="0" presId="urn:microsoft.com/office/officeart/2005/8/layout/list1"/>
    <dgm:cxn modelId="{47A15163-02C6-4A71-9DA6-E3732A31CD62}" type="presParOf" srcId="{1BEE7B5C-E3AA-4D75-BBA4-24C7F116C45D}" destId="{F1B17E27-4117-4461-B3F0-B4898B2F8160}" srcOrd="0" destOrd="0" presId="urn:microsoft.com/office/officeart/2005/8/layout/list1"/>
    <dgm:cxn modelId="{CFE9E269-9AEF-48D6-BF52-DBDC119CE031}" type="presParOf" srcId="{1BEE7B5C-E3AA-4D75-BBA4-24C7F116C45D}" destId="{B220A2D0-6E2C-40F0-A34C-6F4538349F43}" srcOrd="1" destOrd="0" presId="urn:microsoft.com/office/officeart/2005/8/layout/list1"/>
    <dgm:cxn modelId="{F45F8BB0-52B7-420F-9B64-D60D0B685D09}" type="presParOf" srcId="{B4C9C2CE-137C-4A15-A533-8B0360976C98}" destId="{64D28849-ACA4-4811-816A-FC4E8AEF6B48}" srcOrd="5" destOrd="0" presId="urn:microsoft.com/office/officeart/2005/8/layout/list1"/>
    <dgm:cxn modelId="{F33CA3BC-184E-4A08-A1D6-5034AC9F8E0A}" type="presParOf" srcId="{B4C9C2CE-137C-4A15-A533-8B0360976C98}" destId="{011CD36B-875A-480C-ADD7-EB150AB882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C04207-9698-4BE5-95B7-EE77E555B04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D14D28-4B3F-4BA4-A8E6-B29DAF33D581}">
      <dgm:prSet phldrT="[Текст]"/>
      <dgm:spPr/>
      <dgm:t>
        <a:bodyPr/>
        <a:lstStyle/>
        <a:p>
          <a:r>
            <a:rPr lang="ru-RU" dirty="0"/>
            <a:t>Авторизация</a:t>
          </a:r>
        </a:p>
      </dgm:t>
    </dgm:pt>
    <dgm:pt modelId="{CFB1344C-8544-4750-9C62-C2C90A63C194}" type="parTrans" cxnId="{8D5F7AB3-299D-4EC1-8EC7-57B39F32C43E}">
      <dgm:prSet/>
      <dgm:spPr/>
      <dgm:t>
        <a:bodyPr/>
        <a:lstStyle/>
        <a:p>
          <a:endParaRPr lang="ru-RU"/>
        </a:p>
      </dgm:t>
    </dgm:pt>
    <dgm:pt modelId="{06464992-86FA-4C56-A465-0612CA1A8E29}" type="sibTrans" cxnId="{8D5F7AB3-299D-4EC1-8EC7-57B39F32C43E}">
      <dgm:prSet/>
      <dgm:spPr/>
      <dgm:t>
        <a:bodyPr/>
        <a:lstStyle/>
        <a:p>
          <a:endParaRPr lang="ru-RU"/>
        </a:p>
      </dgm:t>
    </dgm:pt>
    <dgm:pt modelId="{AC3F81F3-377C-47C9-9A3F-42B1FC370012}">
      <dgm:prSet phldrT="[Текст]"/>
      <dgm:spPr/>
      <dgm:t>
        <a:bodyPr/>
        <a:lstStyle/>
        <a:p>
          <a:r>
            <a:rPr lang="ru-RU" dirty="0"/>
            <a:t>Тест №1</a:t>
          </a:r>
        </a:p>
      </dgm:t>
    </dgm:pt>
    <dgm:pt modelId="{BBE43E34-39D2-48C8-B42E-639C2B26F475}" type="parTrans" cxnId="{943E76F5-3174-41B9-BC02-200418C7732F}">
      <dgm:prSet/>
      <dgm:spPr/>
      <dgm:t>
        <a:bodyPr/>
        <a:lstStyle/>
        <a:p>
          <a:endParaRPr lang="ru-RU"/>
        </a:p>
      </dgm:t>
    </dgm:pt>
    <dgm:pt modelId="{D853E605-C83C-4F60-9301-8A49776A08FE}" type="sibTrans" cxnId="{943E76F5-3174-41B9-BC02-200418C7732F}">
      <dgm:prSet/>
      <dgm:spPr/>
      <dgm:t>
        <a:bodyPr/>
        <a:lstStyle/>
        <a:p>
          <a:endParaRPr lang="ru-RU"/>
        </a:p>
      </dgm:t>
    </dgm:pt>
    <dgm:pt modelId="{FBC7EC74-A794-4A75-A792-8844ED2183D4}">
      <dgm:prSet phldrT="[Текст]"/>
      <dgm:spPr/>
      <dgm:t>
        <a:bodyPr/>
        <a:lstStyle/>
        <a:p>
          <a:r>
            <a:rPr lang="ru-RU" dirty="0"/>
            <a:t>Тест №2</a:t>
          </a:r>
        </a:p>
      </dgm:t>
    </dgm:pt>
    <dgm:pt modelId="{8B2F0FBC-8422-4CFD-A054-BAFFD34F5DEB}" type="parTrans" cxnId="{6905F541-8653-47D5-9771-2785A92B341A}">
      <dgm:prSet/>
      <dgm:spPr/>
      <dgm:t>
        <a:bodyPr/>
        <a:lstStyle/>
        <a:p>
          <a:endParaRPr lang="ru-RU"/>
        </a:p>
      </dgm:t>
    </dgm:pt>
    <dgm:pt modelId="{88777C7B-BA1E-4FB4-B0AE-8FBD9CAEEB5B}" type="sibTrans" cxnId="{6905F541-8653-47D5-9771-2785A92B341A}">
      <dgm:prSet/>
      <dgm:spPr/>
      <dgm:t>
        <a:bodyPr/>
        <a:lstStyle/>
        <a:p>
          <a:endParaRPr lang="ru-RU"/>
        </a:p>
      </dgm:t>
    </dgm:pt>
    <dgm:pt modelId="{A6EA17F8-5100-4513-BFBF-F1B8A8E72589}">
      <dgm:prSet phldrT="[Текст]"/>
      <dgm:spPr/>
      <dgm:t>
        <a:bodyPr/>
        <a:lstStyle/>
        <a:p>
          <a:r>
            <a:rPr lang="ru-RU" dirty="0"/>
            <a:t>Регистрация</a:t>
          </a:r>
        </a:p>
      </dgm:t>
    </dgm:pt>
    <dgm:pt modelId="{8D4CA0FB-7FDB-475F-8B5A-9C73E8358AF4}" type="parTrans" cxnId="{8AC8FD95-515D-4123-9634-DC0093DF5638}">
      <dgm:prSet/>
      <dgm:spPr/>
      <dgm:t>
        <a:bodyPr/>
        <a:lstStyle/>
        <a:p>
          <a:endParaRPr lang="ru-RU"/>
        </a:p>
      </dgm:t>
    </dgm:pt>
    <dgm:pt modelId="{08E0652F-F6C9-4DC5-885F-397B6996F22C}" type="sibTrans" cxnId="{8AC8FD95-515D-4123-9634-DC0093DF5638}">
      <dgm:prSet/>
      <dgm:spPr/>
      <dgm:t>
        <a:bodyPr/>
        <a:lstStyle/>
        <a:p>
          <a:endParaRPr lang="ru-RU"/>
        </a:p>
      </dgm:t>
    </dgm:pt>
    <dgm:pt modelId="{18FB8890-67FF-4B49-9564-0A881A0D6B0A}">
      <dgm:prSet phldrT="[Текст]"/>
      <dgm:spPr/>
      <dgm:t>
        <a:bodyPr/>
        <a:lstStyle/>
        <a:p>
          <a:r>
            <a:rPr lang="ru-RU" dirty="0"/>
            <a:t>Тест №1</a:t>
          </a:r>
        </a:p>
      </dgm:t>
    </dgm:pt>
    <dgm:pt modelId="{5ABA869C-A9D7-45B2-B36F-B7121AE6FC6B}" type="parTrans" cxnId="{1F60FBB9-F7D0-49D3-A070-DA6FF524DDC0}">
      <dgm:prSet/>
      <dgm:spPr/>
      <dgm:t>
        <a:bodyPr/>
        <a:lstStyle/>
        <a:p>
          <a:endParaRPr lang="ru-RU"/>
        </a:p>
      </dgm:t>
    </dgm:pt>
    <dgm:pt modelId="{BB218F42-7E6E-4072-8871-C3385A71A60E}" type="sibTrans" cxnId="{1F60FBB9-F7D0-49D3-A070-DA6FF524DDC0}">
      <dgm:prSet/>
      <dgm:spPr/>
      <dgm:t>
        <a:bodyPr/>
        <a:lstStyle/>
        <a:p>
          <a:endParaRPr lang="ru-RU"/>
        </a:p>
      </dgm:t>
    </dgm:pt>
    <dgm:pt modelId="{187CB92E-200E-43B2-9FDA-042426206910}">
      <dgm:prSet phldrT="[Текст]"/>
      <dgm:spPr/>
      <dgm:t>
        <a:bodyPr/>
        <a:lstStyle/>
        <a:p>
          <a:r>
            <a:rPr lang="ru-RU" dirty="0"/>
            <a:t>Тест №2</a:t>
          </a:r>
        </a:p>
      </dgm:t>
    </dgm:pt>
    <dgm:pt modelId="{1C4EF117-42E6-4E32-B951-F04CABE5E512}" type="parTrans" cxnId="{2FA1886E-6345-4D60-874A-AFF59D820844}">
      <dgm:prSet/>
      <dgm:spPr/>
      <dgm:t>
        <a:bodyPr/>
        <a:lstStyle/>
        <a:p>
          <a:endParaRPr lang="ru-RU"/>
        </a:p>
      </dgm:t>
    </dgm:pt>
    <dgm:pt modelId="{9D21971D-1098-4D02-831A-068985C292DE}" type="sibTrans" cxnId="{2FA1886E-6345-4D60-874A-AFF59D820844}">
      <dgm:prSet/>
      <dgm:spPr/>
      <dgm:t>
        <a:bodyPr/>
        <a:lstStyle/>
        <a:p>
          <a:endParaRPr lang="ru-RU"/>
        </a:p>
      </dgm:t>
    </dgm:pt>
    <dgm:pt modelId="{738D5122-F4EE-4417-A004-B1B1731B1EC7}">
      <dgm:prSet phldrT="[Текст]"/>
      <dgm:spPr/>
      <dgm:t>
        <a:bodyPr/>
        <a:lstStyle/>
        <a:p>
          <a:r>
            <a:rPr lang="ru-RU" dirty="0"/>
            <a:t>Комментирование</a:t>
          </a:r>
        </a:p>
      </dgm:t>
    </dgm:pt>
    <dgm:pt modelId="{B6EB84BB-D4EC-49E7-9506-39504B7B52FB}" type="parTrans" cxnId="{BD3184FC-BF97-4249-BE17-3D72B9ADE419}">
      <dgm:prSet/>
      <dgm:spPr/>
      <dgm:t>
        <a:bodyPr/>
        <a:lstStyle/>
        <a:p>
          <a:endParaRPr lang="ru-RU"/>
        </a:p>
      </dgm:t>
    </dgm:pt>
    <dgm:pt modelId="{566B16C7-1DFC-44D8-A956-F817260D12A5}" type="sibTrans" cxnId="{BD3184FC-BF97-4249-BE17-3D72B9ADE419}">
      <dgm:prSet/>
      <dgm:spPr/>
      <dgm:t>
        <a:bodyPr/>
        <a:lstStyle/>
        <a:p>
          <a:endParaRPr lang="ru-RU"/>
        </a:p>
      </dgm:t>
    </dgm:pt>
    <dgm:pt modelId="{7068358E-9E71-4518-96C5-CF4B555DAF74}">
      <dgm:prSet phldrT="[Текст]"/>
      <dgm:spPr/>
      <dgm:t>
        <a:bodyPr/>
        <a:lstStyle/>
        <a:p>
          <a:r>
            <a:rPr lang="ru-RU" dirty="0"/>
            <a:t>Тест №1</a:t>
          </a:r>
        </a:p>
      </dgm:t>
    </dgm:pt>
    <dgm:pt modelId="{32209FD3-2D2B-4254-B43B-A767237EC748}" type="parTrans" cxnId="{80209160-5C7A-47CD-A408-6B0BD2B863E3}">
      <dgm:prSet/>
      <dgm:spPr/>
      <dgm:t>
        <a:bodyPr/>
        <a:lstStyle/>
        <a:p>
          <a:endParaRPr lang="ru-RU"/>
        </a:p>
      </dgm:t>
    </dgm:pt>
    <dgm:pt modelId="{AA5FAC83-3251-4284-835E-C7F1570C1194}" type="sibTrans" cxnId="{80209160-5C7A-47CD-A408-6B0BD2B863E3}">
      <dgm:prSet/>
      <dgm:spPr/>
      <dgm:t>
        <a:bodyPr/>
        <a:lstStyle/>
        <a:p>
          <a:endParaRPr lang="ru-RU"/>
        </a:p>
      </dgm:t>
    </dgm:pt>
    <dgm:pt modelId="{0967CCE5-2E96-4347-9016-00C793438BD1}">
      <dgm:prSet phldrT="[Текст]"/>
      <dgm:spPr/>
      <dgm:t>
        <a:bodyPr/>
        <a:lstStyle/>
        <a:p>
          <a:r>
            <a:rPr lang="ru-RU" dirty="0"/>
            <a:t>Тест №2</a:t>
          </a:r>
        </a:p>
      </dgm:t>
    </dgm:pt>
    <dgm:pt modelId="{9DA0579B-30CB-44C7-AF1B-2F0863805588}" type="parTrans" cxnId="{A8B2D4FF-2601-45BE-B1F1-E821B35E6778}">
      <dgm:prSet/>
      <dgm:spPr/>
      <dgm:t>
        <a:bodyPr/>
        <a:lstStyle/>
        <a:p>
          <a:endParaRPr lang="ru-RU"/>
        </a:p>
      </dgm:t>
    </dgm:pt>
    <dgm:pt modelId="{382F3848-FED2-4520-984F-DEB0182D867A}" type="sibTrans" cxnId="{A8B2D4FF-2601-45BE-B1F1-E821B35E6778}">
      <dgm:prSet/>
      <dgm:spPr/>
      <dgm:t>
        <a:bodyPr/>
        <a:lstStyle/>
        <a:p>
          <a:endParaRPr lang="ru-RU"/>
        </a:p>
      </dgm:t>
    </dgm:pt>
    <dgm:pt modelId="{4C2B0E6E-DFF1-4F19-86C1-8DFD83010BAF}" type="pres">
      <dgm:prSet presAssocID="{6FC04207-9698-4BE5-95B7-EE77E555B041}" presName="Name0" presStyleCnt="0">
        <dgm:presLayoutVars>
          <dgm:dir/>
          <dgm:resizeHandles val="exact"/>
        </dgm:presLayoutVars>
      </dgm:prSet>
      <dgm:spPr/>
    </dgm:pt>
    <dgm:pt modelId="{B13F82C7-0AAA-4A63-99C8-235BE52FCEA9}" type="pres">
      <dgm:prSet presAssocID="{11D14D28-4B3F-4BA4-A8E6-B29DAF33D581}" presName="node" presStyleLbl="node1" presStyleIdx="0" presStyleCnt="3">
        <dgm:presLayoutVars>
          <dgm:bulletEnabled val="1"/>
        </dgm:presLayoutVars>
      </dgm:prSet>
      <dgm:spPr/>
    </dgm:pt>
    <dgm:pt modelId="{EB903F69-4F1C-430A-A996-B22E017DB7FF}" type="pres">
      <dgm:prSet presAssocID="{06464992-86FA-4C56-A465-0612CA1A8E29}" presName="sibTrans" presStyleCnt="0"/>
      <dgm:spPr/>
    </dgm:pt>
    <dgm:pt modelId="{6FB056B4-89A6-4707-950F-478F313FD9C8}" type="pres">
      <dgm:prSet presAssocID="{A6EA17F8-5100-4513-BFBF-F1B8A8E72589}" presName="node" presStyleLbl="node1" presStyleIdx="1" presStyleCnt="3">
        <dgm:presLayoutVars>
          <dgm:bulletEnabled val="1"/>
        </dgm:presLayoutVars>
      </dgm:prSet>
      <dgm:spPr/>
    </dgm:pt>
    <dgm:pt modelId="{41B42DA1-428B-4454-9BB5-8D52C30480FE}" type="pres">
      <dgm:prSet presAssocID="{08E0652F-F6C9-4DC5-885F-397B6996F22C}" presName="sibTrans" presStyleCnt="0"/>
      <dgm:spPr/>
    </dgm:pt>
    <dgm:pt modelId="{073480F5-2009-4F10-9012-FF152EE03006}" type="pres">
      <dgm:prSet presAssocID="{738D5122-F4EE-4417-A004-B1B1731B1EC7}" presName="node" presStyleLbl="node1" presStyleIdx="2" presStyleCnt="3">
        <dgm:presLayoutVars>
          <dgm:bulletEnabled val="1"/>
        </dgm:presLayoutVars>
      </dgm:prSet>
      <dgm:spPr/>
    </dgm:pt>
  </dgm:ptLst>
  <dgm:cxnLst>
    <dgm:cxn modelId="{06E9410A-4B98-4145-ACB3-42401C9EBB76}" type="presOf" srcId="{11D14D28-4B3F-4BA4-A8E6-B29DAF33D581}" destId="{B13F82C7-0AAA-4A63-99C8-235BE52FCEA9}" srcOrd="0" destOrd="0" presId="urn:microsoft.com/office/officeart/2005/8/layout/hList6"/>
    <dgm:cxn modelId="{DF3A641B-D082-45B9-9416-5652CFE49616}" type="presOf" srcId="{0967CCE5-2E96-4347-9016-00C793438BD1}" destId="{073480F5-2009-4F10-9012-FF152EE03006}" srcOrd="0" destOrd="2" presId="urn:microsoft.com/office/officeart/2005/8/layout/hList6"/>
    <dgm:cxn modelId="{80209160-5C7A-47CD-A408-6B0BD2B863E3}" srcId="{738D5122-F4EE-4417-A004-B1B1731B1EC7}" destId="{7068358E-9E71-4518-96C5-CF4B555DAF74}" srcOrd="0" destOrd="0" parTransId="{32209FD3-2D2B-4254-B43B-A767237EC748}" sibTransId="{AA5FAC83-3251-4284-835E-C7F1570C1194}"/>
    <dgm:cxn modelId="{6905F541-8653-47D5-9771-2785A92B341A}" srcId="{11D14D28-4B3F-4BA4-A8E6-B29DAF33D581}" destId="{FBC7EC74-A794-4A75-A792-8844ED2183D4}" srcOrd="1" destOrd="0" parTransId="{8B2F0FBC-8422-4CFD-A054-BAFFD34F5DEB}" sibTransId="{88777C7B-BA1E-4FB4-B0AE-8FBD9CAEEB5B}"/>
    <dgm:cxn modelId="{084E6766-856D-40AE-8D57-4811FC466288}" type="presOf" srcId="{187CB92E-200E-43B2-9FDA-042426206910}" destId="{6FB056B4-89A6-4707-950F-478F313FD9C8}" srcOrd="0" destOrd="2" presId="urn:microsoft.com/office/officeart/2005/8/layout/hList6"/>
    <dgm:cxn modelId="{DED86C67-38B5-4640-B1E3-184821F02C0C}" type="presOf" srcId="{738D5122-F4EE-4417-A004-B1B1731B1EC7}" destId="{073480F5-2009-4F10-9012-FF152EE03006}" srcOrd="0" destOrd="0" presId="urn:microsoft.com/office/officeart/2005/8/layout/hList6"/>
    <dgm:cxn modelId="{2FA1886E-6345-4D60-874A-AFF59D820844}" srcId="{A6EA17F8-5100-4513-BFBF-F1B8A8E72589}" destId="{187CB92E-200E-43B2-9FDA-042426206910}" srcOrd="1" destOrd="0" parTransId="{1C4EF117-42E6-4E32-B951-F04CABE5E512}" sibTransId="{9D21971D-1098-4D02-831A-068985C292DE}"/>
    <dgm:cxn modelId="{15E49258-36E4-4512-9981-FF441A6DE5AC}" type="presOf" srcId="{18FB8890-67FF-4B49-9564-0A881A0D6B0A}" destId="{6FB056B4-89A6-4707-950F-478F313FD9C8}" srcOrd="0" destOrd="1" presId="urn:microsoft.com/office/officeart/2005/8/layout/hList6"/>
    <dgm:cxn modelId="{6BE8B68F-F4C9-40CB-A8C8-DF0DF6B25C2A}" type="presOf" srcId="{FBC7EC74-A794-4A75-A792-8844ED2183D4}" destId="{B13F82C7-0AAA-4A63-99C8-235BE52FCEA9}" srcOrd="0" destOrd="2" presId="urn:microsoft.com/office/officeart/2005/8/layout/hList6"/>
    <dgm:cxn modelId="{8AC8FD95-515D-4123-9634-DC0093DF5638}" srcId="{6FC04207-9698-4BE5-95B7-EE77E555B041}" destId="{A6EA17F8-5100-4513-BFBF-F1B8A8E72589}" srcOrd="1" destOrd="0" parTransId="{8D4CA0FB-7FDB-475F-8B5A-9C73E8358AF4}" sibTransId="{08E0652F-F6C9-4DC5-885F-397B6996F22C}"/>
    <dgm:cxn modelId="{DFE8D2A2-4FFE-4EAD-82E8-70AE5ABE150A}" type="presOf" srcId="{6FC04207-9698-4BE5-95B7-EE77E555B041}" destId="{4C2B0E6E-DFF1-4F19-86C1-8DFD83010BAF}" srcOrd="0" destOrd="0" presId="urn:microsoft.com/office/officeart/2005/8/layout/hList6"/>
    <dgm:cxn modelId="{07DD8AB2-7BDC-4358-856D-3A7DFB18E943}" type="presOf" srcId="{A6EA17F8-5100-4513-BFBF-F1B8A8E72589}" destId="{6FB056B4-89A6-4707-950F-478F313FD9C8}" srcOrd="0" destOrd="0" presId="urn:microsoft.com/office/officeart/2005/8/layout/hList6"/>
    <dgm:cxn modelId="{8D5F7AB3-299D-4EC1-8EC7-57B39F32C43E}" srcId="{6FC04207-9698-4BE5-95B7-EE77E555B041}" destId="{11D14D28-4B3F-4BA4-A8E6-B29DAF33D581}" srcOrd="0" destOrd="0" parTransId="{CFB1344C-8544-4750-9C62-C2C90A63C194}" sibTransId="{06464992-86FA-4C56-A465-0612CA1A8E29}"/>
    <dgm:cxn modelId="{1F60FBB9-F7D0-49D3-A070-DA6FF524DDC0}" srcId="{A6EA17F8-5100-4513-BFBF-F1B8A8E72589}" destId="{18FB8890-67FF-4B49-9564-0A881A0D6B0A}" srcOrd="0" destOrd="0" parTransId="{5ABA869C-A9D7-45B2-B36F-B7121AE6FC6B}" sibTransId="{BB218F42-7E6E-4072-8871-C3385A71A60E}"/>
    <dgm:cxn modelId="{AD6AB6C4-F724-45C3-B36C-59843491DA92}" type="presOf" srcId="{AC3F81F3-377C-47C9-9A3F-42B1FC370012}" destId="{B13F82C7-0AAA-4A63-99C8-235BE52FCEA9}" srcOrd="0" destOrd="1" presId="urn:microsoft.com/office/officeart/2005/8/layout/hList6"/>
    <dgm:cxn modelId="{1CC640E3-7A21-4023-86A8-DADF49789DE1}" type="presOf" srcId="{7068358E-9E71-4518-96C5-CF4B555DAF74}" destId="{073480F5-2009-4F10-9012-FF152EE03006}" srcOrd="0" destOrd="1" presId="urn:microsoft.com/office/officeart/2005/8/layout/hList6"/>
    <dgm:cxn modelId="{943E76F5-3174-41B9-BC02-200418C7732F}" srcId="{11D14D28-4B3F-4BA4-A8E6-B29DAF33D581}" destId="{AC3F81F3-377C-47C9-9A3F-42B1FC370012}" srcOrd="0" destOrd="0" parTransId="{BBE43E34-39D2-48C8-B42E-639C2B26F475}" sibTransId="{D853E605-C83C-4F60-9301-8A49776A08FE}"/>
    <dgm:cxn modelId="{BD3184FC-BF97-4249-BE17-3D72B9ADE419}" srcId="{6FC04207-9698-4BE5-95B7-EE77E555B041}" destId="{738D5122-F4EE-4417-A004-B1B1731B1EC7}" srcOrd="2" destOrd="0" parTransId="{B6EB84BB-D4EC-49E7-9506-39504B7B52FB}" sibTransId="{566B16C7-1DFC-44D8-A956-F817260D12A5}"/>
    <dgm:cxn modelId="{A8B2D4FF-2601-45BE-B1F1-E821B35E6778}" srcId="{738D5122-F4EE-4417-A004-B1B1731B1EC7}" destId="{0967CCE5-2E96-4347-9016-00C793438BD1}" srcOrd="1" destOrd="0" parTransId="{9DA0579B-30CB-44C7-AF1B-2F0863805588}" sibTransId="{382F3848-FED2-4520-984F-DEB0182D867A}"/>
    <dgm:cxn modelId="{EFB3FD78-5A50-49CF-95BF-384567312F72}" type="presParOf" srcId="{4C2B0E6E-DFF1-4F19-86C1-8DFD83010BAF}" destId="{B13F82C7-0AAA-4A63-99C8-235BE52FCEA9}" srcOrd="0" destOrd="0" presId="urn:microsoft.com/office/officeart/2005/8/layout/hList6"/>
    <dgm:cxn modelId="{4AF59B3E-89C1-438A-B3DE-F37184EE173F}" type="presParOf" srcId="{4C2B0E6E-DFF1-4F19-86C1-8DFD83010BAF}" destId="{EB903F69-4F1C-430A-A996-B22E017DB7FF}" srcOrd="1" destOrd="0" presId="urn:microsoft.com/office/officeart/2005/8/layout/hList6"/>
    <dgm:cxn modelId="{0C01D54F-42DC-4544-B1AA-2A4E07B5FB4D}" type="presParOf" srcId="{4C2B0E6E-DFF1-4F19-86C1-8DFD83010BAF}" destId="{6FB056B4-89A6-4707-950F-478F313FD9C8}" srcOrd="2" destOrd="0" presId="urn:microsoft.com/office/officeart/2005/8/layout/hList6"/>
    <dgm:cxn modelId="{7EC2B899-CB43-49DC-8259-3A2ADC5D486D}" type="presParOf" srcId="{4C2B0E6E-DFF1-4F19-86C1-8DFD83010BAF}" destId="{41B42DA1-428B-4454-9BB5-8D52C30480FE}" srcOrd="3" destOrd="0" presId="urn:microsoft.com/office/officeart/2005/8/layout/hList6"/>
    <dgm:cxn modelId="{5205CE8E-8234-4A39-9511-02F16504B74B}" type="presParOf" srcId="{4C2B0E6E-DFF1-4F19-86C1-8DFD83010BAF}" destId="{073480F5-2009-4F10-9012-FF152EE0300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FBB04-D414-4EE0-BDB0-0B5DA7CB82EB}">
      <dsp:nvSpPr>
        <dsp:cNvPr id="0" name=""/>
        <dsp:cNvSpPr/>
      </dsp:nvSpPr>
      <dsp:spPr>
        <a:xfrm>
          <a:off x="3328488" y="5000854"/>
          <a:ext cx="442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267" y="4572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538565" y="5035517"/>
        <a:ext cx="22113" cy="22113"/>
      </dsp:txXfrm>
    </dsp:sp>
    <dsp:sp modelId="{5D2981CA-8D16-4E0A-A93E-03C053774F1B}">
      <dsp:nvSpPr>
        <dsp:cNvPr id="0" name=""/>
        <dsp:cNvSpPr/>
      </dsp:nvSpPr>
      <dsp:spPr>
        <a:xfrm>
          <a:off x="674886" y="3150421"/>
          <a:ext cx="442267" cy="1896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133" y="0"/>
              </a:lnTo>
              <a:lnTo>
                <a:pt x="221133" y="1896152"/>
              </a:lnTo>
              <a:lnTo>
                <a:pt x="442267" y="1896152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>
            <a:latin typeface="Cambria" panose="02040503050406030204" pitchFamily="18" charset="0"/>
          </a:endParaRPr>
        </a:p>
      </dsp:txBody>
      <dsp:txXfrm>
        <a:off x="847343" y="4049821"/>
        <a:ext cx="97352" cy="97352"/>
      </dsp:txXfrm>
    </dsp:sp>
    <dsp:sp modelId="{2C5F7382-2431-403B-B654-CF6BB7DDB890}">
      <dsp:nvSpPr>
        <dsp:cNvPr id="0" name=""/>
        <dsp:cNvSpPr/>
      </dsp:nvSpPr>
      <dsp:spPr>
        <a:xfrm>
          <a:off x="3328488" y="3361105"/>
          <a:ext cx="442267" cy="842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133" y="0"/>
              </a:lnTo>
              <a:lnTo>
                <a:pt x="221133" y="842734"/>
              </a:lnTo>
              <a:lnTo>
                <a:pt x="442267" y="842734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525828" y="3758679"/>
        <a:ext cx="47586" cy="47586"/>
      </dsp:txXfrm>
    </dsp:sp>
    <dsp:sp modelId="{E0DD2A61-396D-42C3-8A99-137AAC069C77}">
      <dsp:nvSpPr>
        <dsp:cNvPr id="0" name=""/>
        <dsp:cNvSpPr/>
      </dsp:nvSpPr>
      <dsp:spPr>
        <a:xfrm>
          <a:off x="3328488" y="3315385"/>
          <a:ext cx="4422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267" y="4572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538565" y="3350048"/>
        <a:ext cx="22113" cy="22113"/>
      </dsp:txXfrm>
    </dsp:sp>
    <dsp:sp modelId="{42DC551B-FB03-4118-9B0F-8CF45F651645}">
      <dsp:nvSpPr>
        <dsp:cNvPr id="0" name=""/>
        <dsp:cNvSpPr/>
      </dsp:nvSpPr>
      <dsp:spPr>
        <a:xfrm>
          <a:off x="3328488" y="2518370"/>
          <a:ext cx="442267" cy="842734"/>
        </a:xfrm>
        <a:custGeom>
          <a:avLst/>
          <a:gdLst/>
          <a:ahLst/>
          <a:cxnLst/>
          <a:rect l="0" t="0" r="0" b="0"/>
          <a:pathLst>
            <a:path>
              <a:moveTo>
                <a:pt x="0" y="842734"/>
              </a:moveTo>
              <a:lnTo>
                <a:pt x="221133" y="842734"/>
              </a:lnTo>
              <a:lnTo>
                <a:pt x="221133" y="0"/>
              </a:lnTo>
              <a:lnTo>
                <a:pt x="442267" y="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525828" y="2915944"/>
        <a:ext cx="47586" cy="47586"/>
      </dsp:txXfrm>
    </dsp:sp>
    <dsp:sp modelId="{047C023A-B93B-4257-A410-B2D5BB17B99A}">
      <dsp:nvSpPr>
        <dsp:cNvPr id="0" name=""/>
        <dsp:cNvSpPr/>
      </dsp:nvSpPr>
      <dsp:spPr>
        <a:xfrm>
          <a:off x="674886" y="3150421"/>
          <a:ext cx="442267" cy="210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133" y="0"/>
              </a:lnTo>
              <a:lnTo>
                <a:pt x="221133" y="210683"/>
              </a:lnTo>
              <a:lnTo>
                <a:pt x="442267" y="210683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>
            <a:latin typeface="Cambria" panose="02040503050406030204" pitchFamily="18" charset="0"/>
          </a:endParaRPr>
        </a:p>
      </dsp:txBody>
      <dsp:txXfrm>
        <a:off x="883772" y="3243516"/>
        <a:ext cx="24494" cy="24494"/>
      </dsp:txXfrm>
    </dsp:sp>
    <dsp:sp modelId="{10B301C0-2AE6-4D7F-9813-156C0B994052}">
      <dsp:nvSpPr>
        <dsp:cNvPr id="0" name=""/>
        <dsp:cNvSpPr/>
      </dsp:nvSpPr>
      <dsp:spPr>
        <a:xfrm>
          <a:off x="3328488" y="1254269"/>
          <a:ext cx="442267" cy="421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133" y="0"/>
              </a:lnTo>
              <a:lnTo>
                <a:pt x="221133" y="421367"/>
              </a:lnTo>
              <a:lnTo>
                <a:pt x="442267" y="421367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534350" y="1449681"/>
        <a:ext cx="30543" cy="30543"/>
      </dsp:txXfrm>
    </dsp:sp>
    <dsp:sp modelId="{D40C18BD-91D4-4C24-B864-6730B7002733}">
      <dsp:nvSpPr>
        <dsp:cNvPr id="0" name=""/>
        <dsp:cNvSpPr/>
      </dsp:nvSpPr>
      <dsp:spPr>
        <a:xfrm>
          <a:off x="3328488" y="832901"/>
          <a:ext cx="442267" cy="421367"/>
        </a:xfrm>
        <a:custGeom>
          <a:avLst/>
          <a:gdLst/>
          <a:ahLst/>
          <a:cxnLst/>
          <a:rect l="0" t="0" r="0" b="0"/>
          <a:pathLst>
            <a:path>
              <a:moveTo>
                <a:pt x="0" y="421367"/>
              </a:moveTo>
              <a:lnTo>
                <a:pt x="221133" y="421367"/>
              </a:lnTo>
              <a:lnTo>
                <a:pt x="221133" y="0"/>
              </a:lnTo>
              <a:lnTo>
                <a:pt x="442267" y="0"/>
              </a:lnTo>
            </a:path>
          </a:pathLst>
        </a:custGeom>
        <a:noFill/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534350" y="1028313"/>
        <a:ext cx="30543" cy="30543"/>
      </dsp:txXfrm>
    </dsp:sp>
    <dsp:sp modelId="{D3C9792B-3F57-4249-AD94-3FFE1200FE98}">
      <dsp:nvSpPr>
        <dsp:cNvPr id="0" name=""/>
        <dsp:cNvSpPr/>
      </dsp:nvSpPr>
      <dsp:spPr>
        <a:xfrm>
          <a:off x="674886" y="1254269"/>
          <a:ext cx="442267" cy="1896152"/>
        </a:xfrm>
        <a:custGeom>
          <a:avLst/>
          <a:gdLst/>
          <a:ahLst/>
          <a:cxnLst/>
          <a:rect l="0" t="0" r="0" b="0"/>
          <a:pathLst>
            <a:path>
              <a:moveTo>
                <a:pt x="0" y="1896152"/>
              </a:moveTo>
              <a:lnTo>
                <a:pt x="221133" y="1896152"/>
              </a:lnTo>
              <a:lnTo>
                <a:pt x="221133" y="0"/>
              </a:lnTo>
              <a:lnTo>
                <a:pt x="442267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>
            <a:latin typeface="Cambria" panose="02040503050406030204" pitchFamily="18" charset="0"/>
          </a:endParaRPr>
        </a:p>
      </dsp:txBody>
      <dsp:txXfrm>
        <a:off x="847343" y="2153669"/>
        <a:ext cx="97352" cy="97352"/>
      </dsp:txXfrm>
    </dsp:sp>
    <dsp:sp modelId="{4F0AA69A-E7A9-4F43-8E73-ECECD828D455}">
      <dsp:nvSpPr>
        <dsp:cNvPr id="0" name=""/>
        <dsp:cNvSpPr/>
      </dsp:nvSpPr>
      <dsp:spPr>
        <a:xfrm rot="16200000">
          <a:off x="-1436385" y="2813327"/>
          <a:ext cx="3548355" cy="6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kern="1200" dirty="0">
              <a:latin typeface="Cambria" panose="02040503050406030204" pitchFamily="18" charset="0"/>
            </a:rPr>
            <a:t>Тест кейс №1</a:t>
          </a:r>
        </a:p>
      </dsp:txBody>
      <dsp:txXfrm>
        <a:off x="-1436385" y="2813327"/>
        <a:ext cx="3548355" cy="674187"/>
      </dsp:txXfrm>
    </dsp:sp>
    <dsp:sp modelId="{7FDD5432-D2FA-4311-A1EA-EA6ABB345893}">
      <dsp:nvSpPr>
        <dsp:cNvPr id="0" name=""/>
        <dsp:cNvSpPr/>
      </dsp:nvSpPr>
      <dsp:spPr>
        <a:xfrm>
          <a:off x="1117153" y="917175"/>
          <a:ext cx="2211335" cy="6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Cambria" panose="02040503050406030204" pitchFamily="18" charset="0"/>
            </a:rPr>
            <a:t>PreConditions</a:t>
          </a:r>
          <a:endParaRPr lang="ru-RU" sz="2300" kern="1200" dirty="0">
            <a:latin typeface="Cambria" panose="02040503050406030204" pitchFamily="18" charset="0"/>
          </a:endParaRPr>
        </a:p>
      </dsp:txBody>
      <dsp:txXfrm>
        <a:off x="1117153" y="917175"/>
        <a:ext cx="2211335" cy="674187"/>
      </dsp:txXfrm>
    </dsp:sp>
    <dsp:sp modelId="{B7275A33-7DDA-41FE-A9FC-25E7F9D86E10}">
      <dsp:nvSpPr>
        <dsp:cNvPr id="0" name=""/>
        <dsp:cNvSpPr/>
      </dsp:nvSpPr>
      <dsp:spPr>
        <a:xfrm>
          <a:off x="3770755" y="495808"/>
          <a:ext cx="2211335" cy="6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Cambria" panose="02040503050406030204" pitchFamily="18" charset="0"/>
            </a:rPr>
            <a:t>Подозреваемые</a:t>
          </a:r>
        </a:p>
      </dsp:txBody>
      <dsp:txXfrm>
        <a:off x="3770755" y="495808"/>
        <a:ext cx="2211335" cy="674187"/>
      </dsp:txXfrm>
    </dsp:sp>
    <dsp:sp modelId="{67CAC88B-8935-4D02-97EB-ED6B1EE28610}">
      <dsp:nvSpPr>
        <dsp:cNvPr id="0" name=""/>
        <dsp:cNvSpPr/>
      </dsp:nvSpPr>
      <dsp:spPr>
        <a:xfrm>
          <a:off x="3770755" y="1338542"/>
          <a:ext cx="2211335" cy="6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mbria" panose="02040503050406030204" pitchFamily="18" charset="0"/>
            </a:rPr>
            <a:t>Client-Server app</a:t>
          </a:r>
          <a:endParaRPr lang="ru-RU" sz="2300" kern="1200" dirty="0">
            <a:latin typeface="Cambria" panose="02040503050406030204" pitchFamily="18" charset="0"/>
          </a:endParaRPr>
        </a:p>
      </dsp:txBody>
      <dsp:txXfrm>
        <a:off x="3770755" y="1338542"/>
        <a:ext cx="2211335" cy="674187"/>
      </dsp:txXfrm>
    </dsp:sp>
    <dsp:sp modelId="{7A41FF1B-B8F8-4872-927C-70F50D0C9D3D}">
      <dsp:nvSpPr>
        <dsp:cNvPr id="0" name=""/>
        <dsp:cNvSpPr/>
      </dsp:nvSpPr>
      <dsp:spPr>
        <a:xfrm>
          <a:off x="1117153" y="3024011"/>
          <a:ext cx="2211335" cy="6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mbria" panose="02040503050406030204" pitchFamily="18" charset="0"/>
            </a:rPr>
            <a:t>Test case description</a:t>
          </a:r>
          <a:endParaRPr lang="ru-RU" sz="2300" kern="1200" dirty="0">
            <a:latin typeface="Cambria" panose="02040503050406030204" pitchFamily="18" charset="0"/>
          </a:endParaRPr>
        </a:p>
      </dsp:txBody>
      <dsp:txXfrm>
        <a:off x="1117153" y="3024011"/>
        <a:ext cx="2211335" cy="674187"/>
      </dsp:txXfrm>
    </dsp:sp>
    <dsp:sp modelId="{B3BD069D-B1B7-46B8-92B2-F396A3928DA2}">
      <dsp:nvSpPr>
        <dsp:cNvPr id="0" name=""/>
        <dsp:cNvSpPr/>
      </dsp:nvSpPr>
      <dsp:spPr>
        <a:xfrm>
          <a:off x="3770755" y="2181276"/>
          <a:ext cx="2211335" cy="6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Cambria" panose="02040503050406030204" pitchFamily="18" charset="0"/>
            </a:rPr>
            <a:t>Шаг1</a:t>
          </a:r>
        </a:p>
      </dsp:txBody>
      <dsp:txXfrm>
        <a:off x="3770755" y="2181276"/>
        <a:ext cx="2211335" cy="674187"/>
      </dsp:txXfrm>
    </dsp:sp>
    <dsp:sp modelId="{92AB5CA6-078F-4575-8541-6369A48DD388}">
      <dsp:nvSpPr>
        <dsp:cNvPr id="0" name=""/>
        <dsp:cNvSpPr/>
      </dsp:nvSpPr>
      <dsp:spPr>
        <a:xfrm>
          <a:off x="3770755" y="3024011"/>
          <a:ext cx="2211335" cy="6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Cambria" panose="02040503050406030204" pitchFamily="18" charset="0"/>
            </a:rPr>
            <a:t>Шаг…</a:t>
          </a:r>
        </a:p>
      </dsp:txBody>
      <dsp:txXfrm>
        <a:off x="3770755" y="3024011"/>
        <a:ext cx="2211335" cy="674187"/>
      </dsp:txXfrm>
    </dsp:sp>
    <dsp:sp modelId="{3F50970A-7A0E-411B-8C6D-C7CBF2B7C9AB}">
      <dsp:nvSpPr>
        <dsp:cNvPr id="0" name=""/>
        <dsp:cNvSpPr/>
      </dsp:nvSpPr>
      <dsp:spPr>
        <a:xfrm>
          <a:off x="3770755" y="3866745"/>
          <a:ext cx="2211335" cy="6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Cambria" panose="02040503050406030204" pitchFamily="18" charset="0"/>
            </a:rPr>
            <a:t>Шаг</a:t>
          </a:r>
          <a:r>
            <a:rPr lang="en-US" sz="2300" kern="1200" dirty="0">
              <a:latin typeface="Cambria" panose="02040503050406030204" pitchFamily="18" charset="0"/>
            </a:rPr>
            <a:t>N</a:t>
          </a:r>
          <a:endParaRPr lang="ru-RU" sz="2300" kern="1200" dirty="0">
            <a:latin typeface="Cambria" panose="02040503050406030204" pitchFamily="18" charset="0"/>
          </a:endParaRPr>
        </a:p>
      </dsp:txBody>
      <dsp:txXfrm>
        <a:off x="3770755" y="3866745"/>
        <a:ext cx="2211335" cy="674187"/>
      </dsp:txXfrm>
    </dsp:sp>
    <dsp:sp modelId="{846E5045-76B9-47CD-B033-EAF6C243C369}">
      <dsp:nvSpPr>
        <dsp:cNvPr id="0" name=""/>
        <dsp:cNvSpPr/>
      </dsp:nvSpPr>
      <dsp:spPr>
        <a:xfrm>
          <a:off x="1117153" y="4709480"/>
          <a:ext cx="2211335" cy="6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Cambria" panose="02040503050406030204" pitchFamily="18" charset="0"/>
            </a:rPr>
            <a:t>PostConditions</a:t>
          </a:r>
          <a:endParaRPr lang="ru-RU" sz="2300" kern="1200" dirty="0">
            <a:latin typeface="Cambria" panose="02040503050406030204" pitchFamily="18" charset="0"/>
          </a:endParaRPr>
        </a:p>
      </dsp:txBody>
      <dsp:txXfrm>
        <a:off x="1117153" y="4709480"/>
        <a:ext cx="2211335" cy="674187"/>
      </dsp:txXfrm>
    </dsp:sp>
    <dsp:sp modelId="{FDEF94C1-0921-42E5-BF7F-BC277358B39A}">
      <dsp:nvSpPr>
        <dsp:cNvPr id="0" name=""/>
        <dsp:cNvSpPr/>
      </dsp:nvSpPr>
      <dsp:spPr>
        <a:xfrm>
          <a:off x="3770755" y="4709480"/>
          <a:ext cx="2211335" cy="674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mbria" panose="02040503050406030204" pitchFamily="18" charset="0"/>
            </a:rPr>
            <a:t>Reboot</a:t>
          </a:r>
          <a:endParaRPr lang="ru-RU" sz="2300" kern="1200" dirty="0">
            <a:latin typeface="Cambria" panose="02040503050406030204" pitchFamily="18" charset="0"/>
          </a:endParaRPr>
        </a:p>
      </dsp:txBody>
      <dsp:txXfrm>
        <a:off x="3770755" y="4709480"/>
        <a:ext cx="2211335" cy="674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08BC2-EFD3-44AA-9F2B-7F73C1C6143A}">
      <dsp:nvSpPr>
        <dsp:cNvPr id="0" name=""/>
        <dsp:cNvSpPr/>
      </dsp:nvSpPr>
      <dsp:spPr>
        <a:xfrm>
          <a:off x="0" y="560763"/>
          <a:ext cx="683768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90257-95A9-4C67-8716-9D1ACE7B2398}">
      <dsp:nvSpPr>
        <dsp:cNvPr id="0" name=""/>
        <dsp:cNvSpPr/>
      </dsp:nvSpPr>
      <dsp:spPr>
        <a:xfrm>
          <a:off x="341884" y="14643"/>
          <a:ext cx="4786376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14" tIns="0" rIns="18091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Positive Test case</a:t>
          </a:r>
          <a:endParaRPr lang="ru-RU" sz="3700" kern="1200" dirty="0"/>
        </a:p>
      </dsp:txBody>
      <dsp:txXfrm>
        <a:off x="395203" y="67962"/>
        <a:ext cx="4679738" cy="985602"/>
      </dsp:txXfrm>
    </dsp:sp>
    <dsp:sp modelId="{011CD36B-875A-480C-ADD7-EB150AB88257}">
      <dsp:nvSpPr>
        <dsp:cNvPr id="0" name=""/>
        <dsp:cNvSpPr/>
      </dsp:nvSpPr>
      <dsp:spPr>
        <a:xfrm>
          <a:off x="0" y="2239084"/>
          <a:ext cx="683768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0A2D0-6E2C-40F0-A34C-6F4538349F43}">
      <dsp:nvSpPr>
        <dsp:cNvPr id="0" name=""/>
        <dsp:cNvSpPr/>
      </dsp:nvSpPr>
      <dsp:spPr>
        <a:xfrm>
          <a:off x="341884" y="1692964"/>
          <a:ext cx="4786376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14" tIns="0" rIns="18091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Negative Test case</a:t>
          </a:r>
          <a:endParaRPr lang="ru-RU" sz="3700" kern="1200" dirty="0"/>
        </a:p>
      </dsp:txBody>
      <dsp:txXfrm>
        <a:off x="395203" y="1746283"/>
        <a:ext cx="4679738" cy="985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F82C7-0AAA-4A63-99C8-235BE52FCEA9}">
      <dsp:nvSpPr>
        <dsp:cNvPr id="0" name=""/>
        <dsp:cNvSpPr/>
      </dsp:nvSpPr>
      <dsp:spPr>
        <a:xfrm rot="16200000">
          <a:off x="-385875" y="386502"/>
          <a:ext cx="2402355" cy="162934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561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Авторизация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Тест №1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Тест №2</a:t>
          </a:r>
        </a:p>
      </dsp:txBody>
      <dsp:txXfrm rot="5400000">
        <a:off x="628" y="480470"/>
        <a:ext cx="1629349" cy="1441413"/>
      </dsp:txXfrm>
    </dsp:sp>
    <dsp:sp modelId="{6FB056B4-89A6-4707-950F-478F313FD9C8}">
      <dsp:nvSpPr>
        <dsp:cNvPr id="0" name=""/>
        <dsp:cNvSpPr/>
      </dsp:nvSpPr>
      <dsp:spPr>
        <a:xfrm rot="16200000">
          <a:off x="1365674" y="386502"/>
          <a:ext cx="2402355" cy="162934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561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Регистрация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Тест №1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Тест №2</a:t>
          </a:r>
        </a:p>
      </dsp:txBody>
      <dsp:txXfrm rot="5400000">
        <a:off x="1752177" y="480470"/>
        <a:ext cx="1629349" cy="1441413"/>
      </dsp:txXfrm>
    </dsp:sp>
    <dsp:sp modelId="{073480F5-2009-4F10-9012-FF152EE03006}">
      <dsp:nvSpPr>
        <dsp:cNvPr id="0" name=""/>
        <dsp:cNvSpPr/>
      </dsp:nvSpPr>
      <dsp:spPr>
        <a:xfrm rot="16200000">
          <a:off x="3117225" y="386502"/>
          <a:ext cx="2402355" cy="162934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7561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Комментирование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Тест №1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100" kern="1200" dirty="0"/>
            <a:t>Тест №2</a:t>
          </a:r>
        </a:p>
      </dsp:txBody>
      <dsp:txXfrm rot="5400000">
        <a:off x="3503728" y="480470"/>
        <a:ext cx="1629349" cy="1441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49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5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7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8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849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32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5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8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5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635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62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FEF2CE-495D-4044-88A7-A856E717390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215AA6-1F62-4447-B854-051A5A7E9C1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94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trello-attachments.s3.amazonaws.com/5ea9571202cd9b32912feb65/5ea958f34bba8519c638e287/ab0b8abd40482da6cfd7838e7b2ccc11/photo_2020-04-30_18-40-19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trello-attachments.s3.amazonaws.com/5ea9571202cd9b32912feb65/5eaa54e5183eef35a759ea4d/5bfb04860d5676647de1c6e994cbb022/6.jp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tonanovenkogo.ru/voprosy-i-otvety/verifikaciya-validaciya-chto-eto-takoe-prostymi-slovami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40007"/>
            <a:ext cx="8045373" cy="74227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№4</a:t>
            </a:r>
          </a:p>
        </p:txBody>
      </p:sp>
    </p:spTree>
    <p:extLst>
      <p:ext uri="{BB962C8B-B14F-4D97-AF65-F5344CB8AC3E}">
        <p14:creationId xmlns:p14="http://schemas.microsoft.com/office/powerpoint/2010/main" val="101133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1" y="100209"/>
            <a:ext cx="10178322" cy="950027"/>
          </a:xfrm>
        </p:spPr>
        <p:txBody>
          <a:bodyPr/>
          <a:lstStyle/>
          <a:p>
            <a:pPr algn="ctr"/>
            <a:r>
              <a:rPr lang="en-US" dirty="0"/>
              <a:t>Difference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01783" y="948690"/>
            <a:ext cx="790302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292929"/>
                </a:solidFill>
                <a:latin typeface="Cambria" panose="02040503050406030204" pitchFamily="18" charset="0"/>
              </a:rPr>
              <a:t>1. Login with existing user</a:t>
            </a:r>
            <a:endParaRPr lang="en-US" b="1" dirty="0">
              <a:solidFill>
                <a:srgbClr val="292929"/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rgbClr val="292929"/>
                </a:solidFill>
                <a:latin typeface="Cambria" panose="02040503050406030204" pitchFamily="18" charset="0"/>
              </a:rPr>
              <a:t>Steps :</a:t>
            </a:r>
            <a:endParaRPr lang="en-US" dirty="0">
              <a:solidFill>
                <a:srgbClr val="292929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Open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Type username of the existing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Type password of the existing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Tap “Login”</a:t>
            </a:r>
          </a:p>
          <a:p>
            <a:r>
              <a:rPr lang="en-US" b="1" dirty="0">
                <a:solidFill>
                  <a:srgbClr val="292929"/>
                </a:solidFill>
                <a:latin typeface="Cambria" panose="02040503050406030204" pitchFamily="18" charset="0"/>
              </a:rPr>
              <a:t>Expected results:</a:t>
            </a:r>
            <a:endParaRPr lang="en-US" dirty="0">
              <a:solidFill>
                <a:srgbClr val="292929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User sees the login success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User sees the items on feed</a:t>
            </a:r>
          </a:p>
          <a:p>
            <a:endParaRPr lang="en-US" b="1" dirty="0">
              <a:solidFill>
                <a:srgbClr val="292929"/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rgbClr val="292929"/>
                </a:solidFill>
                <a:latin typeface="Cambria" panose="02040503050406030204" pitchFamily="18" charset="0"/>
              </a:rPr>
              <a:t>2. Register as new user</a:t>
            </a:r>
          </a:p>
          <a:p>
            <a:r>
              <a:rPr lang="en-US" b="1" dirty="0">
                <a:solidFill>
                  <a:srgbClr val="292929"/>
                </a:solidFill>
                <a:latin typeface="Cambria" panose="02040503050406030204" pitchFamily="18" charset="0"/>
              </a:rPr>
              <a:t>Steps :</a:t>
            </a:r>
            <a:endParaRPr lang="en-US" dirty="0">
              <a:solidFill>
                <a:srgbClr val="292929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Open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Type username of the new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Type password of the new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Type password again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Tap “Register”</a:t>
            </a:r>
          </a:p>
          <a:p>
            <a:r>
              <a:rPr lang="en-US" b="1" dirty="0">
                <a:solidFill>
                  <a:srgbClr val="292929"/>
                </a:solidFill>
                <a:latin typeface="Cambria" panose="02040503050406030204" pitchFamily="18" charset="0"/>
              </a:rPr>
              <a:t>Expected results:</a:t>
            </a:r>
            <a:endParaRPr lang="en-US" dirty="0">
              <a:solidFill>
                <a:srgbClr val="292929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User sees registration success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User sees the welcome animation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User sees the items on feed</a:t>
            </a:r>
            <a:endParaRPr lang="en-US" b="0" i="0" dirty="0">
              <a:solidFill>
                <a:srgbClr val="292929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69131" y="25691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Cambria" panose="02040503050406030204" pitchFamily="18" charset="0"/>
              </a:rPr>
              <a:t>Login/Register Flow</a:t>
            </a:r>
            <a:endParaRPr lang="en-US" dirty="0">
              <a:solidFill>
                <a:srgbClr val="292929"/>
              </a:solidFill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Login with existing user — no welcome animation, just feed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ambria" panose="02040503050406030204" pitchFamily="18" charset="0"/>
              </a:rPr>
              <a:t>Register as new user — welcome animation, then feed.</a:t>
            </a:r>
            <a:endParaRPr lang="en-US" b="0" i="0" dirty="0">
              <a:solidFill>
                <a:srgbClr val="292929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79318" y="2179011"/>
            <a:ext cx="378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>
                <a:solidFill>
                  <a:srgbClr val="292929"/>
                </a:solidFill>
                <a:latin typeface="Cambria" panose="02040503050406030204" pitchFamily="18" charset="0"/>
              </a:rPr>
              <a:t>CheckList</a:t>
            </a:r>
            <a:endParaRPr lang="ru-RU" b="1" u="sng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58430" y="575222"/>
            <a:ext cx="1159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292929"/>
                </a:solidFill>
                <a:latin typeface="Cambria" panose="02040503050406030204" pitchFamily="18" charset="0"/>
              </a:rPr>
              <a:t>Test Case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135060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4694" y="-14036"/>
            <a:ext cx="9096103" cy="60844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of test case pattern</a:t>
            </a:r>
            <a:endParaRPr lang="ru-RU" sz="3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68022"/>
              </p:ext>
            </p:extLst>
          </p:nvPr>
        </p:nvGraphicFramePr>
        <p:xfrm>
          <a:off x="1384663" y="448777"/>
          <a:ext cx="8444932" cy="631778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932872">
                  <a:extLst>
                    <a:ext uri="{9D8B030D-6E8A-4147-A177-3AD203B41FA5}">
                      <a16:colId xmlns:a16="http://schemas.microsoft.com/office/drawing/2014/main" val="1395349035"/>
                    </a:ext>
                  </a:extLst>
                </a:gridCol>
                <a:gridCol w="881630">
                  <a:extLst>
                    <a:ext uri="{9D8B030D-6E8A-4147-A177-3AD203B41FA5}">
                      <a16:colId xmlns:a16="http://schemas.microsoft.com/office/drawing/2014/main" val="815957102"/>
                    </a:ext>
                  </a:extLst>
                </a:gridCol>
                <a:gridCol w="3630430">
                  <a:extLst>
                    <a:ext uri="{9D8B030D-6E8A-4147-A177-3AD203B41FA5}">
                      <a16:colId xmlns:a16="http://schemas.microsoft.com/office/drawing/2014/main" val="4207048118"/>
                    </a:ext>
                  </a:extLst>
                </a:gridCol>
              </a:tblGrid>
              <a:tr h="430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A001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TS0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2B001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Приоритет (Priority):  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(P2)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5493"/>
                  </a:ext>
                </a:extLst>
              </a:tr>
              <a:tr h="767539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Название: 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</a:t>
                      </a:r>
                      <a:r>
                        <a:rPr lang="ru-RU" sz="14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музыки во время игры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тест кейса: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процессе игры проверить работоспособность кнопки выключить музыку из меню (не главное меню). 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7835"/>
                  </a:ext>
                </a:extLst>
              </a:tr>
              <a:tr h="389207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История редактирований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39196"/>
                  </a:ext>
                </a:extLst>
              </a:tr>
              <a:tr h="5968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on: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16.09.2020 by </a:t>
                      </a: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Менглиев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Новый тест-кейс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76332"/>
                  </a:ext>
                </a:extLst>
              </a:tr>
              <a:tr h="39051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Исполнительная часть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205267"/>
                  </a:ext>
                </a:extLst>
              </a:tr>
              <a:tr h="4302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Шаги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extLst>
                  <a:ext uri="{0D108BD9-81ED-4DB2-BD59-A6C34878D82A}">
                    <a16:rowId xmlns:a16="http://schemas.microsoft.com/office/drawing/2014/main" val="1304282249"/>
                  </a:ext>
                </a:extLst>
              </a:tr>
              <a:tr h="204664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Загрузить любой уровень игры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Зайти в меню игры, которая находится сверху посередине,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 Убедиться, что включена музыка (иконка ноты должна гореть)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 Кликнуть по кнопке музыки, чтобы отключить её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 Поиграть пару минут, чтобы удостовериться в корректности работы отключения</a:t>
                      </a:r>
                      <a:endParaRPr lang="ru-RU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Музыка должна отключиться как только игрок отключит её через меню.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extLst>
                  <a:ext uri="{0D108BD9-81ED-4DB2-BD59-A6C34878D82A}">
                    <a16:rowId xmlns:a16="http://schemas.microsoft.com/office/drawing/2014/main" val="3727289669"/>
                  </a:ext>
                </a:extLst>
              </a:tr>
              <a:tr h="1266592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75375"/>
                  </a:ext>
                </a:extLst>
              </a:tr>
            </a:tbl>
          </a:graphicData>
        </a:graphic>
      </p:graphicFrame>
      <p:pic>
        <p:nvPicPr>
          <p:cNvPr id="3078" name="Рисунок 24" descr="photo_2020-04-30_18-40-19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39" y="5556686"/>
            <a:ext cx="2631477" cy="121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Рисунок 23" descr="https://trello-attachments.s3.amazonaws.com/5eaa54e5183eef35a759ea4d/600x277/0e17392aaf522435c2814246ea191ac0/6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05" y="5556685"/>
            <a:ext cx="2620741" cy="121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8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1" y="100209"/>
            <a:ext cx="10178322" cy="950027"/>
          </a:xfrm>
        </p:spPr>
        <p:txBody>
          <a:bodyPr/>
          <a:lstStyle/>
          <a:p>
            <a:pPr algn="ctr"/>
            <a:r>
              <a:rPr lang="en-US" dirty="0"/>
              <a:t>Bug report</a:t>
            </a:r>
            <a:r>
              <a:rPr lang="ru-RU" dirty="0"/>
              <a:t> (Баг репорт</a:t>
            </a:r>
            <a:r>
              <a:rPr lang="en-US" dirty="0"/>
              <a:t>/</a:t>
            </a:r>
            <a:r>
              <a:rPr lang="ru-RU" dirty="0"/>
              <a:t>отчет)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0422" y="998441"/>
            <a:ext cx="941832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BUG REPORT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Name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Application crash on clicking the SAVE button while creating a new user.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ID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(It will be automatically created by the BUG Tracking tool once you save this bug)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Path: 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menu &gt; New Users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Number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Version Number 5.0.1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 (High/Medium/Low) or 1 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according to QA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 (High/Medium/Low) or 1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according to backlog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 to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Developer-X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Reported By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Your Name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Reported On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Date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Defect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New/Open/Active (Depends on the Tool you are using)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Windows 2003/SQL Server 2005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Reproduce: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endParaRPr lang="en-US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3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1" y="100209"/>
            <a:ext cx="10178322" cy="950027"/>
          </a:xfrm>
        </p:spPr>
        <p:txBody>
          <a:bodyPr/>
          <a:lstStyle/>
          <a:p>
            <a:pPr algn="ctr"/>
            <a:r>
              <a:rPr lang="en-US" dirty="0"/>
              <a:t>test case &amp; Bug Report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2" y="808524"/>
            <a:ext cx="6505030" cy="5903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22" y="808524"/>
            <a:ext cx="4826318" cy="57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1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1" y="100209"/>
            <a:ext cx="10178322" cy="950027"/>
          </a:xfrm>
        </p:spPr>
        <p:txBody>
          <a:bodyPr/>
          <a:lstStyle/>
          <a:p>
            <a:pPr algn="ctr"/>
            <a:r>
              <a:rPr lang="en-US" dirty="0"/>
              <a:t>Test Suite</a:t>
            </a:r>
            <a:r>
              <a:rPr lang="ru-RU" dirty="0"/>
              <a:t> – тест комплект</a:t>
            </a:r>
            <a:r>
              <a:rPr lang="en-US" dirty="0"/>
              <a:t> </a:t>
            </a:r>
            <a:endParaRPr lang="ru-RU" dirty="0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490664982"/>
              </p:ext>
            </p:extLst>
          </p:nvPr>
        </p:nvGraphicFramePr>
        <p:xfrm>
          <a:off x="4101734" y="4336868"/>
          <a:ext cx="5133705" cy="2402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9937" y="1379947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9752" y="1544032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1491" y="1700815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7432" y="1886452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2555" y="1379947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370" y="1544032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4109" y="1700815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0050" y="1886452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218" y="1379947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7033" y="1544032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772" y="1700815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4713" y="1886452"/>
            <a:ext cx="2336702" cy="212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889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1861" y="575222"/>
            <a:ext cx="10178322" cy="950027"/>
          </a:xfrm>
        </p:spPr>
        <p:txBody>
          <a:bodyPr/>
          <a:lstStyle/>
          <a:p>
            <a:pPr algn="ctr"/>
            <a:r>
              <a:rPr lang="en-US" dirty="0"/>
              <a:t>Test Suite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55302"/>
              </p:ext>
            </p:extLst>
          </p:nvPr>
        </p:nvGraphicFramePr>
        <p:xfrm>
          <a:off x="1330055" y="1525249"/>
          <a:ext cx="10113009" cy="193593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465396">
                  <a:extLst>
                    <a:ext uri="{9D8B030D-6E8A-4147-A177-3AD203B41FA5}">
                      <a16:colId xmlns:a16="http://schemas.microsoft.com/office/drawing/2014/main" val="1395349035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3093454213"/>
                    </a:ext>
                  </a:extLst>
                </a:gridCol>
                <a:gridCol w="2246811">
                  <a:extLst>
                    <a:ext uri="{9D8B030D-6E8A-4147-A177-3AD203B41FA5}">
                      <a16:colId xmlns:a16="http://schemas.microsoft.com/office/drawing/2014/main" val="737787090"/>
                    </a:ext>
                  </a:extLst>
                </a:gridCol>
                <a:gridCol w="2098172">
                  <a:extLst>
                    <a:ext uri="{9D8B030D-6E8A-4147-A177-3AD203B41FA5}">
                      <a16:colId xmlns:a16="http://schemas.microsoft.com/office/drawing/2014/main" val="3297396283"/>
                    </a:ext>
                  </a:extLst>
                </a:gridCol>
                <a:gridCol w="2147258">
                  <a:extLst>
                    <a:ext uri="{9D8B030D-6E8A-4147-A177-3AD203B41FA5}">
                      <a16:colId xmlns:a16="http://schemas.microsoft.com/office/drawing/2014/main" val="3185992204"/>
                    </a:ext>
                  </a:extLst>
                </a:gridCol>
              </a:tblGrid>
              <a:tr h="533847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r>
                        <a:rPr lang="en-US" baseline="0" dirty="0"/>
                        <a:t> TS: TS003</a:t>
                      </a:r>
                      <a:endParaRPr lang="ru-RU" dirty="0"/>
                    </a:p>
                  </a:txBody>
                  <a:tcPr marL="43181" marR="43181" marT="43181" marB="4318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Автор(ы): </a:t>
                      </a:r>
                      <a:r>
                        <a:rPr lang="ru-RU" sz="1600" b="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Е.Мурзина</a:t>
                      </a:r>
                      <a:r>
                        <a:rPr lang="ru-RU" sz="16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="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Д.Менглиев</a:t>
                      </a:r>
                      <a:endParaRPr lang="ru-RU" sz="1600" b="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Приоритет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Priority): 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(P1)</a:t>
                      </a:r>
                      <a:endParaRPr lang="ru-RU" sz="1600" b="0" i="1" u="none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UserStory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ID:</a:t>
                      </a:r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0" i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Х12</a:t>
                      </a:r>
                      <a:r>
                        <a:rPr lang="en-US" sz="1600" b="0" i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b="0" i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Разработчик(и)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600" b="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А.Орлов</a:t>
                      </a:r>
                      <a:endParaRPr lang="ru-RU" sz="1600" b="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extLst>
                  <a:ext uri="{0D108BD9-81ED-4DB2-BD59-A6C34878D82A}">
                    <a16:rowId xmlns:a16="http://schemas.microsoft.com/office/drawing/2014/main" val="1122015493"/>
                  </a:ext>
                </a:extLst>
              </a:tr>
              <a:tr h="754702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тест комплекта: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Комплект содержит</a:t>
                      </a:r>
                      <a:r>
                        <a:rPr lang="ru-RU" sz="16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тест кейсы для проверки Авторизации пользователя </a:t>
                      </a:r>
                      <a:r>
                        <a:rPr lang="ru-RU" sz="1600" b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веб-сайте</a:t>
                      </a:r>
                      <a:r>
                        <a:rPr lang="ru-RU" sz="16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7835"/>
                  </a:ext>
                </a:extLst>
              </a:tr>
              <a:tr h="382698">
                <a:tc grid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setup: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Использовать</a:t>
                      </a:r>
                      <a:r>
                        <a:rPr lang="ru-RU" sz="1600" b="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браузера </a:t>
                      </a:r>
                      <a:r>
                        <a:rPr lang="en-US" sz="1600" b="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 </a:t>
                      </a:r>
                      <a:r>
                        <a:rPr lang="ru-RU" sz="1600" b="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 качестве тестируемой платформы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81" marR="43181" marT="43181" marB="43181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39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22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9245" y="269140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60332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План: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 up. What have we studied last time?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кейсы и их структура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комплекты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en-US" dirty="0"/>
              <a:t>WARM UP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8353" y="2024743"/>
            <a:ext cx="10384971" cy="427155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Спеки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Покер планирование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спеки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7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Тестирование</a:t>
            </a:r>
          </a:p>
        </p:txBody>
      </p:sp>
      <p:pic>
        <p:nvPicPr>
          <p:cNvPr id="1030" name="Picture 6" descr="Ancient Greek engineers developed war machines such as the catapult, which  evolved from the crossbow and were the foreâ¦ | Ancient greece, Greek  history, Wa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51" y="1205412"/>
            <a:ext cx="9937376" cy="457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E68A1C-8E04-4025-80A9-22F6D3C96EFC}"/>
              </a:ext>
            </a:extLst>
          </p:cNvPr>
          <p:cNvSpPr txBox="1"/>
          <p:nvPr/>
        </p:nvSpPr>
        <p:spPr>
          <a:xfrm>
            <a:off x="1174750" y="5930384"/>
            <a:ext cx="1025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существовало и в давние времена, правда объектом тестирования были совсем иные вещи. Однако, цель и предназначения тестирования осталась не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изменной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9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Тестирование</a:t>
            </a:r>
          </a:p>
        </p:txBody>
      </p:sp>
      <p:pic>
        <p:nvPicPr>
          <p:cNvPr id="1030" name="Picture 6" descr="Ancient Greek engineers developed war machines such as the catapult, which  evolved from the crossbow and were the foreâ¦ | Ancient greece, Greek  history, Wa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51" y="1205412"/>
            <a:ext cx="9937376" cy="457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E68A1C-8E04-4025-80A9-22F6D3C96EFC}"/>
              </a:ext>
            </a:extLst>
          </p:cNvPr>
          <p:cNvSpPr txBox="1"/>
          <p:nvPr/>
        </p:nvSpPr>
        <p:spPr>
          <a:xfrm>
            <a:off x="1174750" y="5930384"/>
            <a:ext cx="1025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Попробуе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 протестировать пару объектов?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1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Тестирование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04" y="143011"/>
            <a:ext cx="9087695" cy="671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8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3118" y="147254"/>
            <a:ext cx="10178322" cy="68876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Тестирование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7484" y="7001691"/>
            <a:ext cx="986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https://ktonanovenkogo.ru/voprosy-i-otvety/verifikaciya-validaciya-chto-eto-takoe-prostymi-slovami.html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81020"/>
              </p:ext>
            </p:extLst>
          </p:nvPr>
        </p:nvGraphicFramePr>
        <p:xfrm>
          <a:off x="1128665" y="1144088"/>
          <a:ext cx="10719345" cy="535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214">
                  <a:extLst>
                    <a:ext uri="{9D8B030D-6E8A-4147-A177-3AD203B41FA5}">
                      <a16:colId xmlns:a16="http://schemas.microsoft.com/office/drawing/2014/main" val="1851025920"/>
                    </a:ext>
                  </a:extLst>
                </a:gridCol>
                <a:gridCol w="5687131">
                  <a:extLst>
                    <a:ext uri="{9D8B030D-6E8A-4147-A177-3AD203B41FA5}">
                      <a16:colId xmlns:a16="http://schemas.microsoft.com/office/drawing/2014/main" val="2183468598"/>
                    </a:ext>
                  </a:extLst>
                </a:gridCol>
              </a:tblGrid>
              <a:tr h="58020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Верификация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Валидация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70059"/>
                  </a:ext>
                </a:extLst>
              </a:tr>
              <a:tr h="95467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Это процесс включающий в себя проверку тестового плана, спеки, тест кейсов, чек листов, юнит тестирование (код).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Всегда включает в себя запуск кода программы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801657"/>
                  </a:ext>
                </a:extLst>
              </a:tr>
              <a:tr h="954677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Всегда проходит без запуска кода.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Использует системы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тестирования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Blackbox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\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WhiteBox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Иногда, может проводить и нефункциональные тестирование.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30766"/>
                  </a:ext>
                </a:extLst>
              </a:tr>
              <a:tr h="954677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Отвечает на вопрос “Делаем ли мы продукт правильно?”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Отвечает</a:t>
                      </a:r>
                      <a:r>
                        <a:rPr lang="ru-RU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вопрос «Делаем ли мы правильный продукт?»</a:t>
                      </a:r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11484"/>
                  </a:ext>
                </a:extLst>
              </a:tr>
              <a:tr h="95467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определить качество нашего продукта, но это не является  метрикой выявления полезности тестируемого продукта.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определить соответствие требованиям и ожиданием нашего клиента. Доволен ли он, и выполнены ли его требования?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4984"/>
                  </a:ext>
                </a:extLst>
              </a:tr>
              <a:tr h="95467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Происходит до валидации.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 правило происходит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после верификации, чтобы помимо всего прочего, найти ошибки, которые не были выявлены в процессе верификации.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24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97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3484" y="287086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Тест кейсы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638307903"/>
              </p:ext>
            </p:extLst>
          </p:nvPr>
        </p:nvGraphicFramePr>
        <p:xfrm>
          <a:off x="227512" y="978524"/>
          <a:ext cx="5982789" cy="5879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471559" y="2293230"/>
            <a:ext cx="5212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Example of Client-server system: AI in backend should recognize pics, which were sent by client. Is it cat or dog?</a:t>
            </a:r>
          </a:p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Choose a pic</a:t>
            </a:r>
          </a:p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Send a pic</a:t>
            </a: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>*</a:t>
            </a:r>
          </a:p>
          <a:p>
            <a:pPr marL="342900" indent="-342900">
              <a:buAutoNum type="arabicParenR"/>
            </a:pP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Check result (is it the same like we expected?)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712461" y="4457416"/>
            <a:ext cx="4730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haven’t mentioned about size of picture. So, in real conditions there must be mentioned minimum and maximum size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Picture, which could be sent to the server.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74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421" y="100209"/>
            <a:ext cx="10178322" cy="950027"/>
          </a:xfrm>
        </p:spPr>
        <p:txBody>
          <a:bodyPr/>
          <a:lstStyle/>
          <a:p>
            <a:pPr algn="ctr"/>
            <a:r>
              <a:rPr lang="ru-RU" dirty="0"/>
              <a:t>Тест кейсы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4532810"/>
            <a:ext cx="10507982" cy="23251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PTC: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correct data 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NTC: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 of correct and incorrect data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370228047"/>
              </p:ext>
            </p:extLst>
          </p:nvPr>
        </p:nvGraphicFramePr>
        <p:xfrm>
          <a:off x="2817588" y="1050236"/>
          <a:ext cx="6837680" cy="318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8123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Другая 4">
      <a:dk1>
        <a:sysClr val="windowText" lastClr="000000"/>
      </a:dk1>
      <a:lt1>
        <a:srgbClr val="FFFFFF"/>
      </a:lt1>
      <a:dk2>
        <a:srgbClr val="2A1A00"/>
      </a:dk2>
      <a:lt2>
        <a:srgbClr val="FFFFFF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4083</TotalTime>
  <Words>820</Words>
  <Application>Microsoft Office PowerPoint</Application>
  <PresentationFormat>Широкоэкранный</PresentationFormat>
  <Paragraphs>143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Cambria</vt:lpstr>
      <vt:lpstr>Corbel</vt:lpstr>
      <vt:lpstr>Georgia</vt:lpstr>
      <vt:lpstr>Gill Sans MT</vt:lpstr>
      <vt:lpstr>Impact</vt:lpstr>
      <vt:lpstr>Times New Roman</vt:lpstr>
      <vt:lpstr>Badge</vt:lpstr>
      <vt:lpstr>QA</vt:lpstr>
      <vt:lpstr>План:</vt:lpstr>
      <vt:lpstr>WARM UP</vt:lpstr>
      <vt:lpstr>Тестирование</vt:lpstr>
      <vt:lpstr>Тестирование</vt:lpstr>
      <vt:lpstr>Тестирование</vt:lpstr>
      <vt:lpstr>Тестирование</vt:lpstr>
      <vt:lpstr>Тест кейсы</vt:lpstr>
      <vt:lpstr>Тест кейсы</vt:lpstr>
      <vt:lpstr>Difference</vt:lpstr>
      <vt:lpstr>Example of test case pattern</vt:lpstr>
      <vt:lpstr>Bug report (Баг репорт/отчет)</vt:lpstr>
      <vt:lpstr>test case &amp; Bug Report</vt:lpstr>
      <vt:lpstr>Test Suite – тест комплект </vt:lpstr>
      <vt:lpstr>Test Suite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</dc:title>
  <dc:creator>Пользователь</dc:creator>
  <cp:lastModifiedBy>Ойбек Бекчанов</cp:lastModifiedBy>
  <cp:revision>109</cp:revision>
  <dcterms:created xsi:type="dcterms:W3CDTF">2020-08-07T13:03:58Z</dcterms:created>
  <dcterms:modified xsi:type="dcterms:W3CDTF">2022-02-20T18:00:45Z</dcterms:modified>
</cp:coreProperties>
</file>