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8" r:id="rId8"/>
    <p:sldId id="309" r:id="rId9"/>
    <p:sldId id="310" r:id="rId10"/>
    <p:sldId id="307" r:id="rId11"/>
    <p:sldId id="311" r:id="rId12"/>
    <p:sldId id="312" r:id="rId13"/>
    <p:sldId id="313" r:id="rId14"/>
    <p:sldId id="314" r:id="rId15"/>
    <p:sldId id="316" r:id="rId16"/>
    <p:sldId id="315" r:id="rId17"/>
    <p:sldId id="317" r:id="rId18"/>
    <p:sldId id="318" r:id="rId19"/>
    <p:sldId id="30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>
        <p:scale>
          <a:sx n="75" d="100"/>
          <a:sy n="75" d="100"/>
        </p:scale>
        <p:origin x="178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4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84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2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35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40007"/>
            <a:ext cx="8045373" cy="74227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4521200"/>
            <a:ext cx="10655300" cy="2233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ad-hoc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вид тестирования, который выполняется без подготовки к тестам, без определения ожидаемых результатов, проектирования тестовых сценариев. Это неформальное, импровизационное тестирование. Он не требует никакой документации, планирования, процессов которых следует придерживаться в выполнении.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Software testing cartoon banner. functional test, methodology of programming, search errors and bugs, website platform development, dashboard usability optimization for computer pc illustration Free Vector">
            <a:extLst>
              <a:ext uri="{FF2B5EF4-FFF2-40B4-BE49-F238E27FC236}">
                <a16:creationId xmlns:a16="http://schemas.microsoft.com/office/drawing/2014/main" id="{4D7E8962-A02F-45F7-99F1-0C2DDAAA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227138"/>
            <a:ext cx="59626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2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Task (BUG) </a:t>
            </a:r>
            <a:r>
              <a:rPr lang="ru-RU" sz="3600" dirty="0" err="1"/>
              <a:t>трекеры</a:t>
            </a:r>
            <a:r>
              <a:rPr lang="ru-RU" sz="3600" dirty="0"/>
              <a:t> – ключевые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1078412"/>
            <a:ext cx="10699022" cy="556845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основные функции, которые полезно иметь в вашем программном обеспечении для отслеживания ошибок. Ищите эти важные функции при оценке ваших вариантов.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коммуникациями: тестировщикам, разработчикам и руководителям проектов необходимо средство для эффективного общения. Наличие центрального канала связи в вашей системе отслеживания ошибок дает возможность уточнять информацию на протяжении всего процесса контроля качества и ускоряет проекты разработки программного обеспечения.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экрана: Воссоздать ошибки не всегда просто. Предоставление разработчикам снимков экрана или записи дефекта дает им больше времени, чтобы сосредоточиться на устранении проблемы, а не на ее воспроизведении.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фильтрация данных о дефектах. Управление дефектами, отзывами пользователей и открытыми задачами — это самостоятельная работа. Вы сможете лучше управлять своим инструментом сообщения об ошибках, если сможете организовать и отфильтровать свои проекты контроля качества.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о тестировании и аналитика: очень важно отслеживать тенденции тестирования и собирать информацию для будущих проектов обеспечения качества. Имея метрики тестирования, легко доступные в вашем инструменте отслеживания ошибок, вы можете быстро преобразовывать данные и делиться ими с заинтересованными сторонами.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8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jira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849812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мощный механизм рабочего процесса, который может управлять всеми аспектами контроля качества и разработки.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и задачи разработки могут храниться в одном невыполненном журнале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предоставляя единый источник достоверной информации для всех типов проблем. Автоматические уведомления по электронной почте могут помочь вашей команде быть в курсе изменений статуса каждой ошибки. </a:t>
            </a:r>
          </a:p>
        </p:txBody>
      </p:sp>
      <p:pic>
        <p:nvPicPr>
          <p:cNvPr id="5122" name="Picture 2" descr="Скриншот программного обеспечения для отслеживания ошибок jira">
            <a:extLst>
              <a:ext uri="{FF2B5EF4-FFF2-40B4-BE49-F238E27FC236}">
                <a16:creationId xmlns:a16="http://schemas.microsoft.com/office/drawing/2014/main" id="{9F7284E7-EAA4-466C-AB8B-16B0A867A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1"/>
          <a:stretch/>
        </p:blipFill>
        <p:spPr bwMode="auto">
          <a:xfrm>
            <a:off x="1422400" y="3217863"/>
            <a:ext cx="9753600" cy="29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72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Jira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1078412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интегрируется с инструментами управления исходным кодом, такими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разработчикам программного обеспечения исправлять ошибки непосредственно из заявки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лишь некоторые из более чем 3000 интеграций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помогают командам разработчиков программного обеспечения управлять процессом контроля качества.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Скриншот программного обеспечения для отслеживания ошибок jira">
            <a:extLst>
              <a:ext uri="{FF2B5EF4-FFF2-40B4-BE49-F238E27FC236}">
                <a16:creationId xmlns:a16="http://schemas.microsoft.com/office/drawing/2014/main" id="{9F0A85AA-31E3-4EC1-9F68-AF4E79222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0"/>
          <a:stretch/>
        </p:blipFill>
        <p:spPr bwMode="auto">
          <a:xfrm>
            <a:off x="1397000" y="2946400"/>
            <a:ext cx="9753600" cy="34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BugHerd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3978" y="889350"/>
            <a:ext cx="3612422" cy="58543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BugHerd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упрощает контроль качества для всех, кто участвует в процессе веб-разработки.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 от того, опытный ли тестировщик или нетехническое заинтересованное лицо, пользователи могут легко разметить элементы веб-страницы простым наведением и щелчком мыши.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отправляются непосредственно на доски задач в стиле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канбан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разработчики могут быстро реагировать на ошибки.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Скриншот программы отслеживания ошибок bugherd">
            <a:extLst>
              <a:ext uri="{FF2B5EF4-FFF2-40B4-BE49-F238E27FC236}">
                <a16:creationId xmlns:a16="http://schemas.microsoft.com/office/drawing/2014/main" id="{A5C4AAB4-609A-4F66-82A0-9F24DF71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1017202"/>
            <a:ext cx="7629457" cy="51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1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LogRocket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3978" y="889350"/>
            <a:ext cx="3612422" cy="58543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LogRocket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специализируется на отслеживании дефектов, возникающих во внешнем интерфейсе. Группы обеспечения качества могут просматривать трассировки стека, ошибки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журналы консоли вместе с повторами сеансов, чтобы точно определить основную причину дефектов и понять, как они влияют на конечных пользователей. В отчетах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LogRocket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количественно оцениваются различные аспекты взаимодействия с клиентами, такие как конверсии и взаимодействия с событиями, что позволяет вам определить приоритеты проблем, препятствующих использованию продукта.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Скриншот программного обеспечения для отслеживания ошибок logrocket">
            <a:extLst>
              <a:ext uri="{FF2B5EF4-FFF2-40B4-BE49-F238E27FC236}">
                <a16:creationId xmlns:a16="http://schemas.microsoft.com/office/drawing/2014/main" id="{E2F95071-37A6-4640-BE6D-3185F819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49082"/>
            <a:ext cx="7926488" cy="49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/>
              <a:t>Bugzilla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686150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Bugzilla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инструмент отслеживания проблем с открытым исходным кодом для сложных сред с большими объемами.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Bugzilla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предложить большое количество функций и оставаться бесплатным для всех пользователей. Его возможности поиска ошибок варьируются от простого поиска, похожего на Google, до более продвинутой системы, способной выполнять поиск на основе времени и другие точные запросы.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Скриншот программы отслеживания ошибок bugzilla">
            <a:extLst>
              <a:ext uri="{FF2B5EF4-FFF2-40B4-BE49-F238E27FC236}">
                <a16:creationId xmlns:a16="http://schemas.microsoft.com/office/drawing/2014/main" id="{A522CCFD-3E6F-44B0-908A-16F5FDE8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437956"/>
            <a:ext cx="7277100" cy="434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1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GitHub</a:t>
            </a:r>
            <a:r>
              <a:rPr lang="ru-RU" sz="3600" dirty="0"/>
              <a:t> </a:t>
            </a:r>
            <a:r>
              <a:rPr lang="en-US" sz="3600" dirty="0"/>
              <a:t>(Issues)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686150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отслеживания ошибок, доступная во всех репозиториях исходного кода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Помимо управления проблемами, команды разработчиков могут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проведения обсуждений, обработки внутренних запросов в службу поддержки клиентов и отправки отзывов о документации.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интегрируется с инструментами настольного графического пользовательского интерфейса (GUI), включая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с системами управления проектами.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Скриншот программного обеспечения для отслеживания ошибок github">
            <a:extLst>
              <a:ext uri="{FF2B5EF4-FFF2-40B4-BE49-F238E27FC236}">
                <a16:creationId xmlns:a16="http://schemas.microsoft.com/office/drawing/2014/main" id="{E3C5280A-29B8-4BB1-946F-F7FD0F27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832646"/>
            <a:ext cx="9004300" cy="39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378" y="211137"/>
            <a:ext cx="10699022" cy="9500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Redmine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686150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гибкое веб-приложение для управления проектами. Написанный с использованием фреймворка Ruby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 является кросс-платформенным и кросс-базовым.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Redmine Reporting Plugin (лучшее понимание проекта) | AlphaNodes">
            <a:extLst>
              <a:ext uri="{FF2B5EF4-FFF2-40B4-BE49-F238E27FC236}">
                <a16:creationId xmlns:a16="http://schemas.microsoft.com/office/drawing/2014/main" id="{5F154D70-D859-438D-8AE0-11A6F7661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208" r="3672" b="7459"/>
          <a:stretch/>
        </p:blipFill>
        <p:spPr bwMode="auto">
          <a:xfrm>
            <a:off x="2204178" y="1497871"/>
            <a:ext cx="8374922" cy="52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50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51881" y="2715712"/>
            <a:ext cx="8506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десктопных приложений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инструменты тестировщика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Тестирование десктопных 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5050577"/>
            <a:ext cx="10178322" cy="1425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Десктопные приложения – это полнофункциональные программы, которые работают вне зависимости от других приложений и требуют наличие оператора. Для их работы необходимы достаточные аппаратные ресурсы компьютера, само приложение и набор функций для работы с приложением.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hp programming html coding cyberspace concept Free Photo">
            <a:extLst>
              <a:ext uri="{FF2B5EF4-FFF2-40B4-BE49-F238E27FC236}">
                <a16:creationId xmlns:a16="http://schemas.microsoft.com/office/drawing/2014/main" id="{2DF0C267-384C-4938-8CB1-AD1355B9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20" y="1100932"/>
            <a:ext cx="5416930" cy="37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924" y="2060183"/>
            <a:ext cx="4609750" cy="212592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 особенности тестирования десктопных приложений от веб-приложений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F7CEBBE-C292-4C99-A0BF-46196FDC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92575"/>
              </p:ext>
            </p:extLst>
          </p:nvPr>
        </p:nvGraphicFramePr>
        <p:xfrm>
          <a:off x="1065242" y="81231"/>
          <a:ext cx="5931177" cy="6328539"/>
        </p:xfrm>
        <a:graphic>
          <a:graphicData uri="http://schemas.openxmlformats.org/drawingml/2006/table">
            <a:tbl>
              <a:tblPr/>
              <a:tblGrid>
                <a:gridCol w="1977059">
                  <a:extLst>
                    <a:ext uri="{9D8B030D-6E8A-4147-A177-3AD203B41FA5}">
                      <a16:colId xmlns:a16="http://schemas.microsoft.com/office/drawing/2014/main" val="3479830611"/>
                    </a:ext>
                  </a:extLst>
                </a:gridCol>
                <a:gridCol w="1977059">
                  <a:extLst>
                    <a:ext uri="{9D8B030D-6E8A-4147-A177-3AD203B41FA5}">
                      <a16:colId xmlns:a16="http://schemas.microsoft.com/office/drawing/2014/main" val="2537087980"/>
                    </a:ext>
                  </a:extLst>
                </a:gridCol>
                <a:gridCol w="1977059">
                  <a:extLst>
                    <a:ext uri="{9D8B030D-6E8A-4147-A177-3AD203B41FA5}">
                      <a16:colId xmlns:a16="http://schemas.microsoft.com/office/drawing/2014/main" val="3654227746"/>
                    </a:ext>
                  </a:extLst>
                </a:gridCol>
              </a:tblGrid>
              <a:tr h="274245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6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82299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сети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требуется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необходим. исключение: некоторые приложения могут временно работать автономно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92286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Установка/обновление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 быть развёрнуто или установлено.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0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Единовременная настройка. Одна установка для всех пользователей.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579067"/>
                  </a:ext>
                </a:extLst>
              </a:tr>
              <a:tr h="220588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 взаимодействия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60F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F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Стандартные интерфейсы, стандартное взаимодействие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300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0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Разнообразный интерфейс взаимодействия.</a:t>
                      </a:r>
                    </a:p>
                    <a:p>
                      <a:pPr algn="l" fontAlgn="base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Плюсы — разнообразие реализации, минусы, сложности —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кроссбраузерная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совместимость. Решается применением библиотек на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JavaScritp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внедрением стандартов.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08607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Совместимость с устройствами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E00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 от платформы. Исключение — кроссплатформенные приложения.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E00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большинстве случаем — платформо-независимое.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507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01389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Анимация, графика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50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Быстрая, быстрый отклик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C06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Относительное медленный отклик, связанный с передачей данных по сети.</a:t>
                      </a: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0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624" y="2072883"/>
            <a:ext cx="4609750" cy="212592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 особенности тестирования десктопных приложений от веб-приложений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F7CEBBE-C292-4C99-A0BF-46196FDC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11654"/>
              </p:ext>
            </p:extLst>
          </p:nvPr>
        </p:nvGraphicFramePr>
        <p:xfrm>
          <a:off x="1166843" y="776221"/>
          <a:ext cx="6765882" cy="5242485"/>
        </p:xfrm>
        <a:graphic>
          <a:graphicData uri="http://schemas.openxmlformats.org/drawingml/2006/table">
            <a:tbl>
              <a:tblPr/>
              <a:tblGrid>
                <a:gridCol w="1512857">
                  <a:extLst>
                    <a:ext uri="{9D8B030D-6E8A-4147-A177-3AD203B41FA5}">
                      <a16:colId xmlns:a16="http://schemas.microsoft.com/office/drawing/2014/main" val="3479830611"/>
                    </a:ext>
                  </a:extLst>
                </a:gridCol>
                <a:gridCol w="1798604">
                  <a:extLst>
                    <a:ext uri="{9D8B030D-6E8A-4147-A177-3AD203B41FA5}">
                      <a16:colId xmlns:a16="http://schemas.microsoft.com/office/drawing/2014/main" val="2537087980"/>
                    </a:ext>
                  </a:extLst>
                </a:gridCol>
                <a:gridCol w="3454421">
                  <a:extLst>
                    <a:ext uri="{9D8B030D-6E8A-4147-A177-3AD203B41FA5}">
                      <a16:colId xmlns:a16="http://schemas.microsoft.com/office/drawing/2014/main" val="3654227746"/>
                    </a:ext>
                  </a:extLst>
                </a:gridCol>
              </a:tblGrid>
              <a:tr h="274245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6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13" marR="17413" marT="17413" marB="17413" anchor="ctr">
                    <a:lnL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82299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Масштабы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1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Повсеместно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 что </a:t>
                      </a:r>
                      <a:r>
                        <a:rPr lang="ru-RU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-приложения не столь популярны. Но темпы роста популярности(в куче с «облаками») велики. Уже сейчас многие переходят на хранение документов на Google </a:t>
                      </a:r>
                      <a:r>
                        <a:rPr lang="ru-RU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</a:t>
                      </a:r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прочие сервисы.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3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92286"/>
                  </a:ext>
                </a:extLst>
              </a:tr>
              <a:tr h="918127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Производится </a:t>
                      </a:r>
                      <a:r>
                        <a:rPr lang="en-US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QA, </a:t>
                      </a:r>
                      <a:r>
                        <a:rPr lang="ru-RU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группой </a:t>
                      </a:r>
                      <a:r>
                        <a:rPr lang="en-US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QA..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0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сути всё так же. Только открытость(расположение в сети) данного рода приложений позволяет привлечь большее количество QA. Сотни, тысячи, миллионы. В результате </a:t>
                      </a:r>
                      <a:r>
                        <a:rPr lang="ru-RU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бОльшее</a:t>
                      </a:r>
                      <a:r>
                        <a:rPr lang="ru-RU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покрытие тестами и более быстрое обнаружение уязвимостей и некорректной работы софта.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F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57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8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4430511"/>
            <a:ext cx="10998200" cy="24703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тестирования которые необходимо проводить на десктопных приложениях помимо основных (функционального, GUI, юзабилити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также имеют свои особенности: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инсталляции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обновления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деинсталляции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oftware testing isometric banner, functional test Free Vector">
            <a:extLst>
              <a:ext uri="{FF2B5EF4-FFF2-40B4-BE49-F238E27FC236}">
                <a16:creationId xmlns:a16="http://schemas.microsoft.com/office/drawing/2014/main" id="{B690ADF0-46C2-456F-A15B-6C5A2723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074738"/>
            <a:ext cx="59626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8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1078412"/>
            <a:ext cx="10699022" cy="5568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Выполняя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установки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проверяется: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ли программа после установки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программы в файловой системе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по-умолчанию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программы в файловой системе если путь сохранения изменен пользователем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ярлыков на рабочем столе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установленный компонент в меню Пуск  &gt; Программы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установке обратить внимание на издателя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программы для текущего пользователя/для всех пользователей компьютера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пользователем с правами админа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пользователем без прав админа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1078412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обновлений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 устанавливают старую версию программы, она сразу же находит обновления и обновляется. Выполняя тестирование обновлений нужно: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что после установки обновлений данные пользователя не были повреждены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что все созданные ранее пользователем файлы остались доступными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Виды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378" y="1078412"/>
            <a:ext cx="10699022" cy="5568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Выполняя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удаления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должны удалиться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Ярлык с рабочего стола исчез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Удалена ли запись из меню Пуск &gt; Все программы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 команду %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userprofile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через командную строку, чтобы открыть личную папку текущего пользователя. Убеждаемся, что нет папок с названием программы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08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Другая 4">
      <a:dk1>
        <a:sysClr val="windowText" lastClr="000000"/>
      </a:dk1>
      <a:lt1>
        <a:srgbClr val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4961</TotalTime>
  <Words>1098</Words>
  <Application>Microsoft Office PowerPoint</Application>
  <PresentationFormat>Широкоэкранный</PresentationFormat>
  <Paragraphs>89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Corbel</vt:lpstr>
      <vt:lpstr>Gill Sans MT</vt:lpstr>
      <vt:lpstr>Impact</vt:lpstr>
      <vt:lpstr>Times New Roman</vt:lpstr>
      <vt:lpstr>Badge</vt:lpstr>
      <vt:lpstr>QA</vt:lpstr>
      <vt:lpstr>План:</vt:lpstr>
      <vt:lpstr>Тестирование десктопных приложений</vt:lpstr>
      <vt:lpstr> особенности тестирования десктопных приложений от веб-приложений </vt:lpstr>
      <vt:lpstr> особенности тестирования десктопных приложений от веб-приложений </vt:lpstr>
      <vt:lpstr>Виды тестирования</vt:lpstr>
      <vt:lpstr>Виды тестирования</vt:lpstr>
      <vt:lpstr>Виды тестирования</vt:lpstr>
      <vt:lpstr>Виды тестирования</vt:lpstr>
      <vt:lpstr>Виды тестирования</vt:lpstr>
      <vt:lpstr>Task (BUG) трекеры – ключевые особенности</vt:lpstr>
      <vt:lpstr>jira</vt:lpstr>
      <vt:lpstr>Jira</vt:lpstr>
      <vt:lpstr>BugHerd </vt:lpstr>
      <vt:lpstr> LogRocket </vt:lpstr>
      <vt:lpstr>Bugzilla</vt:lpstr>
      <vt:lpstr>GitHub (Issues)</vt:lpstr>
      <vt:lpstr>Redmine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Пользователь</dc:creator>
  <cp:lastModifiedBy>Ойбек Бекчанов</cp:lastModifiedBy>
  <cp:revision>220</cp:revision>
  <dcterms:created xsi:type="dcterms:W3CDTF">2020-08-07T13:03:58Z</dcterms:created>
  <dcterms:modified xsi:type="dcterms:W3CDTF">2022-04-04T06:53:18Z</dcterms:modified>
</cp:coreProperties>
</file>