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21492a6f1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21492a6f1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21492a6f1_0_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21492a6f1_0_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21492a6f1_0_7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21492a6f1_0_7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21654b1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21654b1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21492a6f1_0_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21492a6f1_0_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asp.org/index.php/Threat_Modeling_Cheat_Sheet" TargetMode="External"/><Relationship Id="rId3" Type="http://schemas.openxmlformats.org/officeDocument/2006/relationships/hyperlink" Target="https://www.owasp.org/index.php/Application_Threat_Modeling" TargetMode="External"/><Relationship Id="rId7" Type="http://schemas.openxmlformats.org/officeDocument/2006/relationships/hyperlink" Target="https://www.forbes.com/sites/jordanshapiro/2015/08/28/how-to-think-about-student-data-privacy/#4c5e2e1d266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hechingerreport.org/why-your-students-personal-data-could-be-freely-bought-and-sold/" TargetMode="External"/><Relationship Id="rId5" Type="http://schemas.openxmlformats.org/officeDocument/2006/relationships/hyperlink" Target="https://www.owasp.org/index.php/Category:Threat_Modeling" TargetMode="External"/><Relationship Id="rId4" Type="http://schemas.openxmlformats.org/officeDocument/2006/relationships/hyperlink" Target="https://searchsecurity.techtarget.com/definition/threat-model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Threat Modeling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484 Secure Programming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Threat Modeling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143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procedure of optimizing network security by identifying objectives and vulnerabilities, and then defining countermeasures to prevent, or mitigate the effects of, threats to the system.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Ideally, a high-level threat model should be defined in the concept or planning phase, and then refined throughout the lifecycle.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Focus on finding high likelihood and high impact threats.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“The sooner the better, but never too late.”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14375"/>
            <a:ext cx="862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Assists developers in considering ways to protect the system and its assets.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Allows security decisions to be made rationally with known information.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Helps instill user and client trust in the system, therefore increasing loyalty.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Efficiently invest resources in required areas.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Look toward the future to be ahead of and able to deal with potential risks.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Innovate new ways to keep information secure and help others to do the same.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143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/>
              <a:t>Assessment Scope</a:t>
            </a:r>
            <a:r>
              <a:rPr lang="en" dirty="0"/>
              <a:t>: List tangible assets or anything of value to protect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/>
              <a:t>Identify Threat Agents and Possible Attacks</a:t>
            </a:r>
            <a:r>
              <a:rPr lang="en" dirty="0"/>
              <a:t>: Brainstorm various threats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/>
              <a:t>Understand Existing Countermeasures</a:t>
            </a:r>
            <a:r>
              <a:rPr lang="en" dirty="0"/>
              <a:t>: Be aware of current security features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/>
              <a:t>Identify Exploitable Vulnerabilities</a:t>
            </a:r>
            <a:r>
              <a:rPr lang="en" dirty="0"/>
              <a:t>: Search for weaknesses in your system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/>
              <a:t>Prioritize Identified Risks:</a:t>
            </a:r>
            <a:r>
              <a:rPr lang="en" dirty="0"/>
              <a:t> Assign impact and likelihood scores to threats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/>
              <a:t>Identify Countermeasures to Reduce Threat</a:t>
            </a:r>
            <a:r>
              <a:rPr lang="en" dirty="0"/>
              <a:t>: Figure out how to mitigate risks</a:t>
            </a:r>
            <a:endParaRPr dirty="0"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It is also important to reflect on the system and model afterward.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Example: JMU’s 2016 Canvas System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14375"/>
            <a:ext cx="8520600" cy="37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What do we want to protect? </a:t>
            </a:r>
            <a:r>
              <a:rPr lang="en" dirty="0"/>
              <a:t>Student data (names, emails, grades, etc.)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What could be a threat? </a:t>
            </a:r>
            <a:r>
              <a:rPr lang="en" dirty="0"/>
              <a:t>Hackers, black market sellers, phishing attacks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What security is already in place? </a:t>
            </a:r>
            <a:r>
              <a:rPr lang="en" dirty="0"/>
              <a:t>Password, picture and keyword match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What are the system’s weaknesses? </a:t>
            </a:r>
            <a:r>
              <a:rPr lang="en" dirty="0"/>
              <a:t>Single-sign on (SSO) feature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What order should we fix things? </a:t>
            </a:r>
            <a:r>
              <a:rPr lang="en" dirty="0"/>
              <a:t>The risk and likelihood of data being stolen are both rather high with an SSO system, so it is a top priority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What will we do to fix them? </a:t>
            </a:r>
            <a:r>
              <a:rPr lang="en" dirty="0"/>
              <a:t>Introduce multi-factor authentication (Duo)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Did it work? </a:t>
            </a:r>
            <a:r>
              <a:rPr lang="en" dirty="0"/>
              <a:t>Since duo was introduced, the amount of non-approved requests that have gone through has reduced dramatically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and Helpful Sources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https://www.owasp.org/index.php/Application_Threat_Modeling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https://searchsecurity.techtarget.com/definition/threat-modeling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https://www.owasp.org/index.php/Category:Threat_Modeling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https://hechingerreport.org/why-your-students-personal-data-could-be-freely-bought-and-sold/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https://www.forbes.com/sites/jordanshapiro/2015/08/28/how-to-think-about-student-data-privacy/#4c5e2e1d2669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https://www.owasp.org/index.php/Threat_Modeling_Cheat_Sheet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Microsoft Office PowerPoint</Application>
  <PresentationFormat>On-screen Show (16:9)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Proxima Nova</vt:lpstr>
      <vt:lpstr>Arial</vt:lpstr>
      <vt:lpstr>Spearmint</vt:lpstr>
      <vt:lpstr>Threat Modeling</vt:lpstr>
      <vt:lpstr>Threat Modeling</vt:lpstr>
      <vt:lpstr>Benefits</vt:lpstr>
      <vt:lpstr>Process</vt:lpstr>
      <vt:lpstr>Simple Example: JMU’s 2016 Canvas System</vt:lpstr>
      <vt:lpstr>Interesting and Helpful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Threat Modeling</dc:title>
  <cp:lastModifiedBy>Gordon, Emily Loren - gordonel</cp:lastModifiedBy>
  <cp:revision>1</cp:revision>
  <dcterms:modified xsi:type="dcterms:W3CDTF">2018-09-21T19:29:08Z</dcterms:modified>
</cp:coreProperties>
</file>