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68" r:id="rId7"/>
    <p:sldId id="281" r:id="rId8"/>
    <p:sldId id="276" r:id="rId9"/>
    <p:sldId id="282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academ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8, 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529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Student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Academy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CSS/HTML Overview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59792"/>
          </a:xfrm>
        </p:spPr>
        <p:txBody>
          <a:bodyPr/>
          <a:lstStyle/>
          <a:p>
            <a:r>
              <a:rPr lang="en-US" dirty="0"/>
              <a:t>Underwhelming</a:t>
            </a:r>
          </a:p>
          <a:p>
            <a:r>
              <a:rPr lang="en-US" dirty="0"/>
              <a:t>9 students applied</a:t>
            </a:r>
          </a:p>
          <a:p>
            <a:r>
              <a:rPr lang="en-US" dirty="0"/>
              <a:t>Wednesdays</a:t>
            </a:r>
          </a:p>
          <a:p>
            <a:pPr lvl="1"/>
            <a:r>
              <a:rPr lang="en-US" sz="2800" dirty="0"/>
              <a:t>2 applied</a:t>
            </a:r>
          </a:p>
          <a:p>
            <a:pPr lvl="1"/>
            <a:r>
              <a:rPr lang="en-US" sz="2800" dirty="0"/>
              <a:t>Will accept 1, deny 1 (didn’t provide coding challenges)</a:t>
            </a:r>
          </a:p>
          <a:p>
            <a:r>
              <a:rPr lang="en-US" dirty="0"/>
              <a:t>Sundays</a:t>
            </a:r>
          </a:p>
          <a:p>
            <a:pPr lvl="1"/>
            <a:r>
              <a:rPr lang="en-US" sz="2800" dirty="0"/>
              <a:t>7 applied</a:t>
            </a:r>
          </a:p>
          <a:p>
            <a:pPr lvl="1"/>
            <a:r>
              <a:rPr lang="en-US" sz="2800" dirty="0"/>
              <a:t>Accepted? Denied?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Responses</a:t>
            </a:r>
          </a:p>
        </p:txBody>
      </p:sp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46134"/>
          </a:xfrm>
        </p:spPr>
        <p:txBody>
          <a:bodyPr/>
          <a:lstStyle/>
          <a:p>
            <a:r>
              <a:rPr lang="en-US" dirty="0"/>
              <a:t>Wednesday</a:t>
            </a:r>
          </a:p>
          <a:p>
            <a:pPr lvl="1"/>
            <a:r>
              <a:rPr lang="en-US" sz="2800" dirty="0"/>
              <a:t>Run Wednesdays September 15</a:t>
            </a:r>
            <a:r>
              <a:rPr lang="en-US" sz="2800" baseline="30000" dirty="0"/>
              <a:t>th</a:t>
            </a:r>
            <a:r>
              <a:rPr lang="en-US" sz="2800" dirty="0"/>
              <a:t> – December 8</a:t>
            </a:r>
            <a:r>
              <a:rPr lang="en-US" sz="2800" baseline="30000" dirty="0"/>
              <a:t>th</a:t>
            </a:r>
            <a:r>
              <a:rPr lang="en-US" sz="2800" dirty="0"/>
              <a:t> with December 15</a:t>
            </a:r>
            <a:r>
              <a:rPr lang="en-US" sz="2800" baseline="30000" dirty="0"/>
              <a:t>th</a:t>
            </a:r>
            <a:r>
              <a:rPr lang="en-US" sz="2800" dirty="0"/>
              <a:t> being Demo night and 1 week off during American Thanksgiving</a:t>
            </a:r>
          </a:p>
          <a:p>
            <a:pPr lvl="1"/>
            <a:r>
              <a:rPr lang="en-US" sz="2800" dirty="0"/>
              <a:t>Options? Extend deadline and shift class to September 22</a:t>
            </a:r>
            <a:r>
              <a:rPr lang="en-US" sz="2800" baseline="30000" dirty="0"/>
              <a:t>nd</a:t>
            </a:r>
            <a:r>
              <a:rPr lang="en-US" sz="2800" dirty="0"/>
              <a:t>, with December 15</a:t>
            </a:r>
            <a:r>
              <a:rPr lang="en-US" sz="2800" baseline="30000" dirty="0"/>
              <a:t>th</a:t>
            </a:r>
            <a:r>
              <a:rPr lang="en-US" sz="2800" dirty="0"/>
              <a:t> being week 12 and shifting demo night to early January?</a:t>
            </a:r>
          </a:p>
          <a:p>
            <a:r>
              <a:rPr lang="en-US" dirty="0"/>
              <a:t>Sundays</a:t>
            </a:r>
          </a:p>
          <a:p>
            <a:pPr lvl="1"/>
            <a:r>
              <a:rPr lang="en-US" sz="2800" dirty="0"/>
              <a:t>Run Sundays September 19</a:t>
            </a:r>
            <a:r>
              <a:rPr lang="en-US" sz="2800" baseline="30000" dirty="0"/>
              <a:t>th</a:t>
            </a:r>
            <a:r>
              <a:rPr lang="en-US" sz="2800" dirty="0"/>
              <a:t> – December 19</a:t>
            </a:r>
            <a:r>
              <a:rPr lang="en-US" sz="2800" baseline="30000" dirty="0"/>
              <a:t>th</a:t>
            </a:r>
            <a:r>
              <a:rPr lang="en-US" sz="2800" dirty="0"/>
              <a:t> with 2 weeks off October 17</a:t>
            </a:r>
            <a:r>
              <a:rPr lang="en-US" sz="2800" baseline="30000" dirty="0"/>
              <a:t>th</a:t>
            </a:r>
            <a:r>
              <a:rPr lang="en-US" sz="2800" dirty="0"/>
              <a:t> and November 21</a:t>
            </a:r>
            <a:r>
              <a:rPr lang="en-US" sz="2800" baseline="30000" dirty="0"/>
              <a:t>st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Demo night early January?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Responses</a:t>
            </a:r>
          </a:p>
        </p:txBody>
      </p:sp>
    </p:spTree>
    <p:extLst>
      <p:ext uri="{BB962C8B-B14F-4D97-AF65-F5344CB8AC3E}">
        <p14:creationId xmlns:p14="http://schemas.microsoft.com/office/powerpoint/2010/main" val="31579178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12749"/>
          </a:xfrm>
        </p:spPr>
        <p:txBody>
          <a:bodyPr/>
          <a:lstStyle/>
          <a:p>
            <a:r>
              <a:rPr lang="en-US" dirty="0"/>
              <a:t>When to start promoting Spring 2021 classes?</a:t>
            </a:r>
          </a:p>
          <a:p>
            <a:r>
              <a:rPr lang="en-US" dirty="0"/>
              <a:t>Reached out to </a:t>
            </a:r>
            <a:r>
              <a:rPr lang="en-US" dirty="0" err="1"/>
              <a:t>HackerRank</a:t>
            </a:r>
            <a:r>
              <a:rPr lang="en-US" dirty="0"/>
              <a:t> for sponsorship to handle </a:t>
            </a:r>
            <a:r>
              <a:rPr lang="en-US"/>
              <a:t>coding challenges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Classes</a:t>
            </a:r>
          </a:p>
        </p:txBody>
      </p:sp>
    </p:spTree>
    <p:extLst>
      <p:ext uri="{BB962C8B-B14F-4D97-AF65-F5344CB8AC3E}">
        <p14:creationId xmlns:p14="http://schemas.microsoft.com/office/powerpoint/2010/main" val="24863277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https://github.com/dotnet-foundation/academy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Academy Repo</a:t>
            </a:r>
          </a:p>
        </p:txBody>
      </p:sp>
    </p:spTree>
    <p:extLst>
      <p:ext uri="{BB962C8B-B14F-4D97-AF65-F5344CB8AC3E}">
        <p14:creationId xmlns:p14="http://schemas.microsoft.com/office/powerpoint/2010/main" val="37620167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21292"/>
          </a:xfrm>
        </p:spPr>
        <p:txBody>
          <a:bodyPr/>
          <a:lstStyle/>
          <a:p>
            <a:r>
              <a:rPr lang="en-US" dirty="0"/>
              <a:t>Week 1:</a:t>
            </a:r>
          </a:p>
          <a:p>
            <a:pPr lvl="1"/>
            <a:r>
              <a:rPr lang="en-US" sz="2800" dirty="0"/>
              <a:t>Introductions</a:t>
            </a:r>
          </a:p>
          <a:p>
            <a:pPr lvl="1"/>
            <a:r>
              <a:rPr lang="en-US" sz="2800" dirty="0"/>
              <a:t>Course Syllabus</a:t>
            </a:r>
          </a:p>
          <a:p>
            <a:pPr lvl="1"/>
            <a:r>
              <a:rPr lang="en-US" sz="2800" dirty="0"/>
              <a:t>Background on .NET</a:t>
            </a:r>
          </a:p>
          <a:p>
            <a:pPr lvl="1"/>
            <a:r>
              <a:rPr lang="en-US" sz="2800" dirty="0"/>
              <a:t>Setting up your development environment</a:t>
            </a:r>
          </a:p>
          <a:p>
            <a:pPr lvl="1"/>
            <a:r>
              <a:rPr lang="en-US" sz="2800" dirty="0"/>
              <a:t>Project Proposals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Homework: Get the environment set up and run a sample project. Review the project proposals and think about what web app you would like to create.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637594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11566"/>
          </a:xfrm>
        </p:spPr>
        <p:txBody>
          <a:bodyPr/>
          <a:lstStyle/>
          <a:p>
            <a:r>
              <a:rPr lang="en-US" dirty="0"/>
              <a:t>Week 2:</a:t>
            </a:r>
          </a:p>
          <a:p>
            <a:pPr lvl="1"/>
            <a:r>
              <a:rPr lang="en-US" sz="2800" dirty="0"/>
              <a:t>C#</a:t>
            </a:r>
          </a:p>
          <a:p>
            <a:pPr lvl="1"/>
            <a:r>
              <a:rPr lang="en-US" sz="2800" dirty="0"/>
              <a:t>Git and GitHub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Homework idea: Interactive Notebook to C# project and commit to GitHub using branches/PR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38480914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71720"/>
          </a:xfrm>
        </p:spPr>
        <p:txBody>
          <a:bodyPr/>
          <a:lstStyle/>
          <a:p>
            <a:r>
              <a:rPr lang="en-US" dirty="0"/>
              <a:t>Week 3:</a:t>
            </a:r>
          </a:p>
          <a:p>
            <a:pPr lvl="1"/>
            <a:r>
              <a:rPr lang="en-US" sz="2800" dirty="0"/>
              <a:t>HTML</a:t>
            </a:r>
          </a:p>
          <a:p>
            <a:pPr lvl="1"/>
            <a:r>
              <a:rPr lang="en-US" sz="2800" dirty="0"/>
              <a:t>CSS</a:t>
            </a:r>
          </a:p>
          <a:p>
            <a:pPr lvl="1"/>
            <a:r>
              <a:rPr lang="en-US" sz="2800" dirty="0"/>
              <a:t>Bootstrap</a:t>
            </a:r>
          </a:p>
          <a:p>
            <a:pPr lvl="1"/>
            <a:r>
              <a:rPr lang="en-US" sz="2800" dirty="0"/>
              <a:t>Responsive web design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Homework: Create a personal website using GitHub Pages.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413626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3690</TotalTime>
  <Words>250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Student Responses</vt:lpstr>
      <vt:lpstr>Student Responses</vt:lpstr>
      <vt:lpstr>Spring Classes</vt:lpstr>
      <vt:lpstr>Academy Repo</vt:lpstr>
      <vt:lpstr>Course Curriculum Overview</vt:lpstr>
      <vt:lpstr>Course Curriculum Overview</vt:lpstr>
      <vt:lpstr>Course Curriculum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128</cp:revision>
  <dcterms:created xsi:type="dcterms:W3CDTF">2020-08-14T15:42:42Z</dcterms:created>
  <dcterms:modified xsi:type="dcterms:W3CDTF">2021-09-08T13:24:48Z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