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sldIdLst>
    <p:sldId id="257" r:id="rId5"/>
    <p:sldId id="258" r:id="rId6"/>
    <p:sldId id="268" r:id="rId7"/>
    <p:sldId id="275" r:id="rId8"/>
    <p:sldId id="276" r:id="rId9"/>
    <p:sldId id="278" r:id="rId10"/>
    <p:sldId id="279" r:id="rId11"/>
    <p:sldId id="280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325679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Medium Purple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Purpl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77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right Purple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2112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NF Blank"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3484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79788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860034"/>
            <a:ext cx="6723185" cy="226326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0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36"/>
          <p:cNvSpPr>
            <a:spLocks noGrp="1"/>
          </p:cNvSpPr>
          <p:nvPr>
            <p:ph type="body" sz="quarter" idx="28"/>
          </p:nvPr>
        </p:nvSpPr>
        <p:spPr>
          <a:xfrm>
            <a:off x="10114929" y="6336145"/>
            <a:ext cx="847522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1021291" y="6326909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9866745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23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8547902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7245174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947185" y="6177833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425813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20996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7185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29059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47902" y="5924360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24362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2990334"/>
          </a:xfrm>
          <a:prstGeom prst="rect">
            <a:avLst/>
          </a:prstGeom>
        </p:spPr>
      </p:pic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0523449" y="5914231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36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50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321965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5918075" y="0"/>
            <a:ext cx="6273925" cy="56846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13786" y="851200"/>
            <a:ext cx="4699724" cy="10435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622300" y="1930399"/>
            <a:ext cx="4724400" cy="3382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962495" y="1002665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523604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54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65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1864955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B207AD-DEAE-154A-A901-6FD356CDE8A4}"/>
              </a:ext>
            </a:extLst>
          </p:cNvPr>
          <p:cNvSpPr/>
          <p:nvPr/>
        </p:nvSpPr>
        <p:spPr>
          <a:xfrm>
            <a:off x="2961411" y="3236723"/>
            <a:ext cx="9230589" cy="147000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7BF76F-4846-4D42-BB24-41761B40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70" y="6299345"/>
            <a:ext cx="1554480" cy="333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F6FC98-BF54-8E4B-ADCE-416C088B5FD5}"/>
              </a:ext>
            </a:extLst>
          </p:cNvPr>
          <p:cNvSpPr txBox="1"/>
          <p:nvPr/>
        </p:nvSpPr>
        <p:spPr>
          <a:xfrm>
            <a:off x="326875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9E8476-D4FE-3D4F-9EC9-5DA909E29651}"/>
              </a:ext>
            </a:extLst>
          </p:cNvPr>
          <p:cNvSpPr txBox="1"/>
          <p:nvPr/>
        </p:nvSpPr>
        <p:spPr>
          <a:xfrm>
            <a:off x="6135863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CCF4-5394-C04F-AA62-05007544FC0C}"/>
              </a:ext>
            </a:extLst>
          </p:cNvPr>
          <p:cNvSpPr txBox="1"/>
          <p:nvPr/>
        </p:nvSpPr>
        <p:spPr>
          <a:xfrm>
            <a:off x="872864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Horizontal banner image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397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22423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53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724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F11E4-9E6D-4CCA-B5DC-A9210BBED346}"/>
              </a:ext>
            </a:extLst>
          </p:cNvPr>
          <p:cNvSpPr/>
          <p:nvPr/>
        </p:nvSpPr>
        <p:spPr>
          <a:xfrm>
            <a:off x="2960688" y="3292475"/>
            <a:ext cx="9231312" cy="1414463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Graphic 2">
            <a:extLst>
              <a:ext uri="{FF2B5EF4-FFF2-40B4-BE49-F238E27FC236}">
                <a16:creationId xmlns:a16="http://schemas.microsoft.com/office/drawing/2014/main" id="{463120DA-F9EF-405C-904C-828E04B1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299200"/>
            <a:ext cx="1555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151F8-61AC-4077-8732-F60BAF00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73607-8172-426F-812C-B97C01D5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F4DE6-2E18-461A-9F36-A9F947BB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4875213"/>
            <a:ext cx="1906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6642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">
            <a:extLst>
              <a:ext uri="{FF2B5EF4-FFF2-40B4-BE49-F238E27FC236}">
                <a16:creationId xmlns:a16="http://schemas.microsoft.com/office/drawing/2014/main" id="{AA8F6219-CDBE-4AC4-982A-4C268B72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88" y="6299200"/>
            <a:ext cx="1554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47923F-799F-4569-8983-78166324C9A1}"/>
              </a:ext>
            </a:extLst>
          </p:cNvPr>
          <p:cNvCxnSpPr>
            <a:cxnSpLocks/>
          </p:cNvCxnSpPr>
          <p:nvPr/>
        </p:nvCxnSpPr>
        <p:spPr>
          <a:xfrm>
            <a:off x="5500688" y="5621338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02C8F-DBC6-43F3-A277-583E1586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C9A419-8EBB-462D-8316-20A6BDDA1EB3}"/>
              </a:ext>
            </a:extLst>
          </p:cNvPr>
          <p:cNvCxnSpPr>
            <a:cxnSpLocks/>
          </p:cNvCxnSpPr>
          <p:nvPr/>
        </p:nvCxnSpPr>
        <p:spPr>
          <a:xfrm>
            <a:off x="5500688" y="3146425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F910D-1FDF-4EB0-A984-BC36C3F81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3240088"/>
            <a:ext cx="190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2A168-7DEB-453D-BC21-B5824A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87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3C65385-E3CB-E343-A048-28767AB9E6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2194" y="309789"/>
            <a:ext cx="2650255" cy="1058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A36515BF-2138-B649-9E8C-2E4328478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0311" y="2817626"/>
            <a:ext cx="6423025" cy="125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023FB8B1-6C5D-E148-A135-CF84B4D72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311" y="1879031"/>
            <a:ext cx="6423025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CE8217C-B622-934F-9484-20080D5B6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0311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4">
            <a:extLst>
              <a:ext uri="{FF2B5EF4-FFF2-40B4-BE49-F238E27FC236}">
                <a16:creationId xmlns:a16="http://schemas.microsoft.com/office/drawing/2014/main" id="{C3EBB3FC-23E4-4046-A80F-D29F4C3CA2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22195" y="5785381"/>
            <a:ext cx="1905341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4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4">
            <a:extLst>
              <a:ext uri="{FF2B5EF4-FFF2-40B4-BE49-F238E27FC236}">
                <a16:creationId xmlns:a16="http://schemas.microsoft.com/office/drawing/2014/main" id="{AB478E34-112F-8248-8840-50966BFF0C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9154" y="5785381"/>
            <a:ext cx="1927226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6EBF696A-BF72-9F4A-B975-FE39E94DC5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59153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AD39BD6E-A556-B349-9927-603088F0A6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996110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2">
            <a:extLst>
              <a:ext uri="{FF2B5EF4-FFF2-40B4-BE49-F238E27FC236}">
                <a16:creationId xmlns:a16="http://schemas.microsoft.com/office/drawing/2014/main" id="{5D512A78-0241-854A-90DF-E7DA314F71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4635"/>
            <a:ext cx="5167132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60106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24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3469871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E135-11E0-4BB7-B489-3297B290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322A6-6625-47CB-A37A-5F2B6B2F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1FF4-1936-4C73-B842-C1221C9C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CF63-8CDD-4662-86EA-89AB10285AE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D6BB-11A6-4134-A48E-32998EF3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9803-65A8-411A-9CA0-B7B93B17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72D-7881-4220-A69D-6B05486F3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-Confident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75C41-2D66-4445-905B-961E1CC15D6B}"/>
              </a:ext>
            </a:extLst>
          </p:cNvPr>
          <p:cNvSpPr txBox="1"/>
          <p:nvPr/>
        </p:nvSpPr>
        <p:spPr>
          <a:xfrm>
            <a:off x="5111147" y="6471980"/>
            <a:ext cx="196970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>
                <a:gradFill>
                  <a:gsLst>
                    <a:gs pos="2917">
                      <a:srgbClr val="000000">
                        <a:alpha val="25000"/>
                      </a:srgbClr>
                    </a:gs>
                    <a:gs pos="30000">
                      <a:srgbClr val="000000">
                        <a:alpha val="25000"/>
                      </a:srgbClr>
                    </a:gs>
                  </a:gsLst>
                  <a:lin ang="5400000" scaled="0"/>
                </a:gradFill>
                <a:latin typeface="Segoe UI Semibold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834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901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737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rgbClr val="661CE5">
              <a:alpha val="9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86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661CE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9567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7066" y="77769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084172"/>
            <a:ext cx="12180570" cy="1158793"/>
          </a:xfrm>
          <a:noFill/>
        </p:spPr>
        <p:txBody>
          <a:bodyPr wrap="square" tIns="91440" bIns="91440" anchor="t" anchorCtr="0">
            <a:spAutoFit/>
          </a:bodyPr>
          <a:lstStyle>
            <a:lvl1pPr algn="ctr">
              <a:defRPr sz="7058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77557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-39828"/>
            <a:ext cx="121691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70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7738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8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2" r:id="rId22"/>
    <p:sldLayoutId id="2147483723" r:id="rId23"/>
    <p:sldLayoutId id="2147483725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foundation/wg-education/issues/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0EFA0-23CE-471A-AAAC-E5D79C6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Education Committee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AF3C0-6757-4467-9CB0-8865B36746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August 11, 2021</a:t>
            </a:r>
          </a:p>
        </p:txBody>
      </p:sp>
    </p:spTree>
    <p:extLst>
      <p:ext uri="{BB962C8B-B14F-4D97-AF65-F5344CB8AC3E}">
        <p14:creationId xmlns:p14="http://schemas.microsoft.com/office/powerpoint/2010/main" val="26741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AB8D4-FD6F-407C-821B-4DEFA05E3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2529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.NET Foundation Academy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Coding Challenge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Curriculum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meeting topics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B1407-325F-4302-B275-F3602AE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	</a:t>
            </a:r>
          </a:p>
        </p:txBody>
      </p:sp>
    </p:spTree>
    <p:extLst>
      <p:ext uri="{BB962C8B-B14F-4D97-AF65-F5344CB8AC3E}">
        <p14:creationId xmlns:p14="http://schemas.microsoft.com/office/powerpoint/2010/main" val="25253242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40942"/>
          </a:xfrm>
        </p:spPr>
        <p:txBody>
          <a:bodyPr/>
          <a:lstStyle/>
          <a:p>
            <a:r>
              <a:rPr lang="en-US" dirty="0"/>
              <a:t>Launching today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Academy Site</a:t>
            </a:r>
          </a:p>
        </p:txBody>
      </p:sp>
    </p:spTree>
    <p:extLst>
      <p:ext uri="{BB962C8B-B14F-4D97-AF65-F5344CB8AC3E}">
        <p14:creationId xmlns:p14="http://schemas.microsoft.com/office/powerpoint/2010/main" val="5031223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65674"/>
          </a:xfrm>
        </p:spPr>
        <p:txBody>
          <a:bodyPr/>
          <a:lstStyle/>
          <a:p>
            <a:r>
              <a:rPr lang="en-US" dirty="0"/>
              <a:t>1 data structures question - ~1.5 hours</a:t>
            </a:r>
          </a:p>
          <a:p>
            <a:pPr lvl="1"/>
            <a:r>
              <a:rPr lang="en-US" sz="2400" dirty="0"/>
              <a:t>Insert an element in a linked list</a:t>
            </a:r>
          </a:p>
          <a:p>
            <a:pPr lvl="1"/>
            <a:r>
              <a:rPr lang="en-US" sz="2400" dirty="0"/>
              <a:t>Modified to only deal with insert node at certain position that is not the head or tail of the linked list. Took me 35 minutes to do this.</a:t>
            </a:r>
          </a:p>
          <a:p>
            <a:pPr lvl="1"/>
            <a:r>
              <a:rPr lang="en-US" sz="2400" dirty="0"/>
              <a:t>Adding the head and tail insertion took me another 30 minutes so will cut from the coding challenge</a:t>
            </a:r>
          </a:p>
          <a:p>
            <a:r>
              <a:rPr lang="en-US" dirty="0"/>
              <a:t>1 OO question - ~1.5 hours</a:t>
            </a:r>
          </a:p>
          <a:p>
            <a:pPr lvl="1"/>
            <a:r>
              <a:rPr lang="en-US" sz="2400" dirty="0"/>
              <a:t>Gradebook system</a:t>
            </a:r>
          </a:p>
          <a:p>
            <a:pPr lvl="1"/>
            <a:r>
              <a:rPr lang="en-US" sz="2400" dirty="0"/>
              <a:t>Took me 27 minutes to complete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 Update</a:t>
            </a:r>
          </a:p>
        </p:txBody>
      </p:sp>
    </p:spTree>
    <p:extLst>
      <p:ext uri="{BB962C8B-B14F-4D97-AF65-F5344CB8AC3E}">
        <p14:creationId xmlns:p14="http://schemas.microsoft.com/office/powerpoint/2010/main" val="40309611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70ED-C472-41A1-B302-8BD891266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0710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https://github.com/dotnet-foundation/wg-education/issues/13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4FC55-AF5F-4562-8E4A-9E27920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Curriculum Overview</a:t>
            </a:r>
          </a:p>
        </p:txBody>
      </p:sp>
    </p:spTree>
    <p:extLst>
      <p:ext uri="{BB962C8B-B14F-4D97-AF65-F5344CB8AC3E}">
        <p14:creationId xmlns:p14="http://schemas.microsoft.com/office/powerpoint/2010/main" val="24863277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70ED-C472-41A1-B302-8BD891266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21292"/>
          </a:xfrm>
        </p:spPr>
        <p:txBody>
          <a:bodyPr/>
          <a:lstStyle/>
          <a:p>
            <a:r>
              <a:rPr lang="en-US" dirty="0"/>
              <a:t>Week 1:</a:t>
            </a:r>
          </a:p>
          <a:p>
            <a:pPr lvl="1"/>
            <a:r>
              <a:rPr lang="en-US" sz="2800" dirty="0"/>
              <a:t>Introductions</a:t>
            </a:r>
          </a:p>
          <a:p>
            <a:pPr lvl="1"/>
            <a:r>
              <a:rPr lang="en-US" sz="2800" dirty="0"/>
              <a:t>Course Syllabus</a:t>
            </a:r>
          </a:p>
          <a:p>
            <a:pPr lvl="1"/>
            <a:r>
              <a:rPr lang="en-US" sz="2800" dirty="0"/>
              <a:t>Background on .NET</a:t>
            </a:r>
          </a:p>
          <a:p>
            <a:pPr lvl="1"/>
            <a:r>
              <a:rPr lang="en-US" sz="2800" dirty="0"/>
              <a:t>Setting up your development environment</a:t>
            </a:r>
          </a:p>
          <a:p>
            <a:pPr lvl="1"/>
            <a:r>
              <a:rPr lang="en-US" sz="2800" dirty="0"/>
              <a:t>Project Proposals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Homework: Get the environment set up and run a sample project. Review the project proposals and think about what web app you would like to create.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4FC55-AF5F-4562-8E4A-9E27920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Curriculum Overview</a:t>
            </a:r>
          </a:p>
        </p:txBody>
      </p:sp>
    </p:spTree>
    <p:extLst>
      <p:ext uri="{BB962C8B-B14F-4D97-AF65-F5344CB8AC3E}">
        <p14:creationId xmlns:p14="http://schemas.microsoft.com/office/powerpoint/2010/main" val="6375945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70ED-C472-41A1-B302-8BD891266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11566"/>
          </a:xfrm>
        </p:spPr>
        <p:txBody>
          <a:bodyPr/>
          <a:lstStyle/>
          <a:p>
            <a:r>
              <a:rPr lang="en-US" dirty="0"/>
              <a:t>Week 2:</a:t>
            </a:r>
          </a:p>
          <a:p>
            <a:pPr lvl="1"/>
            <a:r>
              <a:rPr lang="en-US" sz="2800" dirty="0"/>
              <a:t>C#</a:t>
            </a:r>
          </a:p>
          <a:p>
            <a:pPr lvl="1"/>
            <a:r>
              <a:rPr lang="en-US" sz="2800" dirty="0"/>
              <a:t>Git and GitHub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Homework idea: </a:t>
            </a:r>
            <a:r>
              <a:rPr lang="en-US" sz="2800" dirty="0" err="1"/>
              <a:t>Jupyter</a:t>
            </a:r>
            <a:r>
              <a:rPr lang="en-US" sz="2800" dirty="0"/>
              <a:t> Notebook to </a:t>
            </a:r>
            <a:r>
              <a:rPr lang="en-US" sz="2800" dirty="0" err="1"/>
              <a:t>c#</a:t>
            </a:r>
            <a:r>
              <a:rPr lang="en-US" sz="2800" dirty="0"/>
              <a:t> project and commit to GitHub using branches/PR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4FC55-AF5F-4562-8E4A-9E27920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Curriculum Overview</a:t>
            </a:r>
          </a:p>
        </p:txBody>
      </p:sp>
    </p:spTree>
    <p:extLst>
      <p:ext uri="{BB962C8B-B14F-4D97-AF65-F5344CB8AC3E}">
        <p14:creationId xmlns:p14="http://schemas.microsoft.com/office/powerpoint/2010/main" val="38480914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70ED-C472-41A1-B302-8BD891266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71720"/>
          </a:xfrm>
        </p:spPr>
        <p:txBody>
          <a:bodyPr/>
          <a:lstStyle/>
          <a:p>
            <a:r>
              <a:rPr lang="en-US" dirty="0"/>
              <a:t>Week 3:</a:t>
            </a:r>
          </a:p>
          <a:p>
            <a:pPr lvl="1"/>
            <a:r>
              <a:rPr lang="en-US" sz="2800" dirty="0"/>
              <a:t>HTML</a:t>
            </a:r>
          </a:p>
          <a:p>
            <a:pPr lvl="1"/>
            <a:r>
              <a:rPr lang="en-US" sz="2800" dirty="0"/>
              <a:t>CSS</a:t>
            </a:r>
          </a:p>
          <a:p>
            <a:pPr lvl="1"/>
            <a:r>
              <a:rPr lang="en-US" sz="2800" dirty="0"/>
              <a:t>Bootstrap</a:t>
            </a:r>
          </a:p>
          <a:p>
            <a:pPr lvl="1"/>
            <a:r>
              <a:rPr lang="en-US" sz="2800" dirty="0"/>
              <a:t>Responsive web design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Homework: Create a personal website using GitHub Pages.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4FC55-AF5F-4562-8E4A-9E27920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Curriculum Overview</a:t>
            </a:r>
          </a:p>
        </p:txBody>
      </p:sp>
    </p:spTree>
    <p:extLst>
      <p:ext uri="{BB962C8B-B14F-4D97-AF65-F5344CB8AC3E}">
        <p14:creationId xmlns:p14="http://schemas.microsoft.com/office/powerpoint/2010/main" val="413626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864"/>
          </a:xfrm>
        </p:spPr>
        <p:txBody>
          <a:bodyPr/>
          <a:lstStyle/>
          <a:p>
            <a:r>
              <a:rPr lang="en-US" dirty="0"/>
              <a:t>Continue reviewing course curriculum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Tasks</a:t>
            </a:r>
          </a:p>
        </p:txBody>
      </p:sp>
    </p:spTree>
    <p:extLst>
      <p:ext uri="{BB962C8B-B14F-4D97-AF65-F5344CB8AC3E}">
        <p14:creationId xmlns:p14="http://schemas.microsoft.com/office/powerpoint/2010/main" val="33231870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.NET Them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.NET Theme" id="{DC3D4445-F0F1-46DD-9AA2-8D78A52BDCFB}" vid="{DA90F772-21D9-47C2-83C7-331510A6F3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85DBE9BB8F44C9DF171978FAFAB3B" ma:contentTypeVersion="10" ma:contentTypeDescription="Create a new document." ma:contentTypeScope="" ma:versionID="8e60a5d68795553ef1443b0b1dcfe4f1">
  <xsd:schema xmlns:xsd="http://www.w3.org/2001/XMLSchema" xmlns:xs="http://www.w3.org/2001/XMLSchema" xmlns:p="http://schemas.microsoft.com/office/2006/metadata/properties" xmlns:ns2="6fe20351-a309-42a3-9b27-5e5ffd43b297" xmlns:ns3="4e2b238c-3895-4622-a32d-2bea345cbf28" targetNamespace="http://schemas.microsoft.com/office/2006/metadata/properties" ma:root="true" ma:fieldsID="cf8e4bcfe1dedb61c8503da3c6e4d241" ns2:_="" ns3:_="">
    <xsd:import namespace="6fe20351-a309-42a3-9b27-5e5ffd43b297"/>
    <xsd:import namespace="4e2b238c-3895-4622-a32d-2bea345cbf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20351-a309-42a3-9b27-5e5ffd43b2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b238c-3895-4622-a32d-2bea345cb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78139F-4E90-4E16-8C61-B3F414039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20351-a309-42a3-9b27-5e5ffd43b297"/>
    <ds:schemaRef ds:uri="4e2b238c-3895-4622-a32d-2bea345cb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DBA52B-F463-4011-9169-C72E98A83EA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7a0f05b5-8b3c-4148-b54d-4314a0d78f09"/>
    <ds:schemaRef ds:uri="http://schemas.microsoft.com/office/infopath/2007/PartnerControls"/>
    <ds:schemaRef ds:uri="http://schemas.openxmlformats.org/package/2006/metadata/core-properties"/>
    <ds:schemaRef ds:uri="47b75405-bbd5-4db6-8052-6af4009e789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C323E2C-A3FD-4E1A-97D7-D2380EE036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.NET Theme</Template>
  <TotalTime>3658</TotalTime>
  <Words>237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.NET Theme</vt:lpstr>
      <vt:lpstr>.NET Foundation Education Committee</vt:lpstr>
      <vt:lpstr>Agenda  </vt:lpstr>
      <vt:lpstr>.NET Foundation Academy Site</vt:lpstr>
      <vt:lpstr>Coding Challenge Update</vt:lpstr>
      <vt:lpstr>Course Curriculum Overview</vt:lpstr>
      <vt:lpstr>Course Curriculum Overview</vt:lpstr>
      <vt:lpstr>Course Curriculum Overview</vt:lpstr>
      <vt:lpstr>Course Curriculum Overview</vt:lpstr>
      <vt:lpstr>Next Meeting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Fox</dc:creator>
  <cp:lastModifiedBy>Brian Jablonsky</cp:lastModifiedBy>
  <cp:revision>124</cp:revision>
  <dcterms:created xsi:type="dcterms:W3CDTF">2020-08-14T15:42:42Z</dcterms:created>
  <dcterms:modified xsi:type="dcterms:W3CDTF">2021-08-12T00:32:08Z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0x010100D8585DBE9BB8F44C9DF171978FAFAB3B</vt:lpwstr>
  </property>
</Properties>
</file>