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3" r:id="rId7"/>
    <p:sldId id="268" r:id="rId8"/>
    <p:sldId id="275" r:id="rId9"/>
    <p:sldId id="273" r:id="rId10"/>
    <p:sldId id="276" r:id="rId11"/>
    <p:sldId id="27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28,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946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.NET Foundation Academy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application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Curriculum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meeting topics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Members</a:t>
            </a:r>
          </a:p>
        </p:txBody>
      </p:sp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0712"/>
          </a:xfrm>
        </p:spPr>
        <p:txBody>
          <a:bodyPr/>
          <a:lstStyle/>
          <a:p>
            <a:r>
              <a:rPr lang="en-US" dirty="0"/>
              <a:t>Create a landing page for students to sign up – Done, just need to push out</a:t>
            </a:r>
          </a:p>
          <a:p>
            <a:r>
              <a:rPr lang="en-US" dirty="0"/>
              <a:t>Set up a mailing list to email students – Have access to MailChimp and need to import students and send out email</a:t>
            </a:r>
          </a:p>
          <a:p>
            <a:r>
              <a:rPr lang="en-US" dirty="0"/>
              <a:t>Set up coding challenge - Done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Academy Site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66167"/>
          </a:xfrm>
        </p:spPr>
        <p:txBody>
          <a:bodyPr/>
          <a:lstStyle/>
          <a:p>
            <a:r>
              <a:rPr lang="en-US" dirty="0"/>
              <a:t>Assessment Questions - ~30 minutes</a:t>
            </a:r>
          </a:p>
          <a:p>
            <a:pPr lvl="1"/>
            <a:r>
              <a:rPr lang="en-US" sz="2400" dirty="0">
                <a:hlinkClick r:id="rId2"/>
              </a:rPr>
              <a:t>https://github.com/dotnet-foundation/wg-education/issues/10</a:t>
            </a:r>
            <a:endParaRPr lang="en-US" sz="2400" dirty="0"/>
          </a:p>
          <a:p>
            <a:r>
              <a:rPr lang="en-US" dirty="0"/>
              <a:t>1 data structures question - ~1 hour</a:t>
            </a:r>
          </a:p>
          <a:p>
            <a:pPr lvl="1"/>
            <a:r>
              <a:rPr lang="en-US" sz="2400" dirty="0"/>
              <a:t>Insert an element in a linked list</a:t>
            </a:r>
          </a:p>
          <a:p>
            <a:r>
              <a:rPr lang="en-US" dirty="0"/>
              <a:t>1 OO question - ~2 hours</a:t>
            </a:r>
          </a:p>
          <a:p>
            <a:pPr lvl="1"/>
            <a:r>
              <a:rPr lang="en-US" sz="2400" dirty="0"/>
              <a:t>Gradebook system</a:t>
            </a:r>
          </a:p>
          <a:p>
            <a:r>
              <a:rPr lang="en-US" dirty="0"/>
              <a:t>Virtual Interview – 30 minutes</a:t>
            </a:r>
          </a:p>
          <a:p>
            <a:pPr lvl="1"/>
            <a:r>
              <a:rPr lang="en-US" sz="2400" dirty="0"/>
              <a:t>First 15 minutes, complementary data structure problem – Delete element in a linked list</a:t>
            </a:r>
          </a:p>
          <a:p>
            <a:pPr lvl="1"/>
            <a:r>
              <a:rPr lang="en-US" sz="2400" dirty="0"/>
              <a:t>Last 15 minutes, experience exploration </a:t>
            </a:r>
          </a:p>
          <a:p>
            <a:pPr lvl="1"/>
            <a:r>
              <a:rPr lang="en-US" sz="2400" dirty="0"/>
              <a:t>Via Zoom – Free tier should be fine</a:t>
            </a:r>
          </a:p>
          <a:p>
            <a:endParaRPr lang="en-US" sz="3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0309611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07579"/>
          </a:xfrm>
        </p:spPr>
        <p:txBody>
          <a:bodyPr/>
          <a:lstStyle/>
          <a:p>
            <a:r>
              <a:rPr lang="en-US" dirty="0"/>
              <a:t>Applications opens August 1</a:t>
            </a:r>
            <a:r>
              <a:rPr lang="en-US" baseline="30000" dirty="0"/>
              <a:t>st</a:t>
            </a:r>
            <a:endParaRPr lang="en-US" sz="1600" baseline="30000" dirty="0"/>
          </a:p>
          <a:p>
            <a:r>
              <a:rPr lang="en-US" dirty="0"/>
              <a:t>Students submit application by August 31</a:t>
            </a:r>
            <a:r>
              <a:rPr lang="en-US" baseline="30000" dirty="0"/>
              <a:t>st</a:t>
            </a:r>
            <a:r>
              <a:rPr lang="en-US" dirty="0"/>
              <a:t>  </a:t>
            </a:r>
          </a:p>
          <a:p>
            <a:r>
              <a:rPr lang="en-US" dirty="0"/>
              <a:t>Virtual interview of strong candidates will be done throughout the application process and wrapped up by September 11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  <a:p>
            <a:r>
              <a:rPr lang="en-US" dirty="0"/>
              <a:t>Accepting up to 20 students for first cohort</a:t>
            </a:r>
          </a:p>
          <a:p>
            <a:r>
              <a:rPr lang="en-US" dirty="0"/>
              <a:t>Focus on underrepresented students</a:t>
            </a:r>
          </a:p>
          <a:p>
            <a:r>
              <a:rPr lang="en-US" dirty="0"/>
              <a:t>Fall cohort to starts the week of September 12</a:t>
            </a:r>
            <a:r>
              <a:rPr lang="en-US" baseline="30000" dirty="0"/>
              <a:t>th</a:t>
            </a:r>
            <a:r>
              <a:rPr lang="en-US" dirty="0"/>
              <a:t> – December 12</a:t>
            </a:r>
            <a:r>
              <a:rPr lang="en-US" baseline="30000" dirty="0"/>
              <a:t>th</a:t>
            </a:r>
          </a:p>
          <a:p>
            <a:r>
              <a:rPr lang="en-US" dirty="0"/>
              <a:t>Class held Wednesday nights from 6:30PM – 9:00PM 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638644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710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https://github.com/dotnet-foundation/wg-education/issues/13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24863277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69551"/>
          </a:xfrm>
        </p:spPr>
        <p:txBody>
          <a:bodyPr/>
          <a:lstStyle/>
          <a:p>
            <a:r>
              <a:rPr lang="en-US" dirty="0"/>
              <a:t>Take coding challenge and see how long it takes you</a:t>
            </a:r>
          </a:p>
          <a:p>
            <a:r>
              <a:rPr lang="en-US" dirty="0"/>
              <a:t>Clean up/expand GitHub for more distributed tasks (BJ)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before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Continue reviewing course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Tasks</a:t>
            </a:r>
          </a:p>
        </p:txBody>
      </p:sp>
    </p:spTree>
    <p:extLst>
      <p:ext uri="{BB962C8B-B14F-4D97-AF65-F5344CB8AC3E}">
        <p14:creationId xmlns:p14="http://schemas.microsoft.com/office/powerpoint/2010/main" val="33231870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2965</TotalTime>
  <Words>276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New Members</vt:lpstr>
      <vt:lpstr>.NET Foundation Academy Site</vt:lpstr>
      <vt:lpstr>Student Application Process</vt:lpstr>
      <vt:lpstr>Student Application Process</vt:lpstr>
      <vt:lpstr>Course Curriculum Overview</vt:lpstr>
      <vt:lpstr>Tasks before next meeting</vt:lpstr>
      <vt:lpstr>Next Meeting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120</cp:revision>
  <dcterms:created xsi:type="dcterms:W3CDTF">2020-08-14T15:42:42Z</dcterms:created>
  <dcterms:modified xsi:type="dcterms:W3CDTF">2021-07-29T17:12:39Z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