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3" r:id="rId7"/>
    <p:sldId id="267" r:id="rId8"/>
    <p:sldId id="268" r:id="rId9"/>
    <p:sldId id="272" r:id="rId10"/>
    <p:sldId id="273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June 06, 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362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Naming of the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Promoting the education committee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Marketing the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 application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Overview of tasks for Fall cohort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Budget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358"/>
          </a:xfrm>
        </p:spPr>
        <p:txBody>
          <a:bodyPr/>
          <a:lstStyle/>
          <a:p>
            <a:r>
              <a:rPr lang="en-US" dirty="0"/>
              <a:t>.NET Bootcamp</a:t>
            </a:r>
          </a:p>
          <a:p>
            <a:r>
              <a:rPr lang="en-US" dirty="0"/>
              <a:t>.NET Practicum</a:t>
            </a:r>
          </a:p>
          <a:p>
            <a:r>
              <a:rPr lang="en-US" dirty="0"/>
              <a:t>.NET University</a:t>
            </a:r>
          </a:p>
          <a:p>
            <a:r>
              <a:rPr lang="en-US" dirty="0"/>
              <a:t>.NET Academy</a:t>
            </a:r>
          </a:p>
          <a:p>
            <a:r>
              <a:rPr lang="en-US" dirty="0"/>
              <a:t>.NET Primer</a:t>
            </a:r>
          </a:p>
          <a:p>
            <a:r>
              <a:rPr lang="en-US" dirty="0"/>
              <a:t>.NET Foundation Practicum</a:t>
            </a:r>
          </a:p>
          <a:p>
            <a:r>
              <a:rPr lang="en-US" dirty="0"/>
              <a:t>.NET Foundation University</a:t>
            </a:r>
          </a:p>
          <a:p>
            <a:r>
              <a:rPr lang="en-US" dirty="0"/>
              <a:t>.NET Foundation Academy</a:t>
            </a:r>
          </a:p>
          <a:p>
            <a:r>
              <a:rPr lang="en-US" dirty="0"/>
              <a:t>.NET Foundation Primer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of Initiative</a:t>
            </a:r>
          </a:p>
        </p:txBody>
      </p:sp>
    </p:spTree>
    <p:extLst>
      <p:ext uri="{BB962C8B-B14F-4D97-AF65-F5344CB8AC3E}">
        <p14:creationId xmlns:p14="http://schemas.microsoft.com/office/powerpoint/2010/main" val="39530212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54436"/>
          </a:xfrm>
        </p:spPr>
        <p:txBody>
          <a:bodyPr/>
          <a:lstStyle/>
          <a:p>
            <a:r>
              <a:rPr lang="en-US" dirty="0"/>
              <a:t>Update the website to include Education committee</a:t>
            </a:r>
          </a:p>
          <a:p>
            <a:r>
              <a:rPr lang="en-US" dirty="0"/>
              <a:t>Make a blog post announcing the committee and tweet via @dotnetfdn</a:t>
            </a:r>
          </a:p>
          <a:p>
            <a:r>
              <a:rPr lang="en-US" dirty="0"/>
              <a:t>Add to upcoming newsletter (May/June)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Education Committee</a:t>
            </a:r>
          </a:p>
        </p:txBody>
      </p:sp>
    </p:spTree>
    <p:extLst>
      <p:ext uri="{BB962C8B-B14F-4D97-AF65-F5344CB8AC3E}">
        <p14:creationId xmlns:p14="http://schemas.microsoft.com/office/powerpoint/2010/main" val="1305104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82629"/>
          </a:xfrm>
        </p:spPr>
        <p:txBody>
          <a:bodyPr/>
          <a:lstStyle/>
          <a:p>
            <a:r>
              <a:rPr lang="en-US" dirty="0"/>
              <a:t>Create a landing page for students to sign up</a:t>
            </a:r>
          </a:p>
          <a:p>
            <a:r>
              <a:rPr lang="en-US" dirty="0"/>
              <a:t>Set up a mailing list to email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Initiative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62924"/>
          </a:xfrm>
        </p:spPr>
        <p:txBody>
          <a:bodyPr/>
          <a:lstStyle/>
          <a:p>
            <a:r>
              <a:rPr lang="en-US" dirty="0"/>
              <a:t>Prerequisites:</a:t>
            </a:r>
          </a:p>
          <a:p>
            <a:pPr lvl="1"/>
            <a:r>
              <a:rPr lang="en-US" sz="2000" dirty="0"/>
              <a:t>Have completed a course in data structures and fundamentals of object-oriented programming</a:t>
            </a:r>
          </a:p>
          <a:p>
            <a:pPr lvl="1"/>
            <a:r>
              <a:rPr lang="en-US" sz="2000" dirty="0"/>
              <a:t>Are a Junior(?) or Senior(?) Computer Science or related undergraduate major</a:t>
            </a:r>
          </a:p>
          <a:p>
            <a:r>
              <a:rPr lang="en-US" sz="3400" dirty="0"/>
              <a:t>Process:</a:t>
            </a:r>
          </a:p>
          <a:p>
            <a:pPr lvl="1"/>
            <a:r>
              <a:rPr lang="en-US" sz="2000" dirty="0"/>
              <a:t>Application with basic information</a:t>
            </a:r>
          </a:p>
          <a:p>
            <a:pPr lvl="1"/>
            <a:r>
              <a:rPr lang="en-US" sz="2000" dirty="0"/>
              <a:t>Essay questions?</a:t>
            </a:r>
          </a:p>
          <a:p>
            <a:pPr lvl="2"/>
            <a:r>
              <a:rPr lang="en-US" sz="1800" dirty="0"/>
              <a:t>Why do you want to join the program?</a:t>
            </a:r>
          </a:p>
          <a:p>
            <a:pPr lvl="2"/>
            <a:r>
              <a:rPr lang="en-US" sz="1800" dirty="0"/>
              <a:t>What do you expect to get out of the program?</a:t>
            </a:r>
          </a:p>
          <a:p>
            <a:pPr lvl="2"/>
            <a:r>
              <a:rPr lang="en-US" sz="1800" dirty="0"/>
              <a:t>What appeals to you about .NET?</a:t>
            </a:r>
          </a:p>
          <a:p>
            <a:pPr lvl="2"/>
            <a:r>
              <a:rPr lang="en-US" sz="1800" dirty="0"/>
              <a:t>What other opportunities does your college/university offer you?</a:t>
            </a:r>
          </a:p>
          <a:p>
            <a:pPr lvl="1"/>
            <a:r>
              <a:rPr lang="en-US" sz="2000" dirty="0" err="1"/>
              <a:t>HackerRank</a:t>
            </a:r>
            <a:r>
              <a:rPr lang="en-US" sz="2000" dirty="0"/>
              <a:t>-like challenges</a:t>
            </a:r>
          </a:p>
          <a:p>
            <a:pPr lvl="2"/>
            <a:r>
              <a:rPr lang="en-US" sz="1800" dirty="0"/>
              <a:t>2 data structure/algorithm problems that students must submit</a:t>
            </a:r>
          </a:p>
          <a:p>
            <a:pPr lvl="1"/>
            <a:r>
              <a:rPr lang="en-US" sz="2000" dirty="0"/>
              <a:t>Virtual Interview</a:t>
            </a:r>
            <a:endParaRPr lang="en-US" sz="1600" dirty="0"/>
          </a:p>
          <a:p>
            <a:pPr lvl="2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5462042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82519"/>
          </a:xfrm>
        </p:spPr>
        <p:txBody>
          <a:bodyPr/>
          <a:lstStyle/>
          <a:p>
            <a:r>
              <a:rPr lang="en-US" dirty="0"/>
              <a:t>Application/Hacker Rank-like challenges to be completed by July 31</a:t>
            </a:r>
            <a:r>
              <a:rPr lang="en-US" baseline="30000" dirty="0"/>
              <a:t>st</a:t>
            </a:r>
            <a:endParaRPr lang="en-US" sz="1600" baseline="30000" dirty="0"/>
          </a:p>
          <a:p>
            <a:r>
              <a:rPr lang="en-US" dirty="0"/>
              <a:t>Virtual interview to be done with strong candidates and throughout the application process and wrapped up by August 14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Aiming for ~20-25 students for first cohort</a:t>
            </a:r>
          </a:p>
          <a:p>
            <a:r>
              <a:rPr lang="en-US" dirty="0"/>
              <a:t>Focus on underrepresented students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638644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04556"/>
          </a:xfrm>
        </p:spPr>
        <p:txBody>
          <a:bodyPr/>
          <a:lstStyle/>
          <a:p>
            <a:r>
              <a:rPr lang="en-US" dirty="0"/>
              <a:t>Marketing the initiative</a:t>
            </a:r>
          </a:p>
          <a:p>
            <a:r>
              <a:rPr lang="en-US" dirty="0"/>
              <a:t>Create student application process</a:t>
            </a:r>
          </a:p>
          <a:p>
            <a:r>
              <a:rPr lang="en-US" dirty="0"/>
              <a:t>Review course curriculum</a:t>
            </a:r>
          </a:p>
          <a:p>
            <a:r>
              <a:rPr lang="en-US" dirty="0"/>
              <a:t>Evaluate applications and accept students</a:t>
            </a:r>
          </a:p>
          <a:p>
            <a:r>
              <a:rPr lang="en-US" dirty="0"/>
              <a:t>Schedule first cohort</a:t>
            </a:r>
          </a:p>
          <a:p>
            <a:r>
              <a:rPr lang="en-US" dirty="0"/>
              <a:t>Enhance/alter existing slide decks and topics (graphics/content/flow/examples)</a:t>
            </a:r>
          </a:p>
          <a:p>
            <a:r>
              <a:rPr lang="en-US" dirty="0"/>
              <a:t>Enhance documentation</a:t>
            </a:r>
          </a:p>
          <a:p>
            <a:r>
              <a:rPr lang="en-US" dirty="0"/>
              <a:t>Dry-run each lecture</a:t>
            </a:r>
          </a:p>
          <a:p>
            <a:r>
              <a:rPr lang="en-US" dirty="0"/>
              <a:t>Sponsorships/demo night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Tasks</a:t>
            </a:r>
          </a:p>
        </p:txBody>
      </p:sp>
    </p:spTree>
    <p:extLst>
      <p:ext uri="{BB962C8B-B14F-4D97-AF65-F5344CB8AC3E}">
        <p14:creationId xmlns:p14="http://schemas.microsoft.com/office/powerpoint/2010/main" val="37328393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Any budget allocations?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FY 2021/2022</a:t>
            </a:r>
          </a:p>
        </p:txBody>
      </p:sp>
    </p:spTree>
    <p:extLst>
      <p:ext uri="{BB962C8B-B14F-4D97-AF65-F5344CB8AC3E}">
        <p14:creationId xmlns:p14="http://schemas.microsoft.com/office/powerpoint/2010/main" val="14989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871</TotalTime>
  <Words>309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Naming of Initiative</vt:lpstr>
      <vt:lpstr>Promoting Education Committee</vt:lpstr>
      <vt:lpstr>Marketing Initiative</vt:lpstr>
      <vt:lpstr>Student Application Process</vt:lpstr>
      <vt:lpstr>Student Application Process</vt:lpstr>
      <vt:lpstr>Overview of Tasks</vt:lpstr>
      <vt:lpstr>Budget FY 2021/2022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104</cp:revision>
  <dcterms:created xsi:type="dcterms:W3CDTF">2020-08-14T15:42:42Z</dcterms:created>
  <dcterms:modified xsi:type="dcterms:W3CDTF">2021-06-09T14:54:30Z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