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F01E-73CC-47FC-975A-2D1335166724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311-456C-4819-A878-10D36C2D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F01E-73CC-47FC-975A-2D1335166724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311-456C-4819-A878-10D36C2D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F01E-73CC-47FC-975A-2D1335166724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311-456C-4819-A878-10D36C2D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F01E-73CC-47FC-975A-2D1335166724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311-456C-4819-A878-10D36C2D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3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F01E-73CC-47FC-975A-2D1335166724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311-456C-4819-A878-10D36C2D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1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F01E-73CC-47FC-975A-2D1335166724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311-456C-4819-A878-10D36C2D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5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F01E-73CC-47FC-975A-2D1335166724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311-456C-4819-A878-10D36C2D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F01E-73CC-47FC-975A-2D1335166724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311-456C-4819-A878-10D36C2D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2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F01E-73CC-47FC-975A-2D1335166724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311-456C-4819-A878-10D36C2D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6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F01E-73CC-47FC-975A-2D1335166724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311-456C-4819-A878-10D36C2D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F01E-73CC-47FC-975A-2D1335166724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6311-456C-4819-A878-10D36C2D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F01E-73CC-47FC-975A-2D1335166724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6311-456C-4819-A878-10D36C2D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9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03B6-8ED6-48D9-80BB-9AC9B680C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Helena’s Haunted Podcast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F76D0-8392-418F-B470-9E515EC10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Madison T. Veach</a:t>
            </a:r>
          </a:p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323313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BE51-993B-43EF-AF56-E66D5AB0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83C4-A932-466E-B376-7096DA9B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77703-D75F-4CAB-B534-C7EA42FC1044}"/>
              </a:ext>
            </a:extLst>
          </p:cNvPr>
          <p:cNvSpPr/>
          <p:nvPr/>
        </p:nvSpPr>
        <p:spPr>
          <a:xfrm>
            <a:off x="838200" y="1825625"/>
            <a:ext cx="10515600" cy="125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98DD9-6987-4799-BB40-2B98466651B7}"/>
              </a:ext>
            </a:extLst>
          </p:cNvPr>
          <p:cNvSpPr txBox="1"/>
          <p:nvPr/>
        </p:nvSpPr>
        <p:spPr>
          <a:xfrm>
            <a:off x="933061" y="2332653"/>
            <a:ext cx="1034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 Bar: / Home / About the Podcast / Library / Guest Chat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E501D-9A32-4273-AAC4-0427CE5FC582}"/>
              </a:ext>
            </a:extLst>
          </p:cNvPr>
          <p:cNvSpPr/>
          <p:nvPr/>
        </p:nvSpPr>
        <p:spPr>
          <a:xfrm>
            <a:off x="838199" y="3079102"/>
            <a:ext cx="7661989" cy="309786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C3595-321D-4E5D-9867-5A69734C97BF}"/>
              </a:ext>
            </a:extLst>
          </p:cNvPr>
          <p:cNvSpPr txBox="1"/>
          <p:nvPr/>
        </p:nvSpPr>
        <p:spPr>
          <a:xfrm>
            <a:off x="933061" y="3209013"/>
            <a:ext cx="758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short introduction to the podcast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04499-893D-4B92-9D22-39F2ABA974AE}"/>
              </a:ext>
            </a:extLst>
          </p:cNvPr>
          <p:cNvSpPr/>
          <p:nvPr/>
        </p:nvSpPr>
        <p:spPr>
          <a:xfrm>
            <a:off x="8521960" y="3079102"/>
            <a:ext cx="2810070" cy="30978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BD7EC-0A23-4787-BB3C-D29B1DD51CFD}"/>
              </a:ext>
            </a:extLst>
          </p:cNvPr>
          <p:cNvSpPr txBox="1"/>
          <p:nvPr/>
        </p:nvSpPr>
        <p:spPr>
          <a:xfrm>
            <a:off x="8595049" y="3209013"/>
            <a:ext cx="256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related to the podcast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5596CA-2A08-48E1-81BC-813B8CFC9012}"/>
              </a:ext>
            </a:extLst>
          </p:cNvPr>
          <p:cNvSpPr/>
          <p:nvPr/>
        </p:nvSpPr>
        <p:spPr>
          <a:xfrm>
            <a:off x="838200" y="5402424"/>
            <a:ext cx="10515600" cy="7745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57DC2-8105-453C-9E67-1D0F93B97210}"/>
              </a:ext>
            </a:extLst>
          </p:cNvPr>
          <p:cNvSpPr txBox="1"/>
          <p:nvPr/>
        </p:nvSpPr>
        <p:spPr>
          <a:xfrm>
            <a:off x="1073020" y="5530632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with social media links</a:t>
            </a:r>
          </a:p>
        </p:txBody>
      </p:sp>
    </p:spTree>
    <p:extLst>
      <p:ext uri="{BB962C8B-B14F-4D97-AF65-F5344CB8AC3E}">
        <p14:creationId xmlns:p14="http://schemas.microsoft.com/office/powerpoint/2010/main" val="105008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9E16-9083-4AD4-B699-2849722D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Podcast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376733-F8BD-45C5-8776-2A749909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8407"/>
            <a:ext cx="10515600" cy="7185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Footer with social media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B111C-3528-4691-847E-AF303222DF67}"/>
              </a:ext>
            </a:extLst>
          </p:cNvPr>
          <p:cNvSpPr/>
          <p:nvPr/>
        </p:nvSpPr>
        <p:spPr>
          <a:xfrm>
            <a:off x="838200" y="1825625"/>
            <a:ext cx="10515600" cy="99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0178-1B24-4B99-AA7F-BA77E85B8947}"/>
              </a:ext>
            </a:extLst>
          </p:cNvPr>
          <p:cNvSpPr txBox="1"/>
          <p:nvPr/>
        </p:nvSpPr>
        <p:spPr>
          <a:xfrm>
            <a:off x="923731" y="2136710"/>
            <a:ext cx="64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 bar / same as home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9EFA2-1AA7-4C7D-A7C1-0542A1435924}"/>
              </a:ext>
            </a:extLst>
          </p:cNvPr>
          <p:cNvSpPr/>
          <p:nvPr/>
        </p:nvSpPr>
        <p:spPr>
          <a:xfrm>
            <a:off x="838200" y="2817127"/>
            <a:ext cx="2175588" cy="2641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61ED2-63EF-46D4-A879-DAF42FFB2B8C}"/>
              </a:ext>
            </a:extLst>
          </p:cNvPr>
          <p:cNvSpPr txBox="1"/>
          <p:nvPr/>
        </p:nvSpPr>
        <p:spPr>
          <a:xfrm>
            <a:off x="1222310" y="3429000"/>
            <a:ext cx="165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related to the podcast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B3B2E-A007-4C91-8941-F621629ABB2A}"/>
              </a:ext>
            </a:extLst>
          </p:cNvPr>
          <p:cNvSpPr/>
          <p:nvPr/>
        </p:nvSpPr>
        <p:spPr>
          <a:xfrm>
            <a:off x="9246637" y="2817127"/>
            <a:ext cx="2107163" cy="26412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0D181-E2C9-428D-8E97-D39950733A47}"/>
              </a:ext>
            </a:extLst>
          </p:cNvPr>
          <p:cNvSpPr txBox="1"/>
          <p:nvPr/>
        </p:nvSpPr>
        <p:spPr>
          <a:xfrm>
            <a:off x="9666514" y="3526971"/>
            <a:ext cx="141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related to the podcast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07AA80-9BB2-4101-B13A-8406FFC0CC5C}"/>
              </a:ext>
            </a:extLst>
          </p:cNvPr>
          <p:cNvSpPr/>
          <p:nvPr/>
        </p:nvSpPr>
        <p:spPr>
          <a:xfrm>
            <a:off x="3013788" y="2817126"/>
            <a:ext cx="6251510" cy="2641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7AB3D0-AF5D-4CB4-ACA0-39E55DDC58CD}"/>
              </a:ext>
            </a:extLst>
          </p:cNvPr>
          <p:cNvSpPr txBox="1"/>
          <p:nvPr/>
        </p:nvSpPr>
        <p:spPr>
          <a:xfrm>
            <a:off x="3088433" y="2952782"/>
            <a:ext cx="5889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“Quotes from the podcast”</a:t>
            </a:r>
          </a:p>
          <a:p>
            <a:endParaRPr lang="en-US" dirty="0"/>
          </a:p>
          <a:p>
            <a:r>
              <a:rPr lang="en-US" dirty="0"/>
              <a:t>Featured Reviews and Best Comments about the Podcast</a:t>
            </a:r>
          </a:p>
          <a:p>
            <a:endParaRPr lang="en-US" dirty="0"/>
          </a:p>
          <a:p>
            <a:r>
              <a:rPr lang="en-US" dirty="0"/>
              <a:t>Calendar / Schedule of Important Dates</a:t>
            </a:r>
          </a:p>
        </p:txBody>
      </p:sp>
    </p:spTree>
    <p:extLst>
      <p:ext uri="{BB962C8B-B14F-4D97-AF65-F5344CB8AC3E}">
        <p14:creationId xmlns:p14="http://schemas.microsoft.com/office/powerpoint/2010/main" val="51930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BB11-1265-4E05-BBE0-C7D174DD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CE515D-4C9A-4C8D-9B75-C959DAB7ABE1}"/>
              </a:ext>
            </a:extLst>
          </p:cNvPr>
          <p:cNvSpPr/>
          <p:nvPr/>
        </p:nvSpPr>
        <p:spPr>
          <a:xfrm>
            <a:off x="838200" y="1825625"/>
            <a:ext cx="10515600" cy="99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FF4C-76F6-4D9D-A315-F6AFB3BBB73D}"/>
              </a:ext>
            </a:extLst>
          </p:cNvPr>
          <p:cNvSpPr txBox="1"/>
          <p:nvPr/>
        </p:nvSpPr>
        <p:spPr>
          <a:xfrm>
            <a:off x="1045029" y="2127380"/>
            <a:ext cx="61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Navbar / same as previous sections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A0B3E-5192-48BA-AF44-7FD1AEDDCFC4}"/>
              </a:ext>
            </a:extLst>
          </p:cNvPr>
          <p:cNvSpPr/>
          <p:nvPr/>
        </p:nvSpPr>
        <p:spPr>
          <a:xfrm>
            <a:off x="838200" y="2817845"/>
            <a:ext cx="10515600" cy="1063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1F250-565C-48E3-A516-E003E10050A7}"/>
              </a:ext>
            </a:extLst>
          </p:cNvPr>
          <p:cNvSpPr txBox="1"/>
          <p:nvPr/>
        </p:nvSpPr>
        <p:spPr>
          <a:xfrm>
            <a:off x="838200" y="2952782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featuring the latest episodes. Will feature thematic background images with text.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134536-644A-4A8F-8FA4-6F281B241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1535"/>
            <a:ext cx="10515600" cy="16795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List of all recorded episodes.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E200B2-4BDD-441C-92A2-CC04E59BA588}"/>
              </a:ext>
            </a:extLst>
          </p:cNvPr>
          <p:cNvSpPr/>
          <p:nvPr/>
        </p:nvSpPr>
        <p:spPr>
          <a:xfrm>
            <a:off x="838200" y="5545494"/>
            <a:ext cx="10515600" cy="799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6C9B1-13D2-4969-9BEA-8867C68E40CF}"/>
              </a:ext>
            </a:extLst>
          </p:cNvPr>
          <p:cNvSpPr txBox="1"/>
          <p:nvPr/>
        </p:nvSpPr>
        <p:spPr>
          <a:xfrm>
            <a:off x="1045029" y="5728996"/>
            <a:ext cx="636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 with social media links</a:t>
            </a:r>
          </a:p>
        </p:txBody>
      </p:sp>
    </p:spTree>
    <p:extLst>
      <p:ext uri="{BB962C8B-B14F-4D97-AF65-F5344CB8AC3E}">
        <p14:creationId xmlns:p14="http://schemas.microsoft.com/office/powerpoint/2010/main" val="324503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B75B-5AF9-405C-9F1C-CB185B0A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99FC8-F706-4C89-AF9A-C8C4BBB23B59}"/>
              </a:ext>
            </a:extLst>
          </p:cNvPr>
          <p:cNvSpPr/>
          <p:nvPr/>
        </p:nvSpPr>
        <p:spPr>
          <a:xfrm>
            <a:off x="838200" y="1825626"/>
            <a:ext cx="10515600" cy="96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D4139-47F4-47D8-B6A7-CFE3868E0263}"/>
              </a:ext>
            </a:extLst>
          </p:cNvPr>
          <p:cNvSpPr txBox="1"/>
          <p:nvPr/>
        </p:nvSpPr>
        <p:spPr>
          <a:xfrm>
            <a:off x="914400" y="1950098"/>
            <a:ext cx="647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Navbar / Same as previous pages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30329-8FED-4202-B9FF-5CF2C78162DB}"/>
              </a:ext>
            </a:extLst>
          </p:cNvPr>
          <p:cNvSpPr/>
          <p:nvPr/>
        </p:nvSpPr>
        <p:spPr>
          <a:xfrm>
            <a:off x="838200" y="2789853"/>
            <a:ext cx="10515600" cy="2463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6F992-E40D-454C-A1E3-FA179FDA1AB2}"/>
              </a:ext>
            </a:extLst>
          </p:cNvPr>
          <p:cNvSpPr txBox="1"/>
          <p:nvPr/>
        </p:nvSpPr>
        <p:spPr>
          <a:xfrm>
            <a:off x="914400" y="2957804"/>
            <a:ext cx="6232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information:</a:t>
            </a:r>
          </a:p>
          <a:p>
            <a:endParaRPr lang="en-US" dirty="0"/>
          </a:p>
          <a:p>
            <a:r>
              <a:rPr lang="en-US" dirty="0"/>
              <a:t>Email</a:t>
            </a:r>
          </a:p>
          <a:p>
            <a:endParaRPr lang="en-US" dirty="0"/>
          </a:p>
          <a:p>
            <a:r>
              <a:rPr lang="en-US" dirty="0"/>
              <a:t>Twitter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EBAA36-153D-44EE-A6E7-DC8E0817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133"/>
            <a:ext cx="10515600" cy="9238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Footer with social media links</a:t>
            </a:r>
          </a:p>
        </p:txBody>
      </p:sp>
    </p:spTree>
    <p:extLst>
      <p:ext uri="{BB962C8B-B14F-4D97-AF65-F5344CB8AC3E}">
        <p14:creationId xmlns:p14="http://schemas.microsoft.com/office/powerpoint/2010/main" val="209605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135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Helena’s Haunted Podcast</vt:lpstr>
      <vt:lpstr>Home Page</vt:lpstr>
      <vt:lpstr>About the Podcast</vt:lpstr>
      <vt:lpstr>Library</vt:lpstr>
      <vt:lpstr>Contact 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Helena’s Haunted Podcast</dc:title>
  <dc:creator>Madison Veach</dc:creator>
  <cp:lastModifiedBy>Madison Veach</cp:lastModifiedBy>
  <cp:revision>5</cp:revision>
  <dcterms:created xsi:type="dcterms:W3CDTF">2020-07-04T03:36:30Z</dcterms:created>
  <dcterms:modified xsi:type="dcterms:W3CDTF">2020-07-05T02:35:01Z</dcterms:modified>
</cp:coreProperties>
</file>