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66"/>
            <a:ext cx="9144000" cy="685533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3958" y="204983"/>
            <a:ext cx="6554255" cy="6272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2848" y="152130"/>
            <a:ext cx="32321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35">
                <a:solidFill>
                  <a:srgbClr val="231F20"/>
                </a:solidFill>
                <a:latin typeface="Arial"/>
                <a:cs typeface="Arial"/>
              </a:rPr>
              <a:t>6B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fig6B</dc:title>
  <dcterms:created xsi:type="dcterms:W3CDTF">2023-10-16T21:47:26Z</dcterms:created>
  <dcterms:modified xsi:type="dcterms:W3CDTF">2023-10-16T21:47:26Z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Adobe Illustrator 26.0 (Macintosh)</vt:lpwstr>
  </property>
  <property fmtid="{D5CDD505-2E9C-101B-9397-08002B2CF9AE}" pid="4" name="LastSaved">
    <vt:filetime>2023-10-16T00:00:00Z</vt:filetime>
  </property>
  <property fmtid="{D5CDD505-2E9C-101B-9397-08002B2CF9AE}" pid="5" name="Producer">
    <vt:lpwstr>Adobe PDF library 16.03</vt:lpwstr>
  </property>
</Properties>
</file>