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embeddedFontLst>
    <p:embeddedFont>
      <p:font typeface="Galdeano"/>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font" Target="fonts/Galdeano-regular.fnt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1" name="Shape 9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1" name="Shape 1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67" name="Shape 1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8" name="Shape 1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9" name="Shape 1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5" name="Shape 2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7" name="Shape 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8" name="Shape 1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14" name="Shape 1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6" name="Shape 1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31" name="Shape 1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2" name="Shape 12"/>
        <p:cNvGrpSpPr/>
        <p:nvPr/>
      </p:nvGrpSpPr>
      <p:grpSpPr>
        <a:xfrm>
          <a:off x="0" y="0"/>
          <a:ext cx="0" cy="0"/>
          <a:chOff x="0" y="0"/>
          <a:chExt cx="0" cy="0"/>
        </a:xfrm>
      </p:grpSpPr>
      <p:sp>
        <p:nvSpPr>
          <p:cNvPr id="13" name="Shape 13"/>
          <p:cNvSpPr txBox="1"/>
          <p:nvPr>
            <p:ph type="title"/>
          </p:nvPr>
        </p:nvSpPr>
        <p:spPr>
          <a:xfrm>
            <a:off x="779462" y="107577"/>
            <a:ext cx="7581901" cy="1653987"/>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Galdeano"/>
              <a:buNone/>
              <a:defRPr b="1" i="0" sz="5600" u="none" cap="none" strike="noStrike">
                <a:solidFill>
                  <a:schemeClr val="dk1"/>
                </a:solidFill>
                <a:latin typeface="Galdeano"/>
                <a:ea typeface="Galdeano"/>
                <a:cs typeface="Galdeano"/>
                <a:sym typeface="Galdean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 name="Shape 14"/>
          <p:cNvSpPr txBox="1"/>
          <p:nvPr>
            <p:ph idx="1" type="body"/>
          </p:nvPr>
        </p:nvSpPr>
        <p:spPr>
          <a:xfrm>
            <a:off x="779462" y="1882588"/>
            <a:ext cx="7581901" cy="3953435"/>
          </a:xfrm>
          <a:prstGeom prst="rect">
            <a:avLst/>
          </a:prstGeom>
          <a:noFill/>
          <a:ln>
            <a:noFill/>
          </a:ln>
        </p:spPr>
        <p:txBody>
          <a:bodyPr anchorCtr="0" anchor="t" bIns="91425" lIns="91425" rIns="91425" tIns="91425"/>
          <a:lstStyle>
            <a:lvl1pPr indent="-250825" lvl="0" marL="403225" marR="0" rtl="0" algn="l">
              <a:spcBef>
                <a:spcPts val="2000"/>
              </a:spcBef>
              <a:buClr>
                <a:schemeClr val="dk1"/>
              </a:buClr>
              <a:buSzPct val="100000"/>
              <a:buFont typeface="Galdeano"/>
              <a:buChar char="•"/>
              <a:defRPr b="1" i="0" sz="2400" u="none" cap="none" strike="noStrike">
                <a:solidFill>
                  <a:schemeClr val="dk1"/>
                </a:solidFill>
                <a:latin typeface="Galdeano"/>
                <a:ea typeface="Galdeano"/>
                <a:cs typeface="Galdeano"/>
                <a:sym typeface="Galdeano"/>
              </a:defRPr>
            </a:lvl1pPr>
            <a:lvl2pPr indent="-273050" lvl="1" marL="806450" marR="0" rtl="0" algn="l">
              <a:spcBef>
                <a:spcPts val="600"/>
              </a:spcBef>
              <a:buClr>
                <a:schemeClr val="dk1"/>
              </a:buClr>
              <a:buSzPct val="100000"/>
              <a:buFont typeface="Galdeano"/>
              <a:buChar char="•"/>
              <a:defRPr b="1" i="0" sz="2200" u="none" cap="none" strike="noStrike">
                <a:solidFill>
                  <a:schemeClr val="dk1"/>
                </a:solidFill>
                <a:latin typeface="Galdeano"/>
                <a:ea typeface="Galdeano"/>
                <a:cs typeface="Galdeano"/>
                <a:sym typeface="Galdeano"/>
              </a:defRPr>
            </a:lvl2pPr>
            <a:lvl3pPr indent="-215900" lvl="2" marL="1143000" marR="0" rtl="0" algn="l">
              <a:spcBef>
                <a:spcPts val="600"/>
              </a:spcBef>
              <a:buClr>
                <a:schemeClr val="dk1"/>
              </a:buClr>
              <a:buSzPct val="100000"/>
              <a:buFont typeface="Galdeano"/>
              <a:buChar char="•"/>
              <a:defRPr b="1" i="0" sz="2000" u="none" cap="none" strike="noStrike">
                <a:solidFill>
                  <a:schemeClr val="dk1"/>
                </a:solidFill>
                <a:latin typeface="Galdeano"/>
                <a:ea typeface="Galdeano"/>
                <a:cs typeface="Galdeano"/>
                <a:sym typeface="Galdeano"/>
              </a:defRPr>
            </a:lvl3pPr>
            <a:lvl4pPr indent="-234950" lvl="3" marL="149225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4pPr>
            <a:lvl5pPr indent="-228600" lvl="4" marL="182880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Galdeano"/>
                <a:ea typeface="Galdeano"/>
                <a:cs typeface="Galdeano"/>
                <a:sym typeface="Galdeano"/>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Galdeano"/>
                <a:ea typeface="Galdeano"/>
                <a:cs typeface="Galdeano"/>
                <a:sym typeface="Galdeano"/>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Galdeano"/>
                <a:ea typeface="Galdeano"/>
                <a:cs typeface="Galdeano"/>
                <a:sym typeface="Galdeano"/>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Galdeano"/>
                <a:ea typeface="Galdeano"/>
                <a:cs typeface="Galdeano"/>
                <a:sym typeface="Galdeano"/>
              </a:defRPr>
            </a:lvl9pPr>
          </a:lstStyle>
          <a:p/>
        </p:txBody>
      </p:sp>
      <p:sp>
        <p:nvSpPr>
          <p:cNvPr id="15" name="Shape 15"/>
          <p:cNvSpPr txBox="1"/>
          <p:nvPr>
            <p:ph idx="10" type="dt"/>
          </p:nvPr>
        </p:nvSpPr>
        <p:spPr>
          <a:xfrm>
            <a:off x="6651811" y="6356350"/>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16" name="Shape 16"/>
          <p:cNvSpPr txBox="1"/>
          <p:nvPr>
            <p:ph idx="11" type="ftr"/>
          </p:nvPr>
        </p:nvSpPr>
        <p:spPr>
          <a:xfrm>
            <a:off x="354106" y="6356350"/>
            <a:ext cx="2895600" cy="365125"/>
          </a:xfrm>
          <a:prstGeom prst="rect">
            <a:avLst/>
          </a:prstGeom>
          <a:noFill/>
          <a:ln>
            <a:noFill/>
          </a:ln>
        </p:spPr>
        <p:txBody>
          <a:bodyPr anchorCtr="0" anchor="ctr" bIns="91425" lIns="91425" rIns="91425" tIns="91425"/>
          <a:lstStyle>
            <a:lvl1pPr indent="0" lvl="0" marL="0" marR="0" rtl="0" algn="l">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17" name="Shape 17"/>
          <p:cNvSpPr txBox="1"/>
          <p:nvPr>
            <p:ph idx="12" type="sldNum"/>
          </p:nvPr>
        </p:nvSpPr>
        <p:spPr>
          <a:xfrm>
            <a:off x="4191000" y="6356350"/>
            <a:ext cx="7620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Galdeano"/>
                <a:ea typeface="Galdeano"/>
                <a:cs typeface="Galdeano"/>
                <a:sym typeface="Galdeano"/>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bove Caption">
    <p:spTree>
      <p:nvGrpSpPr>
        <p:cNvPr id="70" name="Shape 70"/>
        <p:cNvGrpSpPr/>
        <p:nvPr/>
      </p:nvGrpSpPr>
      <p:grpSpPr>
        <a:xfrm>
          <a:off x="0" y="0"/>
          <a:ext cx="0" cy="0"/>
          <a:chOff x="0" y="0"/>
          <a:chExt cx="0" cy="0"/>
        </a:xfrm>
      </p:grpSpPr>
      <p:sp>
        <p:nvSpPr>
          <p:cNvPr id="71" name="Shape 71"/>
          <p:cNvSpPr txBox="1"/>
          <p:nvPr>
            <p:ph type="title"/>
          </p:nvPr>
        </p:nvSpPr>
        <p:spPr>
          <a:xfrm>
            <a:off x="777239" y="3962398"/>
            <a:ext cx="7585709" cy="672352"/>
          </a:xfrm>
          <a:prstGeom prst="rect">
            <a:avLst/>
          </a:prstGeom>
          <a:noFill/>
          <a:ln>
            <a:noFill/>
          </a:ln>
        </p:spPr>
        <p:txBody>
          <a:bodyPr anchorCtr="0" anchor="b" bIns="91425" lIns="91425" rIns="91425" tIns="91425"/>
          <a:lstStyle>
            <a:lvl1pPr indent="0" lvl="0" marL="0" marR="0" rtl="0" algn="ctr">
              <a:spcBef>
                <a:spcPts val="0"/>
              </a:spcBef>
              <a:buClr>
                <a:schemeClr val="dk1"/>
              </a:buClr>
              <a:buFont typeface="Galdeano"/>
              <a:buNone/>
              <a:defRPr b="1" i="0" sz="3600" u="none" cap="none" strike="noStrike">
                <a:solidFill>
                  <a:schemeClr val="dk1"/>
                </a:solidFill>
                <a:latin typeface="Galdeano"/>
                <a:ea typeface="Galdeano"/>
                <a:cs typeface="Galdeano"/>
                <a:sym typeface="Galdean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2" name="Shape 72"/>
          <p:cNvSpPr/>
          <p:nvPr>
            <p:ph idx="2" type="pic"/>
          </p:nvPr>
        </p:nvSpPr>
        <p:spPr>
          <a:xfrm>
            <a:off x="3101957" y="457200"/>
            <a:ext cx="2940086" cy="2940086"/>
          </a:xfrm>
          <a:prstGeom prst="ellipse">
            <a:avLst/>
          </a:prstGeom>
          <a:solidFill>
            <a:srgbClr val="BFBFBF"/>
          </a:solidFill>
          <a:ln cap="flat" cmpd="sng" w="63500">
            <a:solidFill>
              <a:schemeClr val="dk1"/>
            </a:solidFill>
            <a:prstDash val="solid"/>
            <a:round/>
            <a:headEnd len="med" w="med" type="none"/>
            <a:tailEnd len="med" w="med" type="none"/>
          </a:ln>
          <a:effectLst>
            <a:outerShdw blurRad="254000" sx="90000" rotWithShape="0" dir="5400000" dist="152400" sy="-19000">
              <a:srgbClr val="000000">
                <a:alpha val="20000"/>
              </a:srgbClr>
            </a:outerShdw>
          </a:effectLst>
        </p:spPr>
        <p:txBody>
          <a:bodyPr anchorCtr="0" anchor="t" bIns="91425" lIns="91425" rIns="91425" tIns="91425"/>
          <a:lstStyle>
            <a:lvl1pPr indent="0" lvl="0" marL="0" marR="0" rtl="0" algn="l">
              <a:spcBef>
                <a:spcPts val="2000"/>
              </a:spcBef>
              <a:buClr>
                <a:schemeClr val="dk1"/>
              </a:buClr>
              <a:buFont typeface="Galdeano"/>
              <a:buNone/>
              <a:defRPr b="1" i="0" sz="2400" u="none" cap="none" strike="noStrike">
                <a:solidFill>
                  <a:schemeClr val="dk1"/>
                </a:solidFill>
                <a:latin typeface="Galdeano"/>
                <a:ea typeface="Galdeano"/>
                <a:cs typeface="Galdeano"/>
                <a:sym typeface="Galdeano"/>
              </a:defRPr>
            </a:lvl1pPr>
            <a:lvl2pPr indent="0" lvl="1" marL="457200" marR="0" rtl="0" algn="l">
              <a:spcBef>
                <a:spcPts val="600"/>
              </a:spcBef>
              <a:buClr>
                <a:schemeClr val="dk1"/>
              </a:buClr>
              <a:buFont typeface="Galdeano"/>
              <a:buNone/>
              <a:defRPr b="1" i="0" sz="2800" u="none" cap="none" strike="noStrike">
                <a:solidFill>
                  <a:schemeClr val="dk1"/>
                </a:solidFill>
                <a:latin typeface="Galdeano"/>
                <a:ea typeface="Galdeano"/>
                <a:cs typeface="Galdeano"/>
                <a:sym typeface="Galdeano"/>
              </a:defRPr>
            </a:lvl2pPr>
            <a:lvl3pPr indent="0" lvl="2" marL="914400" marR="0" rtl="0" algn="l">
              <a:spcBef>
                <a:spcPts val="600"/>
              </a:spcBef>
              <a:buClr>
                <a:schemeClr val="dk1"/>
              </a:buClr>
              <a:buFont typeface="Galdeano"/>
              <a:buNone/>
              <a:defRPr b="1" i="0" sz="2400" u="none" cap="none" strike="noStrike">
                <a:solidFill>
                  <a:schemeClr val="dk1"/>
                </a:solidFill>
                <a:latin typeface="Galdeano"/>
                <a:ea typeface="Galdeano"/>
                <a:cs typeface="Galdeano"/>
                <a:sym typeface="Galdeano"/>
              </a:defRPr>
            </a:lvl3pPr>
            <a:lvl4pPr indent="0" lvl="3" marL="1371600" marR="0" rtl="0" algn="l">
              <a:spcBef>
                <a:spcPts val="600"/>
              </a:spcBef>
              <a:buClr>
                <a:schemeClr val="dk1"/>
              </a:buClr>
              <a:buFont typeface="Galdeano"/>
              <a:buNone/>
              <a:defRPr b="1" i="0" sz="2000" u="none" cap="none" strike="noStrike">
                <a:solidFill>
                  <a:schemeClr val="dk1"/>
                </a:solidFill>
                <a:latin typeface="Galdeano"/>
                <a:ea typeface="Galdeano"/>
                <a:cs typeface="Galdeano"/>
                <a:sym typeface="Galdeano"/>
              </a:defRPr>
            </a:lvl4pPr>
            <a:lvl5pPr indent="0" lvl="4" marL="1828800" marR="0" rtl="0" algn="l">
              <a:spcBef>
                <a:spcPts val="600"/>
              </a:spcBef>
              <a:buClr>
                <a:schemeClr val="dk1"/>
              </a:buClr>
              <a:buFont typeface="Galdeano"/>
              <a:buNone/>
              <a:defRPr b="1" i="0" sz="2000" u="none" cap="none" strike="noStrike">
                <a:solidFill>
                  <a:schemeClr val="dk1"/>
                </a:solidFill>
                <a:latin typeface="Galdeano"/>
                <a:ea typeface="Galdeano"/>
                <a:cs typeface="Galdeano"/>
                <a:sym typeface="Galdeano"/>
              </a:defRPr>
            </a:lvl5pPr>
            <a:lvl6pPr indent="0" lvl="5" marL="2286000" marR="0" rtl="0" algn="l">
              <a:spcBef>
                <a:spcPts val="400"/>
              </a:spcBef>
              <a:buClr>
                <a:schemeClr val="dk1"/>
              </a:buClr>
              <a:buFont typeface="Arial"/>
              <a:buNone/>
              <a:defRPr b="0" i="0" sz="2000" u="none" cap="none" strike="noStrike">
                <a:solidFill>
                  <a:schemeClr val="dk1"/>
                </a:solidFill>
                <a:latin typeface="Galdeano"/>
                <a:ea typeface="Galdeano"/>
                <a:cs typeface="Galdeano"/>
                <a:sym typeface="Galdeano"/>
              </a:defRPr>
            </a:lvl6pPr>
            <a:lvl7pPr indent="0" lvl="6" marL="2743200" marR="0" rtl="0" algn="l">
              <a:spcBef>
                <a:spcPts val="400"/>
              </a:spcBef>
              <a:buClr>
                <a:schemeClr val="dk1"/>
              </a:buClr>
              <a:buFont typeface="Arial"/>
              <a:buNone/>
              <a:defRPr b="0" i="0" sz="2000" u="none" cap="none" strike="noStrike">
                <a:solidFill>
                  <a:schemeClr val="dk1"/>
                </a:solidFill>
                <a:latin typeface="Galdeano"/>
                <a:ea typeface="Galdeano"/>
                <a:cs typeface="Galdeano"/>
                <a:sym typeface="Galdeano"/>
              </a:defRPr>
            </a:lvl7pPr>
            <a:lvl8pPr indent="0" lvl="7" marL="3200400" marR="0" rtl="0" algn="l">
              <a:spcBef>
                <a:spcPts val="400"/>
              </a:spcBef>
              <a:buClr>
                <a:schemeClr val="dk1"/>
              </a:buClr>
              <a:buFont typeface="Arial"/>
              <a:buNone/>
              <a:defRPr b="0" i="0" sz="2000" u="none" cap="none" strike="noStrike">
                <a:solidFill>
                  <a:schemeClr val="dk1"/>
                </a:solidFill>
                <a:latin typeface="Galdeano"/>
                <a:ea typeface="Galdeano"/>
                <a:cs typeface="Galdeano"/>
                <a:sym typeface="Galdeano"/>
              </a:defRPr>
            </a:lvl8pPr>
            <a:lvl9pPr indent="0" lvl="8" marL="3657600" marR="0" rtl="0" algn="l">
              <a:spcBef>
                <a:spcPts val="400"/>
              </a:spcBef>
              <a:buClr>
                <a:schemeClr val="dk1"/>
              </a:buClr>
              <a:buFont typeface="Arial"/>
              <a:buNone/>
              <a:defRPr b="0" i="0" sz="2000" u="none" cap="none" strike="noStrike">
                <a:solidFill>
                  <a:schemeClr val="dk1"/>
                </a:solidFill>
                <a:latin typeface="Galdeano"/>
                <a:ea typeface="Galdeano"/>
                <a:cs typeface="Galdeano"/>
                <a:sym typeface="Galdeano"/>
              </a:defRPr>
            </a:lvl9pPr>
          </a:lstStyle>
          <a:p/>
        </p:txBody>
      </p:sp>
      <p:sp>
        <p:nvSpPr>
          <p:cNvPr id="73" name="Shape 73"/>
          <p:cNvSpPr txBox="1"/>
          <p:nvPr>
            <p:ph idx="1" type="body"/>
          </p:nvPr>
        </p:nvSpPr>
        <p:spPr>
          <a:xfrm>
            <a:off x="777239" y="4639235"/>
            <a:ext cx="7585709" cy="1371599"/>
          </a:xfrm>
          <a:prstGeom prst="rect">
            <a:avLst/>
          </a:prstGeom>
          <a:noFill/>
          <a:ln>
            <a:noFill/>
          </a:ln>
        </p:spPr>
        <p:txBody>
          <a:bodyPr anchorCtr="0" anchor="t" bIns="91425" lIns="91425" rIns="91425" tIns="91425"/>
          <a:lstStyle>
            <a:lvl1pPr indent="0" lvl="0" marL="0" marR="0" rtl="0" algn="ctr">
              <a:spcBef>
                <a:spcPts val="2000"/>
              </a:spcBef>
              <a:buClr>
                <a:schemeClr val="dk1"/>
              </a:buClr>
              <a:buFont typeface="Galdeano"/>
              <a:buNone/>
              <a:defRPr b="1" i="0" sz="2000" u="none" cap="none" strike="noStrike">
                <a:solidFill>
                  <a:schemeClr val="dk1"/>
                </a:solidFill>
                <a:latin typeface="Galdeano"/>
                <a:ea typeface="Galdeano"/>
                <a:cs typeface="Galdeano"/>
                <a:sym typeface="Galdeano"/>
              </a:defRPr>
            </a:lvl1pPr>
            <a:lvl2pPr indent="0" lvl="1" marL="457200" marR="0" rtl="0" algn="l">
              <a:spcBef>
                <a:spcPts val="600"/>
              </a:spcBef>
              <a:buClr>
                <a:schemeClr val="dk1"/>
              </a:buClr>
              <a:buFont typeface="Galdeano"/>
              <a:buNone/>
              <a:defRPr b="1" i="0" sz="1200" u="none" cap="none" strike="noStrike">
                <a:solidFill>
                  <a:schemeClr val="dk1"/>
                </a:solidFill>
                <a:latin typeface="Galdeano"/>
                <a:ea typeface="Galdeano"/>
                <a:cs typeface="Galdeano"/>
                <a:sym typeface="Galdeano"/>
              </a:defRPr>
            </a:lvl2pPr>
            <a:lvl3pPr indent="0" lvl="2" marL="914400" marR="0" rtl="0" algn="l">
              <a:spcBef>
                <a:spcPts val="600"/>
              </a:spcBef>
              <a:buClr>
                <a:schemeClr val="dk1"/>
              </a:buClr>
              <a:buFont typeface="Galdeano"/>
              <a:buNone/>
              <a:defRPr b="1" i="0" sz="1000" u="none" cap="none" strike="noStrike">
                <a:solidFill>
                  <a:schemeClr val="dk1"/>
                </a:solidFill>
                <a:latin typeface="Galdeano"/>
                <a:ea typeface="Galdeano"/>
                <a:cs typeface="Galdeano"/>
                <a:sym typeface="Galdeano"/>
              </a:defRPr>
            </a:lvl3pPr>
            <a:lvl4pPr indent="0" lvl="3" marL="1371600" marR="0" rtl="0" algn="l">
              <a:spcBef>
                <a:spcPts val="600"/>
              </a:spcBef>
              <a:buClr>
                <a:schemeClr val="dk1"/>
              </a:buClr>
              <a:buFont typeface="Galdeano"/>
              <a:buNone/>
              <a:defRPr b="1" i="0" sz="900" u="none" cap="none" strike="noStrike">
                <a:solidFill>
                  <a:schemeClr val="dk1"/>
                </a:solidFill>
                <a:latin typeface="Galdeano"/>
                <a:ea typeface="Galdeano"/>
                <a:cs typeface="Galdeano"/>
                <a:sym typeface="Galdeano"/>
              </a:defRPr>
            </a:lvl4pPr>
            <a:lvl5pPr indent="0" lvl="4" marL="1828800" marR="0" rtl="0" algn="l">
              <a:spcBef>
                <a:spcPts val="600"/>
              </a:spcBef>
              <a:buClr>
                <a:schemeClr val="dk1"/>
              </a:buClr>
              <a:buFont typeface="Galdeano"/>
              <a:buNone/>
              <a:defRPr b="1" i="0" sz="900" u="none" cap="none" strike="noStrike">
                <a:solidFill>
                  <a:schemeClr val="dk1"/>
                </a:solidFill>
                <a:latin typeface="Galdeano"/>
                <a:ea typeface="Galdeano"/>
                <a:cs typeface="Galdeano"/>
                <a:sym typeface="Galdeano"/>
              </a:defRPr>
            </a:lvl5pPr>
            <a:lvl6pPr indent="0" lvl="5" marL="2286000" marR="0" rtl="0" algn="l">
              <a:spcBef>
                <a:spcPts val="180"/>
              </a:spcBef>
              <a:buClr>
                <a:schemeClr val="dk1"/>
              </a:buClr>
              <a:buFont typeface="Arial"/>
              <a:buNone/>
              <a:defRPr b="0" i="0" sz="900" u="none" cap="none" strike="noStrike">
                <a:solidFill>
                  <a:schemeClr val="dk1"/>
                </a:solidFill>
                <a:latin typeface="Galdeano"/>
                <a:ea typeface="Galdeano"/>
                <a:cs typeface="Galdeano"/>
                <a:sym typeface="Galdeano"/>
              </a:defRPr>
            </a:lvl6pPr>
            <a:lvl7pPr indent="0" lvl="6" marL="2743200" marR="0" rtl="0" algn="l">
              <a:spcBef>
                <a:spcPts val="180"/>
              </a:spcBef>
              <a:buClr>
                <a:schemeClr val="dk1"/>
              </a:buClr>
              <a:buFont typeface="Arial"/>
              <a:buNone/>
              <a:defRPr b="0" i="0" sz="900" u="none" cap="none" strike="noStrike">
                <a:solidFill>
                  <a:schemeClr val="dk1"/>
                </a:solidFill>
                <a:latin typeface="Galdeano"/>
                <a:ea typeface="Galdeano"/>
                <a:cs typeface="Galdeano"/>
                <a:sym typeface="Galdeano"/>
              </a:defRPr>
            </a:lvl7pPr>
            <a:lvl8pPr indent="0" lvl="7" marL="3200400" marR="0" rtl="0" algn="l">
              <a:spcBef>
                <a:spcPts val="180"/>
              </a:spcBef>
              <a:buClr>
                <a:schemeClr val="dk1"/>
              </a:buClr>
              <a:buFont typeface="Arial"/>
              <a:buNone/>
              <a:defRPr b="0" i="0" sz="900" u="none" cap="none" strike="noStrike">
                <a:solidFill>
                  <a:schemeClr val="dk1"/>
                </a:solidFill>
                <a:latin typeface="Galdeano"/>
                <a:ea typeface="Galdeano"/>
                <a:cs typeface="Galdeano"/>
                <a:sym typeface="Galdeano"/>
              </a:defRPr>
            </a:lvl8pPr>
            <a:lvl9pPr indent="0" lvl="8" marL="3657600" marR="0" rtl="0" algn="l">
              <a:spcBef>
                <a:spcPts val="180"/>
              </a:spcBef>
              <a:buClr>
                <a:schemeClr val="dk1"/>
              </a:buClr>
              <a:buFont typeface="Arial"/>
              <a:buNone/>
              <a:defRPr b="0" i="0" sz="900" u="none" cap="none" strike="noStrike">
                <a:solidFill>
                  <a:schemeClr val="dk1"/>
                </a:solidFill>
                <a:latin typeface="Galdeano"/>
                <a:ea typeface="Galdeano"/>
                <a:cs typeface="Galdeano"/>
                <a:sym typeface="Galdeano"/>
              </a:defRPr>
            </a:lvl9pPr>
          </a:lstStyle>
          <a:p/>
        </p:txBody>
      </p:sp>
      <p:sp>
        <p:nvSpPr>
          <p:cNvPr id="74" name="Shape 74"/>
          <p:cNvSpPr txBox="1"/>
          <p:nvPr>
            <p:ph idx="10" type="dt"/>
          </p:nvPr>
        </p:nvSpPr>
        <p:spPr>
          <a:xfrm>
            <a:off x="6651811" y="6356350"/>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75" name="Shape 75"/>
          <p:cNvSpPr txBox="1"/>
          <p:nvPr>
            <p:ph idx="11" type="ftr"/>
          </p:nvPr>
        </p:nvSpPr>
        <p:spPr>
          <a:xfrm>
            <a:off x="354106" y="6356350"/>
            <a:ext cx="2895600" cy="365125"/>
          </a:xfrm>
          <a:prstGeom prst="rect">
            <a:avLst/>
          </a:prstGeom>
          <a:noFill/>
          <a:ln>
            <a:noFill/>
          </a:ln>
        </p:spPr>
        <p:txBody>
          <a:bodyPr anchorCtr="0" anchor="ctr" bIns="91425" lIns="91425" rIns="91425" tIns="91425"/>
          <a:lstStyle>
            <a:lvl1pPr indent="0" lvl="0" marL="0" marR="0" rtl="0" algn="l">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76" name="Shape 76"/>
          <p:cNvSpPr txBox="1"/>
          <p:nvPr>
            <p:ph idx="12" type="sldNum"/>
          </p:nvPr>
        </p:nvSpPr>
        <p:spPr>
          <a:xfrm>
            <a:off x="4191000" y="6356350"/>
            <a:ext cx="7620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Galdeano"/>
                <a:ea typeface="Galdeano"/>
                <a:cs typeface="Galdeano"/>
                <a:sym typeface="Galdeano"/>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7" name="Shape 77"/>
        <p:cNvGrpSpPr/>
        <p:nvPr/>
      </p:nvGrpSpPr>
      <p:grpSpPr>
        <a:xfrm>
          <a:off x="0" y="0"/>
          <a:ext cx="0" cy="0"/>
          <a:chOff x="0" y="0"/>
          <a:chExt cx="0" cy="0"/>
        </a:xfrm>
      </p:grpSpPr>
      <p:sp>
        <p:nvSpPr>
          <p:cNvPr id="78" name="Shape 78"/>
          <p:cNvSpPr txBox="1"/>
          <p:nvPr>
            <p:ph type="title"/>
          </p:nvPr>
        </p:nvSpPr>
        <p:spPr>
          <a:xfrm>
            <a:off x="779462" y="107577"/>
            <a:ext cx="7581901" cy="1653987"/>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Galdeano"/>
              <a:buNone/>
              <a:defRPr b="1" i="0" sz="5600" u="none" cap="none" strike="noStrike">
                <a:solidFill>
                  <a:schemeClr val="dk1"/>
                </a:solidFill>
                <a:latin typeface="Galdeano"/>
                <a:ea typeface="Galdeano"/>
                <a:cs typeface="Galdeano"/>
                <a:sym typeface="Galdean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9" name="Shape 79"/>
          <p:cNvSpPr txBox="1"/>
          <p:nvPr>
            <p:ph idx="1" type="body"/>
          </p:nvPr>
        </p:nvSpPr>
        <p:spPr>
          <a:xfrm rot="5400000">
            <a:off x="2593694" y="68355"/>
            <a:ext cx="3953435" cy="7581901"/>
          </a:xfrm>
          <a:prstGeom prst="rect">
            <a:avLst/>
          </a:prstGeom>
          <a:noFill/>
          <a:ln>
            <a:noFill/>
          </a:ln>
        </p:spPr>
        <p:txBody>
          <a:bodyPr anchorCtr="0" anchor="t" bIns="91425" lIns="91425" rIns="91425" tIns="91425"/>
          <a:lstStyle>
            <a:lvl1pPr indent="-250825" lvl="0" marL="403225" marR="0" rtl="0" algn="l">
              <a:spcBef>
                <a:spcPts val="2000"/>
              </a:spcBef>
              <a:buClr>
                <a:schemeClr val="dk1"/>
              </a:buClr>
              <a:buSzPct val="100000"/>
              <a:buFont typeface="Galdeano"/>
              <a:buChar char="•"/>
              <a:defRPr b="1" i="0" sz="2400" u="none" cap="none" strike="noStrike">
                <a:solidFill>
                  <a:schemeClr val="dk1"/>
                </a:solidFill>
                <a:latin typeface="Galdeano"/>
                <a:ea typeface="Galdeano"/>
                <a:cs typeface="Galdeano"/>
                <a:sym typeface="Galdeano"/>
              </a:defRPr>
            </a:lvl1pPr>
            <a:lvl2pPr indent="-273050" lvl="1" marL="806450" marR="0" rtl="0" algn="l">
              <a:spcBef>
                <a:spcPts val="600"/>
              </a:spcBef>
              <a:buClr>
                <a:schemeClr val="dk1"/>
              </a:buClr>
              <a:buSzPct val="100000"/>
              <a:buFont typeface="Galdeano"/>
              <a:buChar char="•"/>
              <a:defRPr b="1" i="0" sz="2200" u="none" cap="none" strike="noStrike">
                <a:solidFill>
                  <a:schemeClr val="dk1"/>
                </a:solidFill>
                <a:latin typeface="Galdeano"/>
                <a:ea typeface="Galdeano"/>
                <a:cs typeface="Galdeano"/>
                <a:sym typeface="Galdeano"/>
              </a:defRPr>
            </a:lvl2pPr>
            <a:lvl3pPr indent="-215900" lvl="2" marL="1143000" marR="0" rtl="0" algn="l">
              <a:spcBef>
                <a:spcPts val="600"/>
              </a:spcBef>
              <a:buClr>
                <a:schemeClr val="dk1"/>
              </a:buClr>
              <a:buSzPct val="100000"/>
              <a:buFont typeface="Galdeano"/>
              <a:buChar char="•"/>
              <a:defRPr b="1" i="0" sz="2000" u="none" cap="none" strike="noStrike">
                <a:solidFill>
                  <a:schemeClr val="dk1"/>
                </a:solidFill>
                <a:latin typeface="Galdeano"/>
                <a:ea typeface="Galdeano"/>
                <a:cs typeface="Galdeano"/>
                <a:sym typeface="Galdeano"/>
              </a:defRPr>
            </a:lvl3pPr>
            <a:lvl4pPr indent="-234950" lvl="3" marL="149225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4pPr>
            <a:lvl5pPr indent="-228600" lvl="4" marL="182880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Galdeano"/>
                <a:ea typeface="Galdeano"/>
                <a:cs typeface="Galdeano"/>
                <a:sym typeface="Galdeano"/>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Galdeano"/>
                <a:ea typeface="Galdeano"/>
                <a:cs typeface="Galdeano"/>
                <a:sym typeface="Galdeano"/>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Galdeano"/>
                <a:ea typeface="Galdeano"/>
                <a:cs typeface="Galdeano"/>
                <a:sym typeface="Galdeano"/>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Galdeano"/>
                <a:ea typeface="Galdeano"/>
                <a:cs typeface="Galdeano"/>
                <a:sym typeface="Galdeano"/>
              </a:defRPr>
            </a:lvl9pPr>
          </a:lstStyle>
          <a:p/>
        </p:txBody>
      </p:sp>
      <p:sp>
        <p:nvSpPr>
          <p:cNvPr id="80" name="Shape 80"/>
          <p:cNvSpPr txBox="1"/>
          <p:nvPr>
            <p:ph idx="10" type="dt"/>
          </p:nvPr>
        </p:nvSpPr>
        <p:spPr>
          <a:xfrm>
            <a:off x="6651811" y="6356350"/>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81" name="Shape 81"/>
          <p:cNvSpPr txBox="1"/>
          <p:nvPr>
            <p:ph idx="11" type="ftr"/>
          </p:nvPr>
        </p:nvSpPr>
        <p:spPr>
          <a:xfrm>
            <a:off x="354106" y="6356350"/>
            <a:ext cx="2895600" cy="365125"/>
          </a:xfrm>
          <a:prstGeom prst="rect">
            <a:avLst/>
          </a:prstGeom>
          <a:noFill/>
          <a:ln>
            <a:noFill/>
          </a:ln>
        </p:spPr>
        <p:txBody>
          <a:bodyPr anchorCtr="0" anchor="ctr" bIns="91425" lIns="91425" rIns="91425" tIns="91425"/>
          <a:lstStyle>
            <a:lvl1pPr indent="0" lvl="0" marL="0" marR="0" rtl="0" algn="l">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82" name="Shape 82"/>
          <p:cNvSpPr txBox="1"/>
          <p:nvPr>
            <p:ph idx="12" type="sldNum"/>
          </p:nvPr>
        </p:nvSpPr>
        <p:spPr>
          <a:xfrm>
            <a:off x="4191000" y="6356350"/>
            <a:ext cx="7620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Galdeano"/>
                <a:ea typeface="Galdeano"/>
                <a:cs typeface="Galdeano"/>
                <a:sym typeface="Galdeano"/>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3" name="Shape 83"/>
        <p:cNvGrpSpPr/>
        <p:nvPr/>
      </p:nvGrpSpPr>
      <p:grpSpPr>
        <a:xfrm>
          <a:off x="0" y="0"/>
          <a:ext cx="0" cy="0"/>
          <a:chOff x="0" y="0"/>
          <a:chExt cx="0" cy="0"/>
        </a:xfrm>
      </p:grpSpPr>
      <p:sp>
        <p:nvSpPr>
          <p:cNvPr id="84" name="Shape 84"/>
          <p:cNvSpPr txBox="1"/>
          <p:nvPr>
            <p:ph type="title"/>
          </p:nvPr>
        </p:nvSpPr>
        <p:spPr>
          <a:xfrm rot="5400000">
            <a:off x="5186082" y="2250141"/>
            <a:ext cx="5607424" cy="1940858"/>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Galdeano"/>
              <a:buNone/>
              <a:defRPr b="1" i="0" sz="5600" u="none" cap="none" strike="noStrike">
                <a:solidFill>
                  <a:schemeClr val="dk1"/>
                </a:solidFill>
                <a:latin typeface="Galdeano"/>
                <a:ea typeface="Galdeano"/>
                <a:cs typeface="Galdeano"/>
                <a:sym typeface="Galdean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5" name="Shape 85"/>
          <p:cNvSpPr txBox="1"/>
          <p:nvPr>
            <p:ph idx="1" type="body"/>
          </p:nvPr>
        </p:nvSpPr>
        <p:spPr>
          <a:xfrm rot="5400000">
            <a:off x="1088022" y="146729"/>
            <a:ext cx="5610267" cy="6144839"/>
          </a:xfrm>
          <a:prstGeom prst="rect">
            <a:avLst/>
          </a:prstGeom>
          <a:noFill/>
          <a:ln>
            <a:noFill/>
          </a:ln>
        </p:spPr>
        <p:txBody>
          <a:bodyPr anchorCtr="0" anchor="t" bIns="91425" lIns="91425" rIns="91425" tIns="91425"/>
          <a:lstStyle>
            <a:lvl1pPr indent="-250825" lvl="0" marL="403225" marR="0" rtl="0" algn="l">
              <a:spcBef>
                <a:spcPts val="2000"/>
              </a:spcBef>
              <a:buClr>
                <a:schemeClr val="dk1"/>
              </a:buClr>
              <a:buSzPct val="100000"/>
              <a:buFont typeface="Galdeano"/>
              <a:buChar char="•"/>
              <a:defRPr b="1" i="0" sz="2400" u="none" cap="none" strike="noStrike">
                <a:solidFill>
                  <a:schemeClr val="dk1"/>
                </a:solidFill>
                <a:latin typeface="Galdeano"/>
                <a:ea typeface="Galdeano"/>
                <a:cs typeface="Galdeano"/>
                <a:sym typeface="Galdeano"/>
              </a:defRPr>
            </a:lvl1pPr>
            <a:lvl2pPr indent="-273050" lvl="1" marL="806450" marR="0" rtl="0" algn="l">
              <a:spcBef>
                <a:spcPts val="600"/>
              </a:spcBef>
              <a:buClr>
                <a:schemeClr val="dk1"/>
              </a:buClr>
              <a:buSzPct val="100000"/>
              <a:buFont typeface="Galdeano"/>
              <a:buChar char="•"/>
              <a:defRPr b="1" i="0" sz="2200" u="none" cap="none" strike="noStrike">
                <a:solidFill>
                  <a:schemeClr val="dk1"/>
                </a:solidFill>
                <a:latin typeface="Galdeano"/>
                <a:ea typeface="Galdeano"/>
                <a:cs typeface="Galdeano"/>
                <a:sym typeface="Galdeano"/>
              </a:defRPr>
            </a:lvl2pPr>
            <a:lvl3pPr indent="-215900" lvl="2" marL="1143000" marR="0" rtl="0" algn="l">
              <a:spcBef>
                <a:spcPts val="600"/>
              </a:spcBef>
              <a:buClr>
                <a:schemeClr val="dk1"/>
              </a:buClr>
              <a:buSzPct val="100000"/>
              <a:buFont typeface="Galdeano"/>
              <a:buChar char="•"/>
              <a:defRPr b="1" i="0" sz="2000" u="none" cap="none" strike="noStrike">
                <a:solidFill>
                  <a:schemeClr val="dk1"/>
                </a:solidFill>
                <a:latin typeface="Galdeano"/>
                <a:ea typeface="Galdeano"/>
                <a:cs typeface="Galdeano"/>
                <a:sym typeface="Galdeano"/>
              </a:defRPr>
            </a:lvl3pPr>
            <a:lvl4pPr indent="-234950" lvl="3" marL="149225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4pPr>
            <a:lvl5pPr indent="-228600" lvl="4" marL="182880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Galdeano"/>
                <a:ea typeface="Galdeano"/>
                <a:cs typeface="Galdeano"/>
                <a:sym typeface="Galdeano"/>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Galdeano"/>
                <a:ea typeface="Galdeano"/>
                <a:cs typeface="Galdeano"/>
                <a:sym typeface="Galdeano"/>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Galdeano"/>
                <a:ea typeface="Galdeano"/>
                <a:cs typeface="Galdeano"/>
                <a:sym typeface="Galdeano"/>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Galdeano"/>
                <a:ea typeface="Galdeano"/>
                <a:cs typeface="Galdeano"/>
                <a:sym typeface="Galdeano"/>
              </a:defRPr>
            </a:lvl9pPr>
          </a:lstStyle>
          <a:p/>
        </p:txBody>
      </p:sp>
      <p:sp>
        <p:nvSpPr>
          <p:cNvPr id="86" name="Shape 86"/>
          <p:cNvSpPr txBox="1"/>
          <p:nvPr>
            <p:ph idx="10" type="dt"/>
          </p:nvPr>
        </p:nvSpPr>
        <p:spPr>
          <a:xfrm>
            <a:off x="6651811" y="6356350"/>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87" name="Shape 87"/>
          <p:cNvSpPr txBox="1"/>
          <p:nvPr>
            <p:ph idx="11" type="ftr"/>
          </p:nvPr>
        </p:nvSpPr>
        <p:spPr>
          <a:xfrm>
            <a:off x="354106" y="6356350"/>
            <a:ext cx="2895600" cy="365125"/>
          </a:xfrm>
          <a:prstGeom prst="rect">
            <a:avLst/>
          </a:prstGeom>
          <a:noFill/>
          <a:ln>
            <a:noFill/>
          </a:ln>
        </p:spPr>
        <p:txBody>
          <a:bodyPr anchorCtr="0" anchor="ctr" bIns="91425" lIns="91425" rIns="91425" tIns="91425"/>
          <a:lstStyle>
            <a:lvl1pPr indent="0" lvl="0" marL="0" marR="0" rtl="0" algn="l">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88" name="Shape 88"/>
          <p:cNvSpPr txBox="1"/>
          <p:nvPr>
            <p:ph idx="12" type="sldNum"/>
          </p:nvPr>
        </p:nvSpPr>
        <p:spPr>
          <a:xfrm>
            <a:off x="4191000" y="6356350"/>
            <a:ext cx="7620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Galdeano"/>
                <a:ea typeface="Galdeano"/>
                <a:cs typeface="Galdeano"/>
                <a:sym typeface="Galdeano"/>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8" name="Shape 18"/>
        <p:cNvGrpSpPr/>
        <p:nvPr/>
      </p:nvGrpSpPr>
      <p:grpSpPr>
        <a:xfrm>
          <a:off x="0" y="0"/>
          <a:ext cx="0" cy="0"/>
          <a:chOff x="0" y="0"/>
          <a:chExt cx="0" cy="0"/>
        </a:xfrm>
      </p:grpSpPr>
      <p:sp>
        <p:nvSpPr>
          <p:cNvPr id="19" name="Shape 19"/>
          <p:cNvSpPr txBox="1"/>
          <p:nvPr>
            <p:ph type="ctrTitle"/>
          </p:nvPr>
        </p:nvSpPr>
        <p:spPr>
          <a:xfrm>
            <a:off x="820737" y="4155141"/>
            <a:ext cx="7542212" cy="1013011"/>
          </a:xfrm>
          <a:prstGeom prst="rect">
            <a:avLst/>
          </a:prstGeom>
          <a:noFill/>
          <a:ln>
            <a:noFill/>
          </a:ln>
        </p:spPr>
        <p:txBody>
          <a:bodyPr anchorCtr="0" anchor="b" bIns="91425" lIns="91425" rIns="91425" tIns="91425"/>
          <a:lstStyle>
            <a:lvl1pPr indent="0" lvl="0" marL="0" marR="0" rtl="0" algn="ctr">
              <a:spcBef>
                <a:spcPts val="0"/>
              </a:spcBef>
              <a:buClr>
                <a:schemeClr val="dk1"/>
              </a:buClr>
              <a:buFont typeface="Galdeano"/>
              <a:buNone/>
              <a:defRPr b="1" i="0" sz="5600" u="none" cap="none" strike="noStrike">
                <a:solidFill>
                  <a:schemeClr val="dk1"/>
                </a:solidFill>
                <a:latin typeface="Galdeano"/>
                <a:ea typeface="Galdeano"/>
                <a:cs typeface="Galdeano"/>
                <a:sym typeface="Galdean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0" name="Shape 20"/>
          <p:cNvSpPr txBox="1"/>
          <p:nvPr>
            <p:ph idx="1" type="subTitle"/>
          </p:nvPr>
        </p:nvSpPr>
        <p:spPr>
          <a:xfrm>
            <a:off x="820737" y="5230905"/>
            <a:ext cx="7542212" cy="1030941"/>
          </a:xfrm>
          <a:prstGeom prst="rect">
            <a:avLst/>
          </a:prstGeom>
          <a:noFill/>
          <a:ln>
            <a:noFill/>
          </a:ln>
        </p:spPr>
        <p:txBody>
          <a:bodyPr anchorCtr="0" anchor="t" bIns="91425" lIns="91425" rIns="91425" tIns="91425"/>
          <a:lstStyle>
            <a:lvl1pPr indent="0" lvl="0" marL="0" marR="0" rtl="0" algn="ctr">
              <a:spcBef>
                <a:spcPts val="7"/>
              </a:spcBef>
              <a:buClr>
                <a:schemeClr val="dk1"/>
              </a:buClr>
              <a:buFont typeface="Galdeano"/>
              <a:buNone/>
              <a:defRPr b="1" i="0" sz="2400" u="none" cap="none" strike="noStrike">
                <a:solidFill>
                  <a:schemeClr val="dk1"/>
                </a:solidFill>
                <a:latin typeface="Galdeano"/>
                <a:ea typeface="Galdeano"/>
                <a:cs typeface="Galdeano"/>
                <a:sym typeface="Galdeano"/>
              </a:defRPr>
            </a:lvl1pPr>
            <a:lvl2pPr indent="0" lvl="1" marL="457200" marR="0" rtl="0" algn="ctr">
              <a:spcBef>
                <a:spcPts val="600"/>
              </a:spcBef>
              <a:buClr>
                <a:schemeClr val="dk1"/>
              </a:buClr>
              <a:buFont typeface="Galdeano"/>
              <a:buNone/>
              <a:defRPr b="1" i="0" sz="2200" u="none" cap="none" strike="noStrike">
                <a:solidFill>
                  <a:schemeClr val="dk1"/>
                </a:solidFill>
                <a:latin typeface="Galdeano"/>
                <a:ea typeface="Galdeano"/>
                <a:cs typeface="Galdeano"/>
                <a:sym typeface="Galdeano"/>
              </a:defRPr>
            </a:lvl2pPr>
            <a:lvl3pPr indent="0" lvl="2" marL="914400" marR="0" rtl="0" algn="ctr">
              <a:spcBef>
                <a:spcPts val="600"/>
              </a:spcBef>
              <a:buClr>
                <a:schemeClr val="dk1"/>
              </a:buClr>
              <a:buFont typeface="Galdeano"/>
              <a:buNone/>
              <a:defRPr b="1" i="0" sz="2000" u="none" cap="none" strike="noStrike">
                <a:solidFill>
                  <a:schemeClr val="dk1"/>
                </a:solidFill>
                <a:latin typeface="Galdeano"/>
                <a:ea typeface="Galdeano"/>
                <a:cs typeface="Galdeano"/>
                <a:sym typeface="Galdeano"/>
              </a:defRPr>
            </a:lvl3pPr>
            <a:lvl4pPr indent="0" lvl="3" marL="1371600" marR="0" rtl="0" algn="ctr">
              <a:spcBef>
                <a:spcPts val="600"/>
              </a:spcBef>
              <a:buClr>
                <a:schemeClr val="dk1"/>
              </a:buClr>
              <a:buFont typeface="Galdeano"/>
              <a:buNone/>
              <a:defRPr b="1" i="0" sz="1800" u="none" cap="none" strike="noStrike">
                <a:solidFill>
                  <a:schemeClr val="dk1"/>
                </a:solidFill>
                <a:latin typeface="Galdeano"/>
                <a:ea typeface="Galdeano"/>
                <a:cs typeface="Galdeano"/>
                <a:sym typeface="Galdeano"/>
              </a:defRPr>
            </a:lvl4pPr>
            <a:lvl5pPr indent="0" lvl="4" marL="1828800" marR="0" rtl="0" algn="ctr">
              <a:spcBef>
                <a:spcPts val="600"/>
              </a:spcBef>
              <a:buClr>
                <a:schemeClr val="dk1"/>
              </a:buClr>
              <a:buFont typeface="Galdeano"/>
              <a:buNone/>
              <a:defRPr b="1" i="0" sz="1800" u="none" cap="none" strike="noStrike">
                <a:solidFill>
                  <a:schemeClr val="dk1"/>
                </a:solidFill>
                <a:latin typeface="Galdeano"/>
                <a:ea typeface="Galdeano"/>
                <a:cs typeface="Galdeano"/>
                <a:sym typeface="Galdeano"/>
              </a:defRPr>
            </a:lvl5pPr>
            <a:lvl6pPr indent="0" lvl="5" marL="2286000" marR="0" rtl="0" algn="ctr">
              <a:spcBef>
                <a:spcPts val="400"/>
              </a:spcBef>
              <a:buClr>
                <a:schemeClr val="dk1"/>
              </a:buClr>
              <a:buFont typeface="Arial"/>
              <a:buNone/>
              <a:defRPr b="0" i="0" sz="2000" u="none" cap="none" strike="noStrike">
                <a:solidFill>
                  <a:schemeClr val="dk1"/>
                </a:solidFill>
                <a:latin typeface="Galdeano"/>
                <a:ea typeface="Galdeano"/>
                <a:cs typeface="Galdeano"/>
                <a:sym typeface="Galdeano"/>
              </a:defRPr>
            </a:lvl6pPr>
            <a:lvl7pPr indent="0" lvl="6" marL="2743200" marR="0" rtl="0" algn="ctr">
              <a:spcBef>
                <a:spcPts val="400"/>
              </a:spcBef>
              <a:buClr>
                <a:schemeClr val="dk1"/>
              </a:buClr>
              <a:buFont typeface="Arial"/>
              <a:buNone/>
              <a:defRPr b="0" i="0" sz="2000" u="none" cap="none" strike="noStrike">
                <a:solidFill>
                  <a:schemeClr val="dk1"/>
                </a:solidFill>
                <a:latin typeface="Galdeano"/>
                <a:ea typeface="Galdeano"/>
                <a:cs typeface="Galdeano"/>
                <a:sym typeface="Galdeano"/>
              </a:defRPr>
            </a:lvl7pPr>
            <a:lvl8pPr indent="0" lvl="7" marL="3200400" marR="0" rtl="0" algn="ctr">
              <a:spcBef>
                <a:spcPts val="400"/>
              </a:spcBef>
              <a:buClr>
                <a:schemeClr val="dk1"/>
              </a:buClr>
              <a:buFont typeface="Arial"/>
              <a:buNone/>
              <a:defRPr b="0" i="0" sz="2000" u="none" cap="none" strike="noStrike">
                <a:solidFill>
                  <a:schemeClr val="dk1"/>
                </a:solidFill>
                <a:latin typeface="Galdeano"/>
                <a:ea typeface="Galdeano"/>
                <a:cs typeface="Galdeano"/>
                <a:sym typeface="Galdeano"/>
              </a:defRPr>
            </a:lvl8pPr>
            <a:lvl9pPr indent="0" lvl="8" marL="3657600" marR="0" rtl="0" algn="ctr">
              <a:spcBef>
                <a:spcPts val="400"/>
              </a:spcBef>
              <a:buClr>
                <a:schemeClr val="dk1"/>
              </a:buClr>
              <a:buFont typeface="Arial"/>
              <a:buNone/>
              <a:defRPr b="0" i="0" sz="2000" u="none" cap="none" strike="noStrike">
                <a:solidFill>
                  <a:schemeClr val="dk1"/>
                </a:solidFill>
                <a:latin typeface="Galdeano"/>
                <a:ea typeface="Galdeano"/>
                <a:cs typeface="Galdeano"/>
                <a:sym typeface="Galdeano"/>
              </a:defRPr>
            </a:lvl9pPr>
          </a:lstStyle>
          <a:p/>
        </p:txBody>
      </p:sp>
      <p:sp>
        <p:nvSpPr>
          <p:cNvPr id="21" name="Shape 21"/>
          <p:cNvSpPr txBox="1"/>
          <p:nvPr>
            <p:ph idx="10" type="dt"/>
          </p:nvPr>
        </p:nvSpPr>
        <p:spPr>
          <a:xfrm>
            <a:off x="6651811" y="6356350"/>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22" name="Shape 22"/>
          <p:cNvSpPr txBox="1"/>
          <p:nvPr>
            <p:ph idx="11" type="ftr"/>
          </p:nvPr>
        </p:nvSpPr>
        <p:spPr>
          <a:xfrm>
            <a:off x="354106" y="6356350"/>
            <a:ext cx="2895600" cy="365125"/>
          </a:xfrm>
          <a:prstGeom prst="rect">
            <a:avLst/>
          </a:prstGeom>
          <a:noFill/>
          <a:ln>
            <a:noFill/>
          </a:ln>
        </p:spPr>
        <p:txBody>
          <a:bodyPr anchorCtr="0" anchor="ctr" bIns="91425" lIns="91425" rIns="91425" tIns="91425"/>
          <a:lstStyle>
            <a:lvl1pPr indent="0" lvl="0" marL="0" marR="0" rtl="0" algn="l">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23" name="Shape 23"/>
          <p:cNvSpPr txBox="1"/>
          <p:nvPr>
            <p:ph idx="12" type="sldNum"/>
          </p:nvPr>
        </p:nvSpPr>
        <p:spPr>
          <a:xfrm>
            <a:off x="4191000" y="6356350"/>
            <a:ext cx="7620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Galdeano"/>
                <a:ea typeface="Galdeano"/>
                <a:cs typeface="Galdeano"/>
                <a:sym typeface="Galdeano"/>
              </a:rPr>
              <a:t>‹#›</a:t>
            </a:fld>
          </a:p>
        </p:txBody>
      </p:sp>
      <p:pic>
        <p:nvPicPr>
          <p:cNvPr descr="MoleculeTracer.png" id="24" name="Shape 24"/>
          <p:cNvPicPr preferRelativeResize="0"/>
          <p:nvPr/>
        </p:nvPicPr>
        <p:blipFill rotWithShape="1">
          <a:blip r:embed="rId2">
            <a:alphaModFix/>
          </a:blip>
          <a:srcRect b="0" l="0" r="0" t="0"/>
          <a:stretch/>
        </p:blipFill>
        <p:spPr>
          <a:xfrm>
            <a:off x="1674018" y="224679"/>
            <a:ext cx="5795962" cy="394337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5" name="Shape 25"/>
        <p:cNvGrpSpPr/>
        <p:nvPr/>
      </p:nvGrpSpPr>
      <p:grpSpPr>
        <a:xfrm>
          <a:off x="0" y="0"/>
          <a:ext cx="0" cy="0"/>
          <a:chOff x="0" y="0"/>
          <a:chExt cx="0" cy="0"/>
        </a:xfrm>
      </p:grpSpPr>
      <p:sp>
        <p:nvSpPr>
          <p:cNvPr id="26" name="Shape 26"/>
          <p:cNvSpPr txBox="1"/>
          <p:nvPr>
            <p:ph type="title"/>
          </p:nvPr>
        </p:nvSpPr>
        <p:spPr>
          <a:xfrm>
            <a:off x="820737" y="1219012"/>
            <a:ext cx="7542212" cy="1958974"/>
          </a:xfrm>
          <a:prstGeom prst="rect">
            <a:avLst/>
          </a:prstGeom>
          <a:noFill/>
          <a:ln>
            <a:noFill/>
          </a:ln>
        </p:spPr>
        <p:txBody>
          <a:bodyPr anchorCtr="0" anchor="b" bIns="91425" lIns="91425" rIns="91425" tIns="91425"/>
          <a:lstStyle>
            <a:lvl1pPr indent="0" lvl="0" marL="0" marR="0" rtl="0" algn="ctr">
              <a:spcBef>
                <a:spcPts val="0"/>
              </a:spcBef>
              <a:buClr>
                <a:schemeClr val="dk1"/>
              </a:buClr>
              <a:buFont typeface="Galdeano"/>
              <a:buNone/>
              <a:defRPr b="1" i="0" sz="5200" u="none" cap="none" strike="noStrike">
                <a:solidFill>
                  <a:schemeClr val="dk1"/>
                </a:solidFill>
                <a:latin typeface="Galdeano"/>
                <a:ea typeface="Galdeano"/>
                <a:cs typeface="Galdeano"/>
                <a:sym typeface="Galdean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820737" y="3224213"/>
            <a:ext cx="7542212" cy="1500187"/>
          </a:xfrm>
          <a:prstGeom prst="rect">
            <a:avLst/>
          </a:prstGeom>
          <a:noFill/>
          <a:ln>
            <a:noFill/>
          </a:ln>
        </p:spPr>
        <p:txBody>
          <a:bodyPr anchorCtr="0" anchor="t" bIns="91425" lIns="91425" rIns="91425" tIns="91425"/>
          <a:lstStyle>
            <a:lvl1pPr indent="0" lvl="0" marL="0" marR="0" rtl="0" algn="ctr">
              <a:spcBef>
                <a:spcPts val="300"/>
              </a:spcBef>
              <a:buClr>
                <a:schemeClr val="dk1"/>
              </a:buClr>
              <a:buFont typeface="Galdeano"/>
              <a:buNone/>
              <a:defRPr b="1" i="0" sz="2400" u="none" cap="none" strike="noStrike">
                <a:solidFill>
                  <a:schemeClr val="dk1"/>
                </a:solidFill>
                <a:latin typeface="Galdeano"/>
                <a:ea typeface="Galdeano"/>
                <a:cs typeface="Galdeano"/>
                <a:sym typeface="Galdeano"/>
              </a:defRPr>
            </a:lvl1pPr>
            <a:lvl2pPr indent="0" lvl="1" marL="457200" marR="0" rtl="0" algn="l">
              <a:spcBef>
                <a:spcPts val="600"/>
              </a:spcBef>
              <a:buClr>
                <a:schemeClr val="dk1"/>
              </a:buClr>
              <a:buFont typeface="Galdeano"/>
              <a:buNone/>
              <a:defRPr b="1" i="0" sz="1800" u="none" cap="none" strike="noStrike">
                <a:solidFill>
                  <a:schemeClr val="dk1"/>
                </a:solidFill>
                <a:latin typeface="Galdeano"/>
                <a:ea typeface="Galdeano"/>
                <a:cs typeface="Galdeano"/>
                <a:sym typeface="Galdeano"/>
              </a:defRPr>
            </a:lvl2pPr>
            <a:lvl3pPr indent="0" lvl="2" marL="914400" marR="0" rtl="0" algn="l">
              <a:spcBef>
                <a:spcPts val="600"/>
              </a:spcBef>
              <a:buClr>
                <a:schemeClr val="dk1"/>
              </a:buClr>
              <a:buFont typeface="Galdeano"/>
              <a:buNone/>
              <a:defRPr b="1" i="0" sz="1600" u="none" cap="none" strike="noStrike">
                <a:solidFill>
                  <a:schemeClr val="dk1"/>
                </a:solidFill>
                <a:latin typeface="Galdeano"/>
                <a:ea typeface="Galdeano"/>
                <a:cs typeface="Galdeano"/>
                <a:sym typeface="Galdeano"/>
              </a:defRPr>
            </a:lvl3pPr>
            <a:lvl4pPr indent="0" lvl="3" marL="1371600" marR="0" rtl="0" algn="l">
              <a:spcBef>
                <a:spcPts val="600"/>
              </a:spcBef>
              <a:buClr>
                <a:schemeClr val="dk1"/>
              </a:buClr>
              <a:buFont typeface="Galdeano"/>
              <a:buNone/>
              <a:defRPr b="1" i="0" sz="1400" u="none" cap="none" strike="noStrike">
                <a:solidFill>
                  <a:schemeClr val="dk1"/>
                </a:solidFill>
                <a:latin typeface="Galdeano"/>
                <a:ea typeface="Galdeano"/>
                <a:cs typeface="Galdeano"/>
                <a:sym typeface="Galdeano"/>
              </a:defRPr>
            </a:lvl4pPr>
            <a:lvl5pPr indent="0" lvl="4" marL="1828800" marR="0" rtl="0" algn="l">
              <a:spcBef>
                <a:spcPts val="600"/>
              </a:spcBef>
              <a:buClr>
                <a:schemeClr val="dk1"/>
              </a:buClr>
              <a:buFont typeface="Galdeano"/>
              <a:buNone/>
              <a:defRPr b="1" i="0" sz="1400" u="none" cap="none" strike="noStrike">
                <a:solidFill>
                  <a:schemeClr val="dk1"/>
                </a:solidFill>
                <a:latin typeface="Galdeano"/>
                <a:ea typeface="Galdeano"/>
                <a:cs typeface="Galdeano"/>
                <a:sym typeface="Galdeano"/>
              </a:defRPr>
            </a:lvl5pPr>
            <a:lvl6pPr indent="0" lvl="5" marL="2286000" marR="0" rtl="0" algn="l">
              <a:spcBef>
                <a:spcPts val="280"/>
              </a:spcBef>
              <a:buClr>
                <a:schemeClr val="dk1"/>
              </a:buClr>
              <a:buFont typeface="Arial"/>
              <a:buNone/>
              <a:defRPr b="0" i="0" sz="1400" u="none" cap="none" strike="noStrike">
                <a:solidFill>
                  <a:schemeClr val="dk1"/>
                </a:solidFill>
                <a:latin typeface="Galdeano"/>
                <a:ea typeface="Galdeano"/>
                <a:cs typeface="Galdeano"/>
                <a:sym typeface="Galdeano"/>
              </a:defRPr>
            </a:lvl6pPr>
            <a:lvl7pPr indent="0" lvl="6" marL="2743200" marR="0" rtl="0" algn="l">
              <a:spcBef>
                <a:spcPts val="280"/>
              </a:spcBef>
              <a:buClr>
                <a:schemeClr val="dk1"/>
              </a:buClr>
              <a:buFont typeface="Arial"/>
              <a:buNone/>
              <a:defRPr b="0" i="0" sz="1400" u="none" cap="none" strike="noStrike">
                <a:solidFill>
                  <a:schemeClr val="dk1"/>
                </a:solidFill>
                <a:latin typeface="Galdeano"/>
                <a:ea typeface="Galdeano"/>
                <a:cs typeface="Galdeano"/>
                <a:sym typeface="Galdeano"/>
              </a:defRPr>
            </a:lvl7pPr>
            <a:lvl8pPr indent="0" lvl="7" marL="3200400" marR="0" rtl="0" algn="l">
              <a:spcBef>
                <a:spcPts val="280"/>
              </a:spcBef>
              <a:buClr>
                <a:schemeClr val="dk1"/>
              </a:buClr>
              <a:buFont typeface="Arial"/>
              <a:buNone/>
              <a:defRPr b="0" i="0" sz="1400" u="none" cap="none" strike="noStrike">
                <a:solidFill>
                  <a:schemeClr val="dk1"/>
                </a:solidFill>
                <a:latin typeface="Galdeano"/>
                <a:ea typeface="Galdeano"/>
                <a:cs typeface="Galdeano"/>
                <a:sym typeface="Galdeano"/>
              </a:defRPr>
            </a:lvl8pPr>
            <a:lvl9pPr indent="0" lvl="8" marL="3657600" marR="0" rtl="0" algn="l">
              <a:spcBef>
                <a:spcPts val="280"/>
              </a:spcBef>
              <a:buClr>
                <a:schemeClr val="dk1"/>
              </a:buClr>
              <a:buFont typeface="Arial"/>
              <a:buNone/>
              <a:defRPr b="0" i="0" sz="1400" u="none" cap="none" strike="noStrike">
                <a:solidFill>
                  <a:schemeClr val="dk1"/>
                </a:solidFill>
                <a:latin typeface="Galdeano"/>
                <a:ea typeface="Galdeano"/>
                <a:cs typeface="Galdeano"/>
                <a:sym typeface="Galdeano"/>
              </a:defRPr>
            </a:lvl9pPr>
          </a:lstStyle>
          <a:p/>
        </p:txBody>
      </p:sp>
      <p:sp>
        <p:nvSpPr>
          <p:cNvPr id="28" name="Shape 28"/>
          <p:cNvSpPr txBox="1"/>
          <p:nvPr>
            <p:ph idx="10" type="dt"/>
          </p:nvPr>
        </p:nvSpPr>
        <p:spPr>
          <a:xfrm>
            <a:off x="6651811" y="6356350"/>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29" name="Shape 29"/>
          <p:cNvSpPr txBox="1"/>
          <p:nvPr>
            <p:ph idx="11" type="ftr"/>
          </p:nvPr>
        </p:nvSpPr>
        <p:spPr>
          <a:xfrm>
            <a:off x="354106" y="6356350"/>
            <a:ext cx="2895600" cy="365125"/>
          </a:xfrm>
          <a:prstGeom prst="rect">
            <a:avLst/>
          </a:prstGeom>
          <a:noFill/>
          <a:ln>
            <a:noFill/>
          </a:ln>
        </p:spPr>
        <p:txBody>
          <a:bodyPr anchorCtr="0" anchor="ctr" bIns="91425" lIns="91425" rIns="91425" tIns="91425"/>
          <a:lstStyle>
            <a:lvl1pPr indent="0" lvl="0" marL="0" marR="0" rtl="0" algn="l">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30" name="Shape 30"/>
          <p:cNvSpPr txBox="1"/>
          <p:nvPr>
            <p:ph idx="12" type="sldNum"/>
          </p:nvPr>
        </p:nvSpPr>
        <p:spPr>
          <a:xfrm>
            <a:off x="4191000" y="6356350"/>
            <a:ext cx="7620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Galdeano"/>
                <a:ea typeface="Galdeano"/>
                <a:cs typeface="Galdeano"/>
                <a:sym typeface="Galdeano"/>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1" name="Shape 31"/>
        <p:cNvGrpSpPr/>
        <p:nvPr/>
      </p:nvGrpSpPr>
      <p:grpSpPr>
        <a:xfrm>
          <a:off x="0" y="0"/>
          <a:ext cx="0" cy="0"/>
          <a:chOff x="0" y="0"/>
          <a:chExt cx="0" cy="0"/>
        </a:xfrm>
      </p:grpSpPr>
      <p:sp>
        <p:nvSpPr>
          <p:cNvPr id="32" name="Shape 32"/>
          <p:cNvSpPr txBox="1"/>
          <p:nvPr>
            <p:ph type="title"/>
          </p:nvPr>
        </p:nvSpPr>
        <p:spPr>
          <a:xfrm>
            <a:off x="779462" y="107577"/>
            <a:ext cx="7581901" cy="1653987"/>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Galdeano"/>
              <a:buNone/>
              <a:defRPr b="1" i="0" sz="5600" u="none" cap="none" strike="noStrike">
                <a:solidFill>
                  <a:schemeClr val="dk1"/>
                </a:solidFill>
                <a:latin typeface="Galdeano"/>
                <a:ea typeface="Galdeano"/>
                <a:cs typeface="Galdeano"/>
                <a:sym typeface="Galdean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3" name="Shape 33"/>
          <p:cNvSpPr txBox="1"/>
          <p:nvPr>
            <p:ph idx="1" type="body"/>
          </p:nvPr>
        </p:nvSpPr>
        <p:spPr>
          <a:xfrm>
            <a:off x="779462" y="1892300"/>
            <a:ext cx="3657600" cy="3975099"/>
          </a:xfrm>
          <a:prstGeom prst="rect">
            <a:avLst/>
          </a:prstGeom>
          <a:noFill/>
          <a:ln>
            <a:noFill/>
          </a:ln>
        </p:spPr>
        <p:txBody>
          <a:bodyPr anchorCtr="0" anchor="t" bIns="91425" lIns="91425" rIns="91425" tIns="91425"/>
          <a:lstStyle>
            <a:lvl1pPr indent="-276225" lvl="0" marL="403225" marR="0" rtl="0" algn="l">
              <a:spcBef>
                <a:spcPts val="2000"/>
              </a:spcBef>
              <a:buClr>
                <a:schemeClr val="dk1"/>
              </a:buClr>
              <a:buSzPct val="100000"/>
              <a:buFont typeface="Galdeano"/>
              <a:buChar char="•"/>
              <a:defRPr b="1" i="0" sz="2000" u="none" cap="none" strike="noStrike">
                <a:solidFill>
                  <a:schemeClr val="dk1"/>
                </a:solidFill>
                <a:latin typeface="Galdeano"/>
                <a:ea typeface="Galdeano"/>
                <a:cs typeface="Galdeano"/>
                <a:sym typeface="Galdeano"/>
              </a:defRPr>
            </a:lvl1pPr>
            <a:lvl2pPr indent="-298450" lvl="1" marL="80645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2pPr>
            <a:lvl3pPr indent="-228600" lvl="2" marL="114300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3pPr>
            <a:lvl4pPr indent="-234950" lvl="3" marL="149225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4pPr>
            <a:lvl5pPr indent="-228600" lvl="4" marL="182880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Galdeano"/>
                <a:ea typeface="Galdeano"/>
                <a:cs typeface="Galdeano"/>
                <a:sym typeface="Galdeano"/>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Galdeano"/>
                <a:ea typeface="Galdeano"/>
                <a:cs typeface="Galdeano"/>
                <a:sym typeface="Galdeano"/>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Galdeano"/>
                <a:ea typeface="Galdeano"/>
                <a:cs typeface="Galdeano"/>
                <a:sym typeface="Galdeano"/>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Galdeano"/>
                <a:ea typeface="Galdeano"/>
                <a:cs typeface="Galdeano"/>
                <a:sym typeface="Galdeano"/>
              </a:defRPr>
            </a:lvl9pPr>
          </a:lstStyle>
          <a:p/>
        </p:txBody>
      </p:sp>
      <p:sp>
        <p:nvSpPr>
          <p:cNvPr id="34" name="Shape 34"/>
          <p:cNvSpPr txBox="1"/>
          <p:nvPr>
            <p:ph idx="2" type="body"/>
          </p:nvPr>
        </p:nvSpPr>
        <p:spPr>
          <a:xfrm>
            <a:off x="4703762" y="1892300"/>
            <a:ext cx="3657600" cy="3975099"/>
          </a:xfrm>
          <a:prstGeom prst="rect">
            <a:avLst/>
          </a:prstGeom>
          <a:noFill/>
          <a:ln>
            <a:noFill/>
          </a:ln>
        </p:spPr>
        <p:txBody>
          <a:bodyPr anchorCtr="0" anchor="t" bIns="91425" lIns="91425" rIns="91425" tIns="91425"/>
          <a:lstStyle>
            <a:lvl1pPr indent="-276225" lvl="0" marL="403225" marR="0" rtl="0" algn="l">
              <a:spcBef>
                <a:spcPts val="2000"/>
              </a:spcBef>
              <a:buClr>
                <a:schemeClr val="dk1"/>
              </a:buClr>
              <a:buSzPct val="100000"/>
              <a:buFont typeface="Galdeano"/>
              <a:buChar char="•"/>
              <a:defRPr b="1" i="0" sz="2000" u="none" cap="none" strike="noStrike">
                <a:solidFill>
                  <a:schemeClr val="dk1"/>
                </a:solidFill>
                <a:latin typeface="Galdeano"/>
                <a:ea typeface="Galdeano"/>
                <a:cs typeface="Galdeano"/>
                <a:sym typeface="Galdeano"/>
              </a:defRPr>
            </a:lvl1pPr>
            <a:lvl2pPr indent="-298450" lvl="1" marL="80645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2pPr>
            <a:lvl3pPr indent="-228600" lvl="2" marL="114300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3pPr>
            <a:lvl4pPr indent="-234950" lvl="3" marL="149225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4pPr>
            <a:lvl5pPr indent="-228600" lvl="4" marL="182880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Galdeano"/>
                <a:ea typeface="Galdeano"/>
                <a:cs typeface="Galdeano"/>
                <a:sym typeface="Galdeano"/>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Galdeano"/>
                <a:ea typeface="Galdeano"/>
                <a:cs typeface="Galdeano"/>
                <a:sym typeface="Galdeano"/>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Galdeano"/>
                <a:ea typeface="Galdeano"/>
                <a:cs typeface="Galdeano"/>
                <a:sym typeface="Galdeano"/>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Galdeano"/>
                <a:ea typeface="Galdeano"/>
                <a:cs typeface="Galdeano"/>
                <a:sym typeface="Galdeano"/>
              </a:defRPr>
            </a:lvl9pPr>
          </a:lstStyle>
          <a:p/>
        </p:txBody>
      </p:sp>
      <p:sp>
        <p:nvSpPr>
          <p:cNvPr id="35" name="Shape 35"/>
          <p:cNvSpPr txBox="1"/>
          <p:nvPr>
            <p:ph idx="10" type="dt"/>
          </p:nvPr>
        </p:nvSpPr>
        <p:spPr>
          <a:xfrm>
            <a:off x="6651811" y="6356350"/>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36" name="Shape 36"/>
          <p:cNvSpPr txBox="1"/>
          <p:nvPr>
            <p:ph idx="11" type="ftr"/>
          </p:nvPr>
        </p:nvSpPr>
        <p:spPr>
          <a:xfrm>
            <a:off x="354106" y="6356350"/>
            <a:ext cx="2895600" cy="365125"/>
          </a:xfrm>
          <a:prstGeom prst="rect">
            <a:avLst/>
          </a:prstGeom>
          <a:noFill/>
          <a:ln>
            <a:noFill/>
          </a:ln>
        </p:spPr>
        <p:txBody>
          <a:bodyPr anchorCtr="0" anchor="ctr" bIns="91425" lIns="91425" rIns="91425" tIns="91425"/>
          <a:lstStyle>
            <a:lvl1pPr indent="0" lvl="0" marL="0" marR="0" rtl="0" algn="l">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37" name="Shape 37"/>
          <p:cNvSpPr txBox="1"/>
          <p:nvPr>
            <p:ph idx="12" type="sldNum"/>
          </p:nvPr>
        </p:nvSpPr>
        <p:spPr>
          <a:xfrm>
            <a:off x="4191000" y="6356350"/>
            <a:ext cx="7620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Galdeano"/>
                <a:ea typeface="Galdeano"/>
                <a:cs typeface="Galdeano"/>
                <a:sym typeface="Galdeano"/>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8" name="Shape 38"/>
        <p:cNvGrpSpPr/>
        <p:nvPr/>
      </p:nvGrpSpPr>
      <p:grpSpPr>
        <a:xfrm>
          <a:off x="0" y="0"/>
          <a:ext cx="0" cy="0"/>
          <a:chOff x="0" y="0"/>
          <a:chExt cx="0" cy="0"/>
        </a:xfrm>
      </p:grpSpPr>
      <p:sp>
        <p:nvSpPr>
          <p:cNvPr id="39" name="Shape 39"/>
          <p:cNvSpPr txBox="1"/>
          <p:nvPr>
            <p:ph type="title"/>
          </p:nvPr>
        </p:nvSpPr>
        <p:spPr>
          <a:xfrm>
            <a:off x="779462" y="107577"/>
            <a:ext cx="7581901" cy="1653987"/>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Galdeano"/>
              <a:buNone/>
              <a:defRPr b="1" i="0" sz="5600" u="none" cap="none" strike="noStrike">
                <a:solidFill>
                  <a:schemeClr val="dk1"/>
                </a:solidFill>
                <a:latin typeface="Galdeano"/>
                <a:ea typeface="Galdeano"/>
                <a:cs typeface="Galdeano"/>
                <a:sym typeface="Galdean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0" name="Shape 40"/>
          <p:cNvSpPr txBox="1"/>
          <p:nvPr>
            <p:ph idx="1" type="body"/>
          </p:nvPr>
        </p:nvSpPr>
        <p:spPr>
          <a:xfrm>
            <a:off x="779462" y="1761565"/>
            <a:ext cx="3657600" cy="515468"/>
          </a:xfrm>
          <a:prstGeom prst="rect">
            <a:avLst/>
          </a:prstGeom>
          <a:noFill/>
          <a:ln>
            <a:noFill/>
          </a:ln>
        </p:spPr>
        <p:txBody>
          <a:bodyPr anchorCtr="0" anchor="b" bIns="91425" lIns="91425" rIns="91425" tIns="91425"/>
          <a:lstStyle>
            <a:lvl1pPr indent="0" lvl="0" marL="0" marR="0" rtl="0" algn="ctr">
              <a:spcBef>
                <a:spcPts val="0"/>
              </a:spcBef>
              <a:buClr>
                <a:schemeClr val="dk1"/>
              </a:buClr>
              <a:buFont typeface="Galdeano"/>
              <a:buNone/>
              <a:defRPr b="1" i="0" sz="2400" u="none" cap="none" strike="noStrike">
                <a:solidFill>
                  <a:schemeClr val="dk1"/>
                </a:solidFill>
                <a:latin typeface="Galdeano"/>
                <a:ea typeface="Galdeano"/>
                <a:cs typeface="Galdeano"/>
                <a:sym typeface="Galdeano"/>
              </a:defRPr>
            </a:lvl1pPr>
            <a:lvl2pPr indent="0" lvl="1" marL="457200" marR="0" rtl="0" algn="l">
              <a:spcBef>
                <a:spcPts val="600"/>
              </a:spcBef>
              <a:buClr>
                <a:schemeClr val="dk1"/>
              </a:buClr>
              <a:buFont typeface="Galdeano"/>
              <a:buNone/>
              <a:defRPr b="1" i="0" sz="2000" u="none" cap="none" strike="noStrike">
                <a:solidFill>
                  <a:schemeClr val="dk1"/>
                </a:solidFill>
                <a:latin typeface="Galdeano"/>
                <a:ea typeface="Galdeano"/>
                <a:cs typeface="Galdeano"/>
                <a:sym typeface="Galdeano"/>
              </a:defRPr>
            </a:lvl2pPr>
            <a:lvl3pPr indent="0" lvl="2" marL="914400" marR="0" rtl="0" algn="l">
              <a:spcBef>
                <a:spcPts val="600"/>
              </a:spcBef>
              <a:buClr>
                <a:schemeClr val="dk1"/>
              </a:buClr>
              <a:buFont typeface="Galdeano"/>
              <a:buNone/>
              <a:defRPr b="1" i="0" sz="1800" u="none" cap="none" strike="noStrike">
                <a:solidFill>
                  <a:schemeClr val="dk1"/>
                </a:solidFill>
                <a:latin typeface="Galdeano"/>
                <a:ea typeface="Galdeano"/>
                <a:cs typeface="Galdeano"/>
                <a:sym typeface="Galdeano"/>
              </a:defRPr>
            </a:lvl3pPr>
            <a:lvl4pPr indent="0" lvl="3" marL="1371600" marR="0" rtl="0" algn="l">
              <a:spcBef>
                <a:spcPts val="600"/>
              </a:spcBef>
              <a:buClr>
                <a:schemeClr val="dk1"/>
              </a:buClr>
              <a:buFont typeface="Galdeano"/>
              <a:buNone/>
              <a:defRPr b="1" i="0" sz="1600" u="none" cap="none" strike="noStrike">
                <a:solidFill>
                  <a:schemeClr val="dk1"/>
                </a:solidFill>
                <a:latin typeface="Galdeano"/>
                <a:ea typeface="Galdeano"/>
                <a:cs typeface="Galdeano"/>
                <a:sym typeface="Galdeano"/>
              </a:defRPr>
            </a:lvl4pPr>
            <a:lvl5pPr indent="0" lvl="4" marL="1828800" marR="0" rtl="0" algn="l">
              <a:spcBef>
                <a:spcPts val="600"/>
              </a:spcBef>
              <a:buClr>
                <a:schemeClr val="dk1"/>
              </a:buClr>
              <a:buFont typeface="Galdeano"/>
              <a:buNone/>
              <a:defRPr b="1" i="0" sz="1600" u="none" cap="none" strike="noStrike">
                <a:solidFill>
                  <a:schemeClr val="dk1"/>
                </a:solidFill>
                <a:latin typeface="Galdeano"/>
                <a:ea typeface="Galdeano"/>
                <a:cs typeface="Galdeano"/>
                <a:sym typeface="Galdeano"/>
              </a:defRPr>
            </a:lvl5pPr>
            <a:lvl6pPr indent="0" lvl="5" marL="2286000" marR="0" rtl="0" algn="l">
              <a:spcBef>
                <a:spcPts val="320"/>
              </a:spcBef>
              <a:buClr>
                <a:schemeClr val="dk1"/>
              </a:buClr>
              <a:buFont typeface="Arial"/>
              <a:buNone/>
              <a:defRPr b="1" i="0" sz="1600" u="none" cap="none" strike="noStrike">
                <a:solidFill>
                  <a:schemeClr val="dk1"/>
                </a:solidFill>
                <a:latin typeface="Galdeano"/>
                <a:ea typeface="Galdeano"/>
                <a:cs typeface="Galdeano"/>
                <a:sym typeface="Galdeano"/>
              </a:defRPr>
            </a:lvl6pPr>
            <a:lvl7pPr indent="0" lvl="6" marL="2743200" marR="0" rtl="0" algn="l">
              <a:spcBef>
                <a:spcPts val="320"/>
              </a:spcBef>
              <a:buClr>
                <a:schemeClr val="dk1"/>
              </a:buClr>
              <a:buFont typeface="Arial"/>
              <a:buNone/>
              <a:defRPr b="1" i="0" sz="1600" u="none" cap="none" strike="noStrike">
                <a:solidFill>
                  <a:schemeClr val="dk1"/>
                </a:solidFill>
                <a:latin typeface="Galdeano"/>
                <a:ea typeface="Galdeano"/>
                <a:cs typeface="Galdeano"/>
                <a:sym typeface="Galdeano"/>
              </a:defRPr>
            </a:lvl7pPr>
            <a:lvl8pPr indent="0" lvl="7" marL="3200400" marR="0" rtl="0" algn="l">
              <a:spcBef>
                <a:spcPts val="320"/>
              </a:spcBef>
              <a:buClr>
                <a:schemeClr val="dk1"/>
              </a:buClr>
              <a:buFont typeface="Arial"/>
              <a:buNone/>
              <a:defRPr b="1" i="0" sz="1600" u="none" cap="none" strike="noStrike">
                <a:solidFill>
                  <a:schemeClr val="dk1"/>
                </a:solidFill>
                <a:latin typeface="Galdeano"/>
                <a:ea typeface="Galdeano"/>
                <a:cs typeface="Galdeano"/>
                <a:sym typeface="Galdeano"/>
              </a:defRPr>
            </a:lvl8pPr>
            <a:lvl9pPr indent="0" lvl="8" marL="3657600" marR="0" rtl="0" algn="l">
              <a:spcBef>
                <a:spcPts val="320"/>
              </a:spcBef>
              <a:buClr>
                <a:schemeClr val="dk1"/>
              </a:buClr>
              <a:buFont typeface="Arial"/>
              <a:buNone/>
              <a:defRPr b="1" i="0" sz="1600" u="none" cap="none" strike="noStrike">
                <a:solidFill>
                  <a:schemeClr val="dk1"/>
                </a:solidFill>
                <a:latin typeface="Galdeano"/>
                <a:ea typeface="Galdeano"/>
                <a:cs typeface="Galdeano"/>
                <a:sym typeface="Galdeano"/>
              </a:defRPr>
            </a:lvl9pPr>
          </a:lstStyle>
          <a:p/>
        </p:txBody>
      </p:sp>
      <p:sp>
        <p:nvSpPr>
          <p:cNvPr id="41" name="Shape 41"/>
          <p:cNvSpPr txBox="1"/>
          <p:nvPr>
            <p:ph idx="2" type="body"/>
          </p:nvPr>
        </p:nvSpPr>
        <p:spPr>
          <a:xfrm>
            <a:off x="779462" y="2393575"/>
            <a:ext cx="3657600" cy="3473822"/>
          </a:xfrm>
          <a:prstGeom prst="rect">
            <a:avLst/>
          </a:prstGeom>
          <a:noFill/>
          <a:ln>
            <a:noFill/>
          </a:ln>
        </p:spPr>
        <p:txBody>
          <a:bodyPr anchorCtr="0" anchor="t" bIns="91425" lIns="91425" rIns="91425" tIns="91425"/>
          <a:lstStyle>
            <a:lvl1pPr indent="-276225" lvl="0" marL="403225" marR="0" rtl="0" algn="l">
              <a:spcBef>
                <a:spcPts val="2000"/>
              </a:spcBef>
              <a:buClr>
                <a:schemeClr val="dk1"/>
              </a:buClr>
              <a:buSzPct val="100000"/>
              <a:buFont typeface="Galdeano"/>
              <a:buChar char="•"/>
              <a:defRPr b="1" i="0" sz="2000" u="none" cap="none" strike="noStrike">
                <a:solidFill>
                  <a:schemeClr val="dk1"/>
                </a:solidFill>
                <a:latin typeface="Galdeano"/>
                <a:ea typeface="Galdeano"/>
                <a:cs typeface="Galdeano"/>
                <a:sym typeface="Galdeano"/>
              </a:defRPr>
            </a:lvl1pPr>
            <a:lvl2pPr indent="-298450" lvl="1" marL="80645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2pPr>
            <a:lvl3pPr indent="-228600" lvl="2" marL="114300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3pPr>
            <a:lvl4pPr indent="-234950" lvl="3" marL="149225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4pPr>
            <a:lvl5pPr indent="-228600" lvl="4" marL="182880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Galdeano"/>
                <a:ea typeface="Galdeano"/>
                <a:cs typeface="Galdeano"/>
                <a:sym typeface="Galdeano"/>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Galdeano"/>
                <a:ea typeface="Galdeano"/>
                <a:cs typeface="Galdeano"/>
                <a:sym typeface="Galdeano"/>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Galdeano"/>
                <a:ea typeface="Galdeano"/>
                <a:cs typeface="Galdeano"/>
                <a:sym typeface="Galdeano"/>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Galdeano"/>
                <a:ea typeface="Galdeano"/>
                <a:cs typeface="Galdeano"/>
                <a:sym typeface="Galdeano"/>
              </a:defRPr>
            </a:lvl9pPr>
          </a:lstStyle>
          <a:p/>
        </p:txBody>
      </p:sp>
      <p:sp>
        <p:nvSpPr>
          <p:cNvPr id="42" name="Shape 42"/>
          <p:cNvSpPr txBox="1"/>
          <p:nvPr>
            <p:ph idx="3" type="body"/>
          </p:nvPr>
        </p:nvSpPr>
        <p:spPr>
          <a:xfrm>
            <a:off x="4703762" y="1761565"/>
            <a:ext cx="3657600" cy="515468"/>
          </a:xfrm>
          <a:prstGeom prst="rect">
            <a:avLst/>
          </a:prstGeom>
          <a:noFill/>
          <a:ln>
            <a:noFill/>
          </a:ln>
        </p:spPr>
        <p:txBody>
          <a:bodyPr anchorCtr="0" anchor="b" bIns="91425" lIns="91425" rIns="91425" tIns="91425"/>
          <a:lstStyle>
            <a:lvl1pPr indent="0" lvl="0" marL="0" marR="0" rtl="0" algn="ctr">
              <a:spcBef>
                <a:spcPts val="0"/>
              </a:spcBef>
              <a:buClr>
                <a:schemeClr val="dk1"/>
              </a:buClr>
              <a:buFont typeface="Galdeano"/>
              <a:buNone/>
              <a:defRPr b="1" i="0" sz="2400" u="none" cap="none" strike="noStrike">
                <a:solidFill>
                  <a:schemeClr val="dk1"/>
                </a:solidFill>
                <a:latin typeface="Galdeano"/>
                <a:ea typeface="Galdeano"/>
                <a:cs typeface="Galdeano"/>
                <a:sym typeface="Galdeano"/>
              </a:defRPr>
            </a:lvl1pPr>
            <a:lvl2pPr indent="0" lvl="1" marL="457200" marR="0" rtl="0" algn="l">
              <a:spcBef>
                <a:spcPts val="600"/>
              </a:spcBef>
              <a:buClr>
                <a:schemeClr val="dk1"/>
              </a:buClr>
              <a:buFont typeface="Galdeano"/>
              <a:buNone/>
              <a:defRPr b="1" i="0" sz="2000" u="none" cap="none" strike="noStrike">
                <a:solidFill>
                  <a:schemeClr val="dk1"/>
                </a:solidFill>
                <a:latin typeface="Galdeano"/>
                <a:ea typeface="Galdeano"/>
                <a:cs typeface="Galdeano"/>
                <a:sym typeface="Galdeano"/>
              </a:defRPr>
            </a:lvl2pPr>
            <a:lvl3pPr indent="0" lvl="2" marL="914400" marR="0" rtl="0" algn="l">
              <a:spcBef>
                <a:spcPts val="600"/>
              </a:spcBef>
              <a:buClr>
                <a:schemeClr val="dk1"/>
              </a:buClr>
              <a:buFont typeface="Galdeano"/>
              <a:buNone/>
              <a:defRPr b="1" i="0" sz="1800" u="none" cap="none" strike="noStrike">
                <a:solidFill>
                  <a:schemeClr val="dk1"/>
                </a:solidFill>
                <a:latin typeface="Galdeano"/>
                <a:ea typeface="Galdeano"/>
                <a:cs typeface="Galdeano"/>
                <a:sym typeface="Galdeano"/>
              </a:defRPr>
            </a:lvl3pPr>
            <a:lvl4pPr indent="0" lvl="3" marL="1371600" marR="0" rtl="0" algn="l">
              <a:spcBef>
                <a:spcPts val="600"/>
              </a:spcBef>
              <a:buClr>
                <a:schemeClr val="dk1"/>
              </a:buClr>
              <a:buFont typeface="Galdeano"/>
              <a:buNone/>
              <a:defRPr b="1" i="0" sz="1600" u="none" cap="none" strike="noStrike">
                <a:solidFill>
                  <a:schemeClr val="dk1"/>
                </a:solidFill>
                <a:latin typeface="Galdeano"/>
                <a:ea typeface="Galdeano"/>
                <a:cs typeface="Galdeano"/>
                <a:sym typeface="Galdeano"/>
              </a:defRPr>
            </a:lvl4pPr>
            <a:lvl5pPr indent="0" lvl="4" marL="1828800" marR="0" rtl="0" algn="l">
              <a:spcBef>
                <a:spcPts val="600"/>
              </a:spcBef>
              <a:buClr>
                <a:schemeClr val="dk1"/>
              </a:buClr>
              <a:buFont typeface="Galdeano"/>
              <a:buNone/>
              <a:defRPr b="1" i="0" sz="1600" u="none" cap="none" strike="noStrike">
                <a:solidFill>
                  <a:schemeClr val="dk1"/>
                </a:solidFill>
                <a:latin typeface="Galdeano"/>
                <a:ea typeface="Galdeano"/>
                <a:cs typeface="Galdeano"/>
                <a:sym typeface="Galdeano"/>
              </a:defRPr>
            </a:lvl5pPr>
            <a:lvl6pPr indent="0" lvl="5" marL="2286000" marR="0" rtl="0" algn="l">
              <a:spcBef>
                <a:spcPts val="320"/>
              </a:spcBef>
              <a:buClr>
                <a:schemeClr val="dk1"/>
              </a:buClr>
              <a:buFont typeface="Arial"/>
              <a:buNone/>
              <a:defRPr b="1" i="0" sz="1600" u="none" cap="none" strike="noStrike">
                <a:solidFill>
                  <a:schemeClr val="dk1"/>
                </a:solidFill>
                <a:latin typeface="Galdeano"/>
                <a:ea typeface="Galdeano"/>
                <a:cs typeface="Galdeano"/>
                <a:sym typeface="Galdeano"/>
              </a:defRPr>
            </a:lvl6pPr>
            <a:lvl7pPr indent="0" lvl="6" marL="2743200" marR="0" rtl="0" algn="l">
              <a:spcBef>
                <a:spcPts val="320"/>
              </a:spcBef>
              <a:buClr>
                <a:schemeClr val="dk1"/>
              </a:buClr>
              <a:buFont typeface="Arial"/>
              <a:buNone/>
              <a:defRPr b="1" i="0" sz="1600" u="none" cap="none" strike="noStrike">
                <a:solidFill>
                  <a:schemeClr val="dk1"/>
                </a:solidFill>
                <a:latin typeface="Galdeano"/>
                <a:ea typeface="Galdeano"/>
                <a:cs typeface="Galdeano"/>
                <a:sym typeface="Galdeano"/>
              </a:defRPr>
            </a:lvl7pPr>
            <a:lvl8pPr indent="0" lvl="7" marL="3200400" marR="0" rtl="0" algn="l">
              <a:spcBef>
                <a:spcPts val="320"/>
              </a:spcBef>
              <a:buClr>
                <a:schemeClr val="dk1"/>
              </a:buClr>
              <a:buFont typeface="Arial"/>
              <a:buNone/>
              <a:defRPr b="1" i="0" sz="1600" u="none" cap="none" strike="noStrike">
                <a:solidFill>
                  <a:schemeClr val="dk1"/>
                </a:solidFill>
                <a:latin typeface="Galdeano"/>
                <a:ea typeface="Galdeano"/>
                <a:cs typeface="Galdeano"/>
                <a:sym typeface="Galdeano"/>
              </a:defRPr>
            </a:lvl8pPr>
            <a:lvl9pPr indent="0" lvl="8" marL="3657600" marR="0" rtl="0" algn="l">
              <a:spcBef>
                <a:spcPts val="320"/>
              </a:spcBef>
              <a:buClr>
                <a:schemeClr val="dk1"/>
              </a:buClr>
              <a:buFont typeface="Arial"/>
              <a:buNone/>
              <a:defRPr b="1" i="0" sz="1600" u="none" cap="none" strike="noStrike">
                <a:solidFill>
                  <a:schemeClr val="dk1"/>
                </a:solidFill>
                <a:latin typeface="Galdeano"/>
                <a:ea typeface="Galdeano"/>
                <a:cs typeface="Galdeano"/>
                <a:sym typeface="Galdeano"/>
              </a:defRPr>
            </a:lvl9pPr>
          </a:lstStyle>
          <a:p/>
        </p:txBody>
      </p:sp>
      <p:sp>
        <p:nvSpPr>
          <p:cNvPr id="43" name="Shape 43"/>
          <p:cNvSpPr txBox="1"/>
          <p:nvPr>
            <p:ph idx="4" type="body"/>
          </p:nvPr>
        </p:nvSpPr>
        <p:spPr>
          <a:xfrm>
            <a:off x="4703762" y="2393575"/>
            <a:ext cx="3657600" cy="3473822"/>
          </a:xfrm>
          <a:prstGeom prst="rect">
            <a:avLst/>
          </a:prstGeom>
          <a:noFill/>
          <a:ln>
            <a:noFill/>
          </a:ln>
        </p:spPr>
        <p:txBody>
          <a:bodyPr anchorCtr="0" anchor="t" bIns="91425" lIns="91425" rIns="91425" tIns="91425"/>
          <a:lstStyle>
            <a:lvl1pPr indent="-276225" lvl="0" marL="403225" marR="0" rtl="0" algn="l">
              <a:spcBef>
                <a:spcPts val="2000"/>
              </a:spcBef>
              <a:buClr>
                <a:schemeClr val="dk1"/>
              </a:buClr>
              <a:buSzPct val="100000"/>
              <a:buFont typeface="Galdeano"/>
              <a:buChar char="•"/>
              <a:defRPr b="1" i="0" sz="2000" u="none" cap="none" strike="noStrike">
                <a:solidFill>
                  <a:schemeClr val="dk1"/>
                </a:solidFill>
                <a:latin typeface="Galdeano"/>
                <a:ea typeface="Galdeano"/>
                <a:cs typeface="Galdeano"/>
                <a:sym typeface="Galdeano"/>
              </a:defRPr>
            </a:lvl1pPr>
            <a:lvl2pPr indent="-298450" lvl="1" marL="80645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2pPr>
            <a:lvl3pPr indent="-228600" lvl="2" marL="114300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3pPr>
            <a:lvl4pPr indent="-234950" lvl="3" marL="149225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4pPr>
            <a:lvl5pPr indent="-228600" lvl="4" marL="182880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Galdeano"/>
                <a:ea typeface="Galdeano"/>
                <a:cs typeface="Galdeano"/>
                <a:sym typeface="Galdeano"/>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Galdeano"/>
                <a:ea typeface="Galdeano"/>
                <a:cs typeface="Galdeano"/>
                <a:sym typeface="Galdeano"/>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Galdeano"/>
                <a:ea typeface="Galdeano"/>
                <a:cs typeface="Galdeano"/>
                <a:sym typeface="Galdeano"/>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Galdeano"/>
                <a:ea typeface="Galdeano"/>
                <a:cs typeface="Galdeano"/>
                <a:sym typeface="Galdeano"/>
              </a:defRPr>
            </a:lvl9pPr>
          </a:lstStyle>
          <a:p/>
        </p:txBody>
      </p:sp>
      <p:sp>
        <p:nvSpPr>
          <p:cNvPr id="44" name="Shape 44"/>
          <p:cNvSpPr txBox="1"/>
          <p:nvPr>
            <p:ph idx="10" type="dt"/>
          </p:nvPr>
        </p:nvSpPr>
        <p:spPr>
          <a:xfrm>
            <a:off x="6651811" y="6356350"/>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45" name="Shape 45"/>
          <p:cNvSpPr txBox="1"/>
          <p:nvPr>
            <p:ph idx="11" type="ftr"/>
          </p:nvPr>
        </p:nvSpPr>
        <p:spPr>
          <a:xfrm>
            <a:off x="354106" y="6356350"/>
            <a:ext cx="2895600" cy="365125"/>
          </a:xfrm>
          <a:prstGeom prst="rect">
            <a:avLst/>
          </a:prstGeom>
          <a:noFill/>
          <a:ln>
            <a:noFill/>
          </a:ln>
        </p:spPr>
        <p:txBody>
          <a:bodyPr anchorCtr="0" anchor="ctr" bIns="91425" lIns="91425" rIns="91425" tIns="91425"/>
          <a:lstStyle>
            <a:lvl1pPr indent="0" lvl="0" marL="0" marR="0" rtl="0" algn="l">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46" name="Shape 46"/>
          <p:cNvSpPr txBox="1"/>
          <p:nvPr>
            <p:ph idx="12" type="sldNum"/>
          </p:nvPr>
        </p:nvSpPr>
        <p:spPr>
          <a:xfrm>
            <a:off x="4191000" y="6356350"/>
            <a:ext cx="7620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Galdeano"/>
                <a:ea typeface="Galdeano"/>
                <a:cs typeface="Galdeano"/>
                <a:sym typeface="Galdeano"/>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7" name="Shape 47"/>
        <p:cNvGrpSpPr/>
        <p:nvPr/>
      </p:nvGrpSpPr>
      <p:grpSpPr>
        <a:xfrm>
          <a:off x="0" y="0"/>
          <a:ext cx="0" cy="0"/>
          <a:chOff x="0" y="0"/>
          <a:chExt cx="0" cy="0"/>
        </a:xfrm>
      </p:grpSpPr>
      <p:sp>
        <p:nvSpPr>
          <p:cNvPr id="48" name="Shape 48"/>
          <p:cNvSpPr txBox="1"/>
          <p:nvPr>
            <p:ph type="title"/>
          </p:nvPr>
        </p:nvSpPr>
        <p:spPr>
          <a:xfrm>
            <a:off x="779462" y="107577"/>
            <a:ext cx="7581901" cy="1653987"/>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Galdeano"/>
              <a:buNone/>
              <a:defRPr b="1" i="0" sz="5600" u="none" cap="none" strike="noStrike">
                <a:solidFill>
                  <a:schemeClr val="dk1"/>
                </a:solidFill>
                <a:latin typeface="Galdeano"/>
                <a:ea typeface="Galdeano"/>
                <a:cs typeface="Galdeano"/>
                <a:sym typeface="Galdean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9" name="Shape 49"/>
          <p:cNvSpPr txBox="1"/>
          <p:nvPr>
            <p:ph idx="10" type="dt"/>
          </p:nvPr>
        </p:nvSpPr>
        <p:spPr>
          <a:xfrm>
            <a:off x="6651811" y="6356350"/>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50" name="Shape 50"/>
          <p:cNvSpPr txBox="1"/>
          <p:nvPr>
            <p:ph idx="11" type="ftr"/>
          </p:nvPr>
        </p:nvSpPr>
        <p:spPr>
          <a:xfrm>
            <a:off x="354106" y="6356350"/>
            <a:ext cx="2895600" cy="365125"/>
          </a:xfrm>
          <a:prstGeom prst="rect">
            <a:avLst/>
          </a:prstGeom>
          <a:noFill/>
          <a:ln>
            <a:noFill/>
          </a:ln>
        </p:spPr>
        <p:txBody>
          <a:bodyPr anchorCtr="0" anchor="ctr" bIns="91425" lIns="91425" rIns="91425" tIns="91425"/>
          <a:lstStyle>
            <a:lvl1pPr indent="0" lvl="0" marL="0" marR="0" rtl="0" algn="l">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51" name="Shape 51"/>
          <p:cNvSpPr txBox="1"/>
          <p:nvPr>
            <p:ph idx="12" type="sldNum"/>
          </p:nvPr>
        </p:nvSpPr>
        <p:spPr>
          <a:xfrm>
            <a:off x="4191000" y="6356350"/>
            <a:ext cx="7620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Galdeano"/>
                <a:ea typeface="Galdeano"/>
                <a:cs typeface="Galdeano"/>
                <a:sym typeface="Galdeano"/>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0" type="dt"/>
          </p:nvPr>
        </p:nvSpPr>
        <p:spPr>
          <a:xfrm>
            <a:off x="6651811" y="6356350"/>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54" name="Shape 54"/>
          <p:cNvSpPr txBox="1"/>
          <p:nvPr>
            <p:ph idx="11" type="ftr"/>
          </p:nvPr>
        </p:nvSpPr>
        <p:spPr>
          <a:xfrm>
            <a:off x="354106" y="6356350"/>
            <a:ext cx="2895600" cy="365125"/>
          </a:xfrm>
          <a:prstGeom prst="rect">
            <a:avLst/>
          </a:prstGeom>
          <a:noFill/>
          <a:ln>
            <a:noFill/>
          </a:ln>
        </p:spPr>
        <p:txBody>
          <a:bodyPr anchorCtr="0" anchor="ctr" bIns="91425" lIns="91425" rIns="91425" tIns="91425"/>
          <a:lstStyle>
            <a:lvl1pPr indent="0" lvl="0" marL="0" marR="0" rtl="0" algn="l">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55" name="Shape 55"/>
          <p:cNvSpPr txBox="1"/>
          <p:nvPr>
            <p:ph idx="12" type="sldNum"/>
          </p:nvPr>
        </p:nvSpPr>
        <p:spPr>
          <a:xfrm>
            <a:off x="4191000" y="6356350"/>
            <a:ext cx="7620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Galdeano"/>
                <a:ea typeface="Galdeano"/>
                <a:cs typeface="Galdeano"/>
                <a:sym typeface="Galdeano"/>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6" name="Shape 56"/>
        <p:cNvGrpSpPr/>
        <p:nvPr/>
      </p:nvGrpSpPr>
      <p:grpSpPr>
        <a:xfrm>
          <a:off x="0" y="0"/>
          <a:ext cx="0" cy="0"/>
          <a:chOff x="0" y="0"/>
          <a:chExt cx="0" cy="0"/>
        </a:xfrm>
      </p:grpSpPr>
      <p:sp>
        <p:nvSpPr>
          <p:cNvPr id="57" name="Shape 57"/>
          <p:cNvSpPr txBox="1"/>
          <p:nvPr>
            <p:ph type="title"/>
          </p:nvPr>
        </p:nvSpPr>
        <p:spPr>
          <a:xfrm>
            <a:off x="779929" y="457200"/>
            <a:ext cx="3566159" cy="1371599"/>
          </a:xfrm>
          <a:prstGeom prst="rect">
            <a:avLst/>
          </a:prstGeom>
          <a:noFill/>
          <a:ln>
            <a:noFill/>
          </a:ln>
        </p:spPr>
        <p:txBody>
          <a:bodyPr anchorCtr="0" anchor="b" bIns="91425" lIns="91425" rIns="91425" tIns="91425"/>
          <a:lstStyle>
            <a:lvl1pPr indent="0" lvl="0" marL="0" marR="0" rtl="0" algn="ctr">
              <a:spcBef>
                <a:spcPts val="0"/>
              </a:spcBef>
              <a:buClr>
                <a:schemeClr val="dk1"/>
              </a:buClr>
              <a:buFont typeface="Galdeano"/>
              <a:buNone/>
              <a:defRPr b="1" i="0" sz="3600" u="none" cap="none" strike="noStrike">
                <a:solidFill>
                  <a:schemeClr val="dk1"/>
                </a:solidFill>
                <a:latin typeface="Galdeano"/>
                <a:ea typeface="Galdeano"/>
                <a:cs typeface="Galdeano"/>
                <a:sym typeface="Galdean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8" name="Shape 58"/>
          <p:cNvSpPr txBox="1"/>
          <p:nvPr>
            <p:ph idx="1" type="body"/>
          </p:nvPr>
        </p:nvSpPr>
        <p:spPr>
          <a:xfrm>
            <a:off x="4802392" y="457200"/>
            <a:ext cx="3566159" cy="5410200"/>
          </a:xfrm>
          <a:prstGeom prst="rect">
            <a:avLst/>
          </a:prstGeom>
          <a:noFill/>
          <a:ln>
            <a:noFill/>
          </a:ln>
        </p:spPr>
        <p:txBody>
          <a:bodyPr anchorCtr="0" anchor="t" bIns="91425" lIns="91425" rIns="91425" tIns="91425"/>
          <a:lstStyle>
            <a:lvl1pPr indent="-250825" lvl="0" marL="403225" marR="0" rtl="0" algn="l">
              <a:spcBef>
                <a:spcPts val="2000"/>
              </a:spcBef>
              <a:buClr>
                <a:schemeClr val="dk1"/>
              </a:buClr>
              <a:buSzPct val="100000"/>
              <a:buFont typeface="Galdeano"/>
              <a:buChar char="•"/>
              <a:defRPr b="1" i="0" sz="2400" u="none" cap="none" strike="noStrike">
                <a:solidFill>
                  <a:schemeClr val="dk1"/>
                </a:solidFill>
                <a:latin typeface="Galdeano"/>
                <a:ea typeface="Galdeano"/>
                <a:cs typeface="Galdeano"/>
                <a:sym typeface="Galdeano"/>
              </a:defRPr>
            </a:lvl1pPr>
            <a:lvl2pPr indent="-273050" lvl="1" marL="806450" marR="0" rtl="0" algn="l">
              <a:spcBef>
                <a:spcPts val="600"/>
              </a:spcBef>
              <a:buClr>
                <a:schemeClr val="dk1"/>
              </a:buClr>
              <a:buSzPct val="100000"/>
              <a:buFont typeface="Galdeano"/>
              <a:buChar char="•"/>
              <a:defRPr b="1" i="0" sz="2200" u="none" cap="none" strike="noStrike">
                <a:solidFill>
                  <a:schemeClr val="dk1"/>
                </a:solidFill>
                <a:latin typeface="Galdeano"/>
                <a:ea typeface="Galdeano"/>
                <a:cs typeface="Galdeano"/>
                <a:sym typeface="Galdeano"/>
              </a:defRPr>
            </a:lvl2pPr>
            <a:lvl3pPr indent="-215900" lvl="2" marL="1143000" marR="0" rtl="0" algn="l">
              <a:spcBef>
                <a:spcPts val="600"/>
              </a:spcBef>
              <a:buClr>
                <a:schemeClr val="dk1"/>
              </a:buClr>
              <a:buSzPct val="100000"/>
              <a:buFont typeface="Galdeano"/>
              <a:buChar char="•"/>
              <a:defRPr b="1" i="0" sz="2000" u="none" cap="none" strike="noStrike">
                <a:solidFill>
                  <a:schemeClr val="dk1"/>
                </a:solidFill>
                <a:latin typeface="Galdeano"/>
                <a:ea typeface="Galdeano"/>
                <a:cs typeface="Galdeano"/>
                <a:sym typeface="Galdeano"/>
              </a:defRPr>
            </a:lvl3pPr>
            <a:lvl4pPr indent="-234950" lvl="3" marL="149225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4pPr>
            <a:lvl5pPr indent="-228600" lvl="4" marL="182880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Galdeano"/>
                <a:ea typeface="Galdeano"/>
                <a:cs typeface="Galdeano"/>
                <a:sym typeface="Galdeano"/>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Galdeano"/>
                <a:ea typeface="Galdeano"/>
                <a:cs typeface="Galdeano"/>
                <a:sym typeface="Galdeano"/>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Galdeano"/>
                <a:ea typeface="Galdeano"/>
                <a:cs typeface="Galdeano"/>
                <a:sym typeface="Galdeano"/>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Galdeano"/>
                <a:ea typeface="Galdeano"/>
                <a:cs typeface="Galdeano"/>
                <a:sym typeface="Galdeano"/>
              </a:defRPr>
            </a:lvl9pPr>
          </a:lstStyle>
          <a:p/>
        </p:txBody>
      </p:sp>
      <p:sp>
        <p:nvSpPr>
          <p:cNvPr id="59" name="Shape 59"/>
          <p:cNvSpPr txBox="1"/>
          <p:nvPr>
            <p:ph idx="2" type="body"/>
          </p:nvPr>
        </p:nvSpPr>
        <p:spPr>
          <a:xfrm>
            <a:off x="779929" y="1828800"/>
            <a:ext cx="3566159" cy="3657600"/>
          </a:xfrm>
          <a:prstGeom prst="rect">
            <a:avLst/>
          </a:prstGeom>
          <a:noFill/>
          <a:ln>
            <a:noFill/>
          </a:ln>
        </p:spPr>
        <p:txBody>
          <a:bodyPr anchorCtr="0" anchor="t" bIns="91425" lIns="91425" rIns="91425" tIns="91425"/>
          <a:lstStyle>
            <a:lvl1pPr indent="0" lvl="0" marL="0" marR="0" rtl="0" algn="ctr">
              <a:spcBef>
                <a:spcPts val="2000"/>
              </a:spcBef>
              <a:buClr>
                <a:schemeClr val="dk1"/>
              </a:buClr>
              <a:buFont typeface="Galdeano"/>
              <a:buNone/>
              <a:defRPr b="1" i="0" sz="2000" u="none" cap="none" strike="noStrike">
                <a:solidFill>
                  <a:schemeClr val="dk1"/>
                </a:solidFill>
                <a:latin typeface="Galdeano"/>
                <a:ea typeface="Galdeano"/>
                <a:cs typeface="Galdeano"/>
                <a:sym typeface="Galdeano"/>
              </a:defRPr>
            </a:lvl1pPr>
            <a:lvl2pPr indent="0" lvl="1" marL="457200" marR="0" rtl="0" algn="l">
              <a:spcBef>
                <a:spcPts val="600"/>
              </a:spcBef>
              <a:buClr>
                <a:schemeClr val="dk1"/>
              </a:buClr>
              <a:buFont typeface="Galdeano"/>
              <a:buNone/>
              <a:defRPr b="1" i="0" sz="1200" u="none" cap="none" strike="noStrike">
                <a:solidFill>
                  <a:schemeClr val="dk1"/>
                </a:solidFill>
                <a:latin typeface="Galdeano"/>
                <a:ea typeface="Galdeano"/>
                <a:cs typeface="Galdeano"/>
                <a:sym typeface="Galdeano"/>
              </a:defRPr>
            </a:lvl2pPr>
            <a:lvl3pPr indent="0" lvl="2" marL="914400" marR="0" rtl="0" algn="l">
              <a:spcBef>
                <a:spcPts val="600"/>
              </a:spcBef>
              <a:buClr>
                <a:schemeClr val="dk1"/>
              </a:buClr>
              <a:buFont typeface="Galdeano"/>
              <a:buNone/>
              <a:defRPr b="1" i="0" sz="1000" u="none" cap="none" strike="noStrike">
                <a:solidFill>
                  <a:schemeClr val="dk1"/>
                </a:solidFill>
                <a:latin typeface="Galdeano"/>
                <a:ea typeface="Galdeano"/>
                <a:cs typeface="Galdeano"/>
                <a:sym typeface="Galdeano"/>
              </a:defRPr>
            </a:lvl3pPr>
            <a:lvl4pPr indent="0" lvl="3" marL="1371600" marR="0" rtl="0" algn="l">
              <a:spcBef>
                <a:spcPts val="600"/>
              </a:spcBef>
              <a:buClr>
                <a:schemeClr val="dk1"/>
              </a:buClr>
              <a:buFont typeface="Galdeano"/>
              <a:buNone/>
              <a:defRPr b="1" i="0" sz="900" u="none" cap="none" strike="noStrike">
                <a:solidFill>
                  <a:schemeClr val="dk1"/>
                </a:solidFill>
                <a:latin typeface="Galdeano"/>
                <a:ea typeface="Galdeano"/>
                <a:cs typeface="Galdeano"/>
                <a:sym typeface="Galdeano"/>
              </a:defRPr>
            </a:lvl4pPr>
            <a:lvl5pPr indent="0" lvl="4" marL="1828800" marR="0" rtl="0" algn="l">
              <a:spcBef>
                <a:spcPts val="600"/>
              </a:spcBef>
              <a:buClr>
                <a:schemeClr val="dk1"/>
              </a:buClr>
              <a:buFont typeface="Galdeano"/>
              <a:buNone/>
              <a:defRPr b="1" i="0" sz="900" u="none" cap="none" strike="noStrike">
                <a:solidFill>
                  <a:schemeClr val="dk1"/>
                </a:solidFill>
                <a:latin typeface="Galdeano"/>
                <a:ea typeface="Galdeano"/>
                <a:cs typeface="Galdeano"/>
                <a:sym typeface="Galdeano"/>
              </a:defRPr>
            </a:lvl5pPr>
            <a:lvl6pPr indent="0" lvl="5" marL="2286000" marR="0" rtl="0" algn="l">
              <a:spcBef>
                <a:spcPts val="180"/>
              </a:spcBef>
              <a:buClr>
                <a:schemeClr val="dk1"/>
              </a:buClr>
              <a:buFont typeface="Arial"/>
              <a:buNone/>
              <a:defRPr b="0" i="0" sz="900" u="none" cap="none" strike="noStrike">
                <a:solidFill>
                  <a:schemeClr val="dk1"/>
                </a:solidFill>
                <a:latin typeface="Galdeano"/>
                <a:ea typeface="Galdeano"/>
                <a:cs typeface="Galdeano"/>
                <a:sym typeface="Galdeano"/>
              </a:defRPr>
            </a:lvl6pPr>
            <a:lvl7pPr indent="0" lvl="6" marL="2743200" marR="0" rtl="0" algn="l">
              <a:spcBef>
                <a:spcPts val="180"/>
              </a:spcBef>
              <a:buClr>
                <a:schemeClr val="dk1"/>
              </a:buClr>
              <a:buFont typeface="Arial"/>
              <a:buNone/>
              <a:defRPr b="0" i="0" sz="900" u="none" cap="none" strike="noStrike">
                <a:solidFill>
                  <a:schemeClr val="dk1"/>
                </a:solidFill>
                <a:latin typeface="Galdeano"/>
                <a:ea typeface="Galdeano"/>
                <a:cs typeface="Galdeano"/>
                <a:sym typeface="Galdeano"/>
              </a:defRPr>
            </a:lvl7pPr>
            <a:lvl8pPr indent="0" lvl="7" marL="3200400" marR="0" rtl="0" algn="l">
              <a:spcBef>
                <a:spcPts val="180"/>
              </a:spcBef>
              <a:buClr>
                <a:schemeClr val="dk1"/>
              </a:buClr>
              <a:buFont typeface="Arial"/>
              <a:buNone/>
              <a:defRPr b="0" i="0" sz="900" u="none" cap="none" strike="noStrike">
                <a:solidFill>
                  <a:schemeClr val="dk1"/>
                </a:solidFill>
                <a:latin typeface="Galdeano"/>
                <a:ea typeface="Galdeano"/>
                <a:cs typeface="Galdeano"/>
                <a:sym typeface="Galdeano"/>
              </a:defRPr>
            </a:lvl8pPr>
            <a:lvl9pPr indent="0" lvl="8" marL="3657600" marR="0" rtl="0" algn="l">
              <a:spcBef>
                <a:spcPts val="180"/>
              </a:spcBef>
              <a:buClr>
                <a:schemeClr val="dk1"/>
              </a:buClr>
              <a:buFont typeface="Arial"/>
              <a:buNone/>
              <a:defRPr b="0" i="0" sz="900" u="none" cap="none" strike="noStrike">
                <a:solidFill>
                  <a:schemeClr val="dk1"/>
                </a:solidFill>
                <a:latin typeface="Galdeano"/>
                <a:ea typeface="Galdeano"/>
                <a:cs typeface="Galdeano"/>
                <a:sym typeface="Galdeano"/>
              </a:defRPr>
            </a:lvl9pPr>
          </a:lstStyle>
          <a:p/>
        </p:txBody>
      </p:sp>
      <p:sp>
        <p:nvSpPr>
          <p:cNvPr id="60" name="Shape 60"/>
          <p:cNvSpPr txBox="1"/>
          <p:nvPr>
            <p:ph idx="10" type="dt"/>
          </p:nvPr>
        </p:nvSpPr>
        <p:spPr>
          <a:xfrm>
            <a:off x="6651811" y="6356350"/>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61" name="Shape 61"/>
          <p:cNvSpPr txBox="1"/>
          <p:nvPr>
            <p:ph idx="11" type="ftr"/>
          </p:nvPr>
        </p:nvSpPr>
        <p:spPr>
          <a:xfrm>
            <a:off x="354106" y="6356350"/>
            <a:ext cx="2895600" cy="365125"/>
          </a:xfrm>
          <a:prstGeom prst="rect">
            <a:avLst/>
          </a:prstGeom>
          <a:noFill/>
          <a:ln>
            <a:noFill/>
          </a:ln>
        </p:spPr>
        <p:txBody>
          <a:bodyPr anchorCtr="0" anchor="ctr" bIns="91425" lIns="91425" rIns="91425" tIns="91425"/>
          <a:lstStyle>
            <a:lvl1pPr indent="0" lvl="0" marL="0" marR="0" rtl="0" algn="l">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62" name="Shape 62"/>
          <p:cNvSpPr txBox="1"/>
          <p:nvPr>
            <p:ph idx="12" type="sldNum"/>
          </p:nvPr>
        </p:nvSpPr>
        <p:spPr>
          <a:xfrm>
            <a:off x="4191000" y="6356350"/>
            <a:ext cx="7620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Galdeano"/>
                <a:ea typeface="Galdeano"/>
                <a:cs typeface="Galdeano"/>
                <a:sym typeface="Galdeano"/>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3" name="Shape 63"/>
        <p:cNvGrpSpPr/>
        <p:nvPr/>
      </p:nvGrpSpPr>
      <p:grpSpPr>
        <a:xfrm>
          <a:off x="0" y="0"/>
          <a:ext cx="0" cy="0"/>
          <a:chOff x="0" y="0"/>
          <a:chExt cx="0" cy="0"/>
        </a:xfrm>
      </p:grpSpPr>
      <p:sp>
        <p:nvSpPr>
          <p:cNvPr id="64" name="Shape 64"/>
          <p:cNvSpPr txBox="1"/>
          <p:nvPr>
            <p:ph type="title"/>
          </p:nvPr>
        </p:nvSpPr>
        <p:spPr>
          <a:xfrm>
            <a:off x="777239" y="457200"/>
            <a:ext cx="3566159" cy="1371599"/>
          </a:xfrm>
          <a:prstGeom prst="rect">
            <a:avLst/>
          </a:prstGeom>
          <a:noFill/>
          <a:ln>
            <a:noFill/>
          </a:ln>
        </p:spPr>
        <p:txBody>
          <a:bodyPr anchorCtr="0" anchor="b" bIns="91425" lIns="91425" rIns="91425" tIns="91425"/>
          <a:lstStyle>
            <a:lvl1pPr indent="0" lvl="0" marL="0" marR="0" rtl="0" algn="ctr">
              <a:spcBef>
                <a:spcPts val="0"/>
              </a:spcBef>
              <a:buClr>
                <a:schemeClr val="dk1"/>
              </a:buClr>
              <a:buFont typeface="Galdeano"/>
              <a:buNone/>
              <a:defRPr b="1" i="0" sz="3600" u="none" cap="none" strike="noStrike">
                <a:solidFill>
                  <a:schemeClr val="dk1"/>
                </a:solidFill>
                <a:latin typeface="Galdeano"/>
                <a:ea typeface="Galdeano"/>
                <a:cs typeface="Galdeano"/>
                <a:sym typeface="Galdean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5" name="Shape 65"/>
          <p:cNvSpPr/>
          <p:nvPr>
            <p:ph idx="2" type="pic"/>
          </p:nvPr>
        </p:nvSpPr>
        <p:spPr>
          <a:xfrm>
            <a:off x="5266764" y="1676400"/>
            <a:ext cx="2975609" cy="2975609"/>
          </a:xfrm>
          <a:prstGeom prst="ellipse">
            <a:avLst/>
          </a:prstGeom>
          <a:solidFill>
            <a:srgbClr val="BFBFBF"/>
          </a:solidFill>
          <a:ln cap="flat" cmpd="sng" w="63500">
            <a:solidFill>
              <a:schemeClr val="dk1"/>
            </a:solidFill>
            <a:prstDash val="solid"/>
            <a:round/>
            <a:headEnd len="med" w="med" type="none"/>
            <a:tailEnd len="med" w="med" type="none"/>
          </a:ln>
          <a:effectLst>
            <a:outerShdw blurRad="254000" sx="90000" rotWithShape="0" dir="5400000" dist="152400" sy="-19000">
              <a:srgbClr val="000000">
                <a:alpha val="20000"/>
              </a:srgbClr>
            </a:outerShdw>
          </a:effectLst>
        </p:spPr>
        <p:txBody>
          <a:bodyPr anchorCtr="0" anchor="t" bIns="91425" lIns="91425" rIns="91425" tIns="91425"/>
          <a:lstStyle>
            <a:lvl1pPr indent="0" lvl="0" marL="0" marR="0" rtl="0" algn="l">
              <a:spcBef>
                <a:spcPts val="2000"/>
              </a:spcBef>
              <a:buClr>
                <a:schemeClr val="dk1"/>
              </a:buClr>
              <a:buFont typeface="Galdeano"/>
              <a:buNone/>
              <a:defRPr b="1" i="0" sz="2400" u="none" cap="none" strike="noStrike">
                <a:solidFill>
                  <a:schemeClr val="dk1"/>
                </a:solidFill>
                <a:latin typeface="Galdeano"/>
                <a:ea typeface="Galdeano"/>
                <a:cs typeface="Galdeano"/>
                <a:sym typeface="Galdeano"/>
              </a:defRPr>
            </a:lvl1pPr>
            <a:lvl2pPr indent="0" lvl="1" marL="457200" marR="0" rtl="0" algn="l">
              <a:spcBef>
                <a:spcPts val="600"/>
              </a:spcBef>
              <a:buClr>
                <a:schemeClr val="dk1"/>
              </a:buClr>
              <a:buFont typeface="Galdeano"/>
              <a:buNone/>
              <a:defRPr b="1" i="0" sz="2800" u="none" cap="none" strike="noStrike">
                <a:solidFill>
                  <a:schemeClr val="dk1"/>
                </a:solidFill>
                <a:latin typeface="Galdeano"/>
                <a:ea typeface="Galdeano"/>
                <a:cs typeface="Galdeano"/>
                <a:sym typeface="Galdeano"/>
              </a:defRPr>
            </a:lvl2pPr>
            <a:lvl3pPr indent="0" lvl="2" marL="914400" marR="0" rtl="0" algn="l">
              <a:spcBef>
                <a:spcPts val="600"/>
              </a:spcBef>
              <a:buClr>
                <a:schemeClr val="dk1"/>
              </a:buClr>
              <a:buFont typeface="Galdeano"/>
              <a:buNone/>
              <a:defRPr b="1" i="0" sz="2400" u="none" cap="none" strike="noStrike">
                <a:solidFill>
                  <a:schemeClr val="dk1"/>
                </a:solidFill>
                <a:latin typeface="Galdeano"/>
                <a:ea typeface="Galdeano"/>
                <a:cs typeface="Galdeano"/>
                <a:sym typeface="Galdeano"/>
              </a:defRPr>
            </a:lvl3pPr>
            <a:lvl4pPr indent="0" lvl="3" marL="1371600" marR="0" rtl="0" algn="l">
              <a:spcBef>
                <a:spcPts val="600"/>
              </a:spcBef>
              <a:buClr>
                <a:schemeClr val="dk1"/>
              </a:buClr>
              <a:buFont typeface="Galdeano"/>
              <a:buNone/>
              <a:defRPr b="1" i="0" sz="2000" u="none" cap="none" strike="noStrike">
                <a:solidFill>
                  <a:schemeClr val="dk1"/>
                </a:solidFill>
                <a:latin typeface="Galdeano"/>
                <a:ea typeface="Galdeano"/>
                <a:cs typeface="Galdeano"/>
                <a:sym typeface="Galdeano"/>
              </a:defRPr>
            </a:lvl4pPr>
            <a:lvl5pPr indent="0" lvl="4" marL="1828800" marR="0" rtl="0" algn="l">
              <a:spcBef>
                <a:spcPts val="600"/>
              </a:spcBef>
              <a:buClr>
                <a:schemeClr val="dk1"/>
              </a:buClr>
              <a:buFont typeface="Galdeano"/>
              <a:buNone/>
              <a:defRPr b="1" i="0" sz="2000" u="none" cap="none" strike="noStrike">
                <a:solidFill>
                  <a:schemeClr val="dk1"/>
                </a:solidFill>
                <a:latin typeface="Galdeano"/>
                <a:ea typeface="Galdeano"/>
                <a:cs typeface="Galdeano"/>
                <a:sym typeface="Galdeano"/>
              </a:defRPr>
            </a:lvl5pPr>
            <a:lvl6pPr indent="0" lvl="5" marL="2286000" marR="0" rtl="0" algn="l">
              <a:spcBef>
                <a:spcPts val="400"/>
              </a:spcBef>
              <a:buClr>
                <a:schemeClr val="dk1"/>
              </a:buClr>
              <a:buFont typeface="Arial"/>
              <a:buNone/>
              <a:defRPr b="0" i="0" sz="2000" u="none" cap="none" strike="noStrike">
                <a:solidFill>
                  <a:schemeClr val="dk1"/>
                </a:solidFill>
                <a:latin typeface="Galdeano"/>
                <a:ea typeface="Galdeano"/>
                <a:cs typeface="Galdeano"/>
                <a:sym typeface="Galdeano"/>
              </a:defRPr>
            </a:lvl6pPr>
            <a:lvl7pPr indent="0" lvl="6" marL="2743200" marR="0" rtl="0" algn="l">
              <a:spcBef>
                <a:spcPts val="400"/>
              </a:spcBef>
              <a:buClr>
                <a:schemeClr val="dk1"/>
              </a:buClr>
              <a:buFont typeface="Arial"/>
              <a:buNone/>
              <a:defRPr b="0" i="0" sz="2000" u="none" cap="none" strike="noStrike">
                <a:solidFill>
                  <a:schemeClr val="dk1"/>
                </a:solidFill>
                <a:latin typeface="Galdeano"/>
                <a:ea typeface="Galdeano"/>
                <a:cs typeface="Galdeano"/>
                <a:sym typeface="Galdeano"/>
              </a:defRPr>
            </a:lvl7pPr>
            <a:lvl8pPr indent="0" lvl="7" marL="3200400" marR="0" rtl="0" algn="l">
              <a:spcBef>
                <a:spcPts val="400"/>
              </a:spcBef>
              <a:buClr>
                <a:schemeClr val="dk1"/>
              </a:buClr>
              <a:buFont typeface="Arial"/>
              <a:buNone/>
              <a:defRPr b="0" i="0" sz="2000" u="none" cap="none" strike="noStrike">
                <a:solidFill>
                  <a:schemeClr val="dk1"/>
                </a:solidFill>
                <a:latin typeface="Galdeano"/>
                <a:ea typeface="Galdeano"/>
                <a:cs typeface="Galdeano"/>
                <a:sym typeface="Galdeano"/>
              </a:defRPr>
            </a:lvl8pPr>
            <a:lvl9pPr indent="0" lvl="8" marL="3657600" marR="0" rtl="0" algn="l">
              <a:spcBef>
                <a:spcPts val="400"/>
              </a:spcBef>
              <a:buClr>
                <a:schemeClr val="dk1"/>
              </a:buClr>
              <a:buFont typeface="Arial"/>
              <a:buNone/>
              <a:defRPr b="0" i="0" sz="2000" u="none" cap="none" strike="noStrike">
                <a:solidFill>
                  <a:schemeClr val="dk1"/>
                </a:solidFill>
                <a:latin typeface="Galdeano"/>
                <a:ea typeface="Galdeano"/>
                <a:cs typeface="Galdeano"/>
                <a:sym typeface="Galdeano"/>
              </a:defRPr>
            </a:lvl9pPr>
          </a:lstStyle>
          <a:p/>
        </p:txBody>
      </p:sp>
      <p:sp>
        <p:nvSpPr>
          <p:cNvPr id="66" name="Shape 66"/>
          <p:cNvSpPr txBox="1"/>
          <p:nvPr>
            <p:ph idx="1" type="body"/>
          </p:nvPr>
        </p:nvSpPr>
        <p:spPr>
          <a:xfrm>
            <a:off x="777239" y="1828800"/>
            <a:ext cx="3566159" cy="3657600"/>
          </a:xfrm>
          <a:prstGeom prst="rect">
            <a:avLst/>
          </a:prstGeom>
          <a:noFill/>
          <a:ln>
            <a:noFill/>
          </a:ln>
        </p:spPr>
        <p:txBody>
          <a:bodyPr anchorCtr="0" anchor="t" bIns="91425" lIns="91425" rIns="91425" tIns="91425"/>
          <a:lstStyle>
            <a:lvl1pPr indent="0" lvl="0" marL="0" marR="0" rtl="0" algn="ctr">
              <a:spcBef>
                <a:spcPts val="2000"/>
              </a:spcBef>
              <a:buClr>
                <a:schemeClr val="dk1"/>
              </a:buClr>
              <a:buFont typeface="Galdeano"/>
              <a:buNone/>
              <a:defRPr b="1" i="0" sz="2000" u="none" cap="none" strike="noStrike">
                <a:solidFill>
                  <a:schemeClr val="dk1"/>
                </a:solidFill>
                <a:latin typeface="Galdeano"/>
                <a:ea typeface="Galdeano"/>
                <a:cs typeface="Galdeano"/>
                <a:sym typeface="Galdeano"/>
              </a:defRPr>
            </a:lvl1pPr>
            <a:lvl2pPr indent="0" lvl="1" marL="457200" marR="0" rtl="0" algn="l">
              <a:spcBef>
                <a:spcPts val="600"/>
              </a:spcBef>
              <a:buClr>
                <a:schemeClr val="dk1"/>
              </a:buClr>
              <a:buFont typeface="Galdeano"/>
              <a:buNone/>
              <a:defRPr b="1" i="0" sz="1200" u="none" cap="none" strike="noStrike">
                <a:solidFill>
                  <a:schemeClr val="dk1"/>
                </a:solidFill>
                <a:latin typeface="Galdeano"/>
                <a:ea typeface="Galdeano"/>
                <a:cs typeface="Galdeano"/>
                <a:sym typeface="Galdeano"/>
              </a:defRPr>
            </a:lvl2pPr>
            <a:lvl3pPr indent="0" lvl="2" marL="914400" marR="0" rtl="0" algn="l">
              <a:spcBef>
                <a:spcPts val="600"/>
              </a:spcBef>
              <a:buClr>
                <a:schemeClr val="dk1"/>
              </a:buClr>
              <a:buFont typeface="Galdeano"/>
              <a:buNone/>
              <a:defRPr b="1" i="0" sz="1000" u="none" cap="none" strike="noStrike">
                <a:solidFill>
                  <a:schemeClr val="dk1"/>
                </a:solidFill>
                <a:latin typeface="Galdeano"/>
                <a:ea typeface="Galdeano"/>
                <a:cs typeface="Galdeano"/>
                <a:sym typeface="Galdeano"/>
              </a:defRPr>
            </a:lvl3pPr>
            <a:lvl4pPr indent="0" lvl="3" marL="1371600" marR="0" rtl="0" algn="l">
              <a:spcBef>
                <a:spcPts val="600"/>
              </a:spcBef>
              <a:buClr>
                <a:schemeClr val="dk1"/>
              </a:buClr>
              <a:buFont typeface="Galdeano"/>
              <a:buNone/>
              <a:defRPr b="1" i="0" sz="900" u="none" cap="none" strike="noStrike">
                <a:solidFill>
                  <a:schemeClr val="dk1"/>
                </a:solidFill>
                <a:latin typeface="Galdeano"/>
                <a:ea typeface="Galdeano"/>
                <a:cs typeface="Galdeano"/>
                <a:sym typeface="Galdeano"/>
              </a:defRPr>
            </a:lvl4pPr>
            <a:lvl5pPr indent="0" lvl="4" marL="1828800" marR="0" rtl="0" algn="l">
              <a:spcBef>
                <a:spcPts val="600"/>
              </a:spcBef>
              <a:buClr>
                <a:schemeClr val="dk1"/>
              </a:buClr>
              <a:buFont typeface="Galdeano"/>
              <a:buNone/>
              <a:defRPr b="1" i="0" sz="900" u="none" cap="none" strike="noStrike">
                <a:solidFill>
                  <a:schemeClr val="dk1"/>
                </a:solidFill>
                <a:latin typeface="Galdeano"/>
                <a:ea typeface="Galdeano"/>
                <a:cs typeface="Galdeano"/>
                <a:sym typeface="Galdeano"/>
              </a:defRPr>
            </a:lvl5pPr>
            <a:lvl6pPr indent="0" lvl="5" marL="2286000" marR="0" rtl="0" algn="l">
              <a:spcBef>
                <a:spcPts val="180"/>
              </a:spcBef>
              <a:buClr>
                <a:schemeClr val="dk1"/>
              </a:buClr>
              <a:buFont typeface="Arial"/>
              <a:buNone/>
              <a:defRPr b="0" i="0" sz="900" u="none" cap="none" strike="noStrike">
                <a:solidFill>
                  <a:schemeClr val="dk1"/>
                </a:solidFill>
                <a:latin typeface="Galdeano"/>
                <a:ea typeface="Galdeano"/>
                <a:cs typeface="Galdeano"/>
                <a:sym typeface="Galdeano"/>
              </a:defRPr>
            </a:lvl6pPr>
            <a:lvl7pPr indent="0" lvl="6" marL="2743200" marR="0" rtl="0" algn="l">
              <a:spcBef>
                <a:spcPts val="180"/>
              </a:spcBef>
              <a:buClr>
                <a:schemeClr val="dk1"/>
              </a:buClr>
              <a:buFont typeface="Arial"/>
              <a:buNone/>
              <a:defRPr b="0" i="0" sz="900" u="none" cap="none" strike="noStrike">
                <a:solidFill>
                  <a:schemeClr val="dk1"/>
                </a:solidFill>
                <a:latin typeface="Galdeano"/>
                <a:ea typeface="Galdeano"/>
                <a:cs typeface="Galdeano"/>
                <a:sym typeface="Galdeano"/>
              </a:defRPr>
            </a:lvl7pPr>
            <a:lvl8pPr indent="0" lvl="7" marL="3200400" marR="0" rtl="0" algn="l">
              <a:spcBef>
                <a:spcPts val="180"/>
              </a:spcBef>
              <a:buClr>
                <a:schemeClr val="dk1"/>
              </a:buClr>
              <a:buFont typeface="Arial"/>
              <a:buNone/>
              <a:defRPr b="0" i="0" sz="900" u="none" cap="none" strike="noStrike">
                <a:solidFill>
                  <a:schemeClr val="dk1"/>
                </a:solidFill>
                <a:latin typeface="Galdeano"/>
                <a:ea typeface="Galdeano"/>
                <a:cs typeface="Galdeano"/>
                <a:sym typeface="Galdeano"/>
              </a:defRPr>
            </a:lvl8pPr>
            <a:lvl9pPr indent="0" lvl="8" marL="3657600" marR="0" rtl="0" algn="l">
              <a:spcBef>
                <a:spcPts val="180"/>
              </a:spcBef>
              <a:buClr>
                <a:schemeClr val="dk1"/>
              </a:buClr>
              <a:buFont typeface="Arial"/>
              <a:buNone/>
              <a:defRPr b="0" i="0" sz="900" u="none" cap="none" strike="noStrike">
                <a:solidFill>
                  <a:schemeClr val="dk1"/>
                </a:solidFill>
                <a:latin typeface="Galdeano"/>
                <a:ea typeface="Galdeano"/>
                <a:cs typeface="Galdeano"/>
                <a:sym typeface="Galdeano"/>
              </a:defRPr>
            </a:lvl9pPr>
          </a:lstStyle>
          <a:p/>
        </p:txBody>
      </p:sp>
      <p:sp>
        <p:nvSpPr>
          <p:cNvPr id="67" name="Shape 67"/>
          <p:cNvSpPr txBox="1"/>
          <p:nvPr>
            <p:ph idx="10" type="dt"/>
          </p:nvPr>
        </p:nvSpPr>
        <p:spPr>
          <a:xfrm>
            <a:off x="6651811" y="6356350"/>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68" name="Shape 68"/>
          <p:cNvSpPr txBox="1"/>
          <p:nvPr>
            <p:ph idx="11" type="ftr"/>
          </p:nvPr>
        </p:nvSpPr>
        <p:spPr>
          <a:xfrm>
            <a:off x="354106" y="6356350"/>
            <a:ext cx="2895600" cy="365125"/>
          </a:xfrm>
          <a:prstGeom prst="rect">
            <a:avLst/>
          </a:prstGeom>
          <a:noFill/>
          <a:ln>
            <a:noFill/>
          </a:ln>
        </p:spPr>
        <p:txBody>
          <a:bodyPr anchorCtr="0" anchor="ctr" bIns="91425" lIns="91425" rIns="91425" tIns="91425"/>
          <a:lstStyle>
            <a:lvl1pPr indent="0" lvl="0" marL="0" marR="0" rtl="0" algn="l">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69" name="Shape 69"/>
          <p:cNvSpPr txBox="1"/>
          <p:nvPr>
            <p:ph idx="12" type="sldNum"/>
          </p:nvPr>
        </p:nvSpPr>
        <p:spPr>
          <a:xfrm>
            <a:off x="4191000" y="6356350"/>
            <a:ext cx="7620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Galdeano"/>
                <a:ea typeface="Galdeano"/>
                <a:cs typeface="Galdeano"/>
                <a:sym typeface="Galdeano"/>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1.png"/><Relationship Id="rId2" Type="http://schemas.openxmlformats.org/officeDocument/2006/relationships/image" Target="../media/image00.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pic>
        <p:nvPicPr>
          <p:cNvPr descr="GridOverlay.png" id="6" name="Shape 6"/>
          <p:cNvPicPr preferRelativeResize="0"/>
          <p:nvPr/>
        </p:nvPicPr>
        <p:blipFill rotWithShape="1">
          <a:blip r:embed="rId2">
            <a:alphaModFix/>
          </a:blip>
          <a:srcRect b="0" l="0" r="0" t="0"/>
          <a:stretch/>
        </p:blipFill>
        <p:spPr>
          <a:xfrm>
            <a:off x="0" y="0"/>
            <a:ext cx="9144000" cy="6858000"/>
          </a:xfrm>
          <a:prstGeom prst="rect">
            <a:avLst/>
          </a:prstGeom>
          <a:solidFill>
            <a:srgbClr val="AFC2C8">
              <a:alpha val="9803"/>
            </a:srgbClr>
          </a:solidFill>
          <a:ln>
            <a:noFill/>
          </a:ln>
        </p:spPr>
      </p:pic>
      <p:sp>
        <p:nvSpPr>
          <p:cNvPr id="7" name="Shape 7"/>
          <p:cNvSpPr txBox="1"/>
          <p:nvPr>
            <p:ph type="title"/>
          </p:nvPr>
        </p:nvSpPr>
        <p:spPr>
          <a:xfrm>
            <a:off x="779462" y="107577"/>
            <a:ext cx="7581901" cy="1653987"/>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Galdeano"/>
              <a:buNone/>
              <a:defRPr b="1" i="0" sz="5600" u="none" cap="none" strike="noStrike">
                <a:solidFill>
                  <a:schemeClr val="dk1"/>
                </a:solidFill>
                <a:latin typeface="Galdeano"/>
                <a:ea typeface="Galdeano"/>
                <a:cs typeface="Galdeano"/>
                <a:sym typeface="Galdean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 name="Shape 8"/>
          <p:cNvSpPr txBox="1"/>
          <p:nvPr>
            <p:ph idx="1" type="body"/>
          </p:nvPr>
        </p:nvSpPr>
        <p:spPr>
          <a:xfrm>
            <a:off x="779462" y="1882588"/>
            <a:ext cx="7581901" cy="3953435"/>
          </a:xfrm>
          <a:prstGeom prst="rect">
            <a:avLst/>
          </a:prstGeom>
          <a:noFill/>
          <a:ln>
            <a:noFill/>
          </a:ln>
        </p:spPr>
        <p:txBody>
          <a:bodyPr anchorCtr="0" anchor="t" bIns="91425" lIns="91425" rIns="91425" tIns="91425"/>
          <a:lstStyle>
            <a:lvl1pPr indent="-250825" lvl="0" marL="403225" marR="0" rtl="0" algn="l">
              <a:spcBef>
                <a:spcPts val="2000"/>
              </a:spcBef>
              <a:buClr>
                <a:schemeClr val="dk1"/>
              </a:buClr>
              <a:buSzPct val="100000"/>
              <a:buFont typeface="Galdeano"/>
              <a:buChar char="•"/>
              <a:defRPr b="1" i="0" sz="2400" u="none" cap="none" strike="noStrike">
                <a:solidFill>
                  <a:schemeClr val="dk1"/>
                </a:solidFill>
                <a:latin typeface="Galdeano"/>
                <a:ea typeface="Galdeano"/>
                <a:cs typeface="Galdeano"/>
                <a:sym typeface="Galdeano"/>
              </a:defRPr>
            </a:lvl1pPr>
            <a:lvl2pPr indent="-273050" lvl="1" marL="806450" marR="0" rtl="0" algn="l">
              <a:spcBef>
                <a:spcPts val="600"/>
              </a:spcBef>
              <a:buClr>
                <a:schemeClr val="dk1"/>
              </a:buClr>
              <a:buSzPct val="100000"/>
              <a:buFont typeface="Galdeano"/>
              <a:buChar char="•"/>
              <a:defRPr b="1" i="0" sz="2200" u="none" cap="none" strike="noStrike">
                <a:solidFill>
                  <a:schemeClr val="dk1"/>
                </a:solidFill>
                <a:latin typeface="Galdeano"/>
                <a:ea typeface="Galdeano"/>
                <a:cs typeface="Galdeano"/>
                <a:sym typeface="Galdeano"/>
              </a:defRPr>
            </a:lvl2pPr>
            <a:lvl3pPr indent="-215900" lvl="2" marL="1143000" marR="0" rtl="0" algn="l">
              <a:spcBef>
                <a:spcPts val="600"/>
              </a:spcBef>
              <a:buClr>
                <a:schemeClr val="dk1"/>
              </a:buClr>
              <a:buSzPct val="100000"/>
              <a:buFont typeface="Galdeano"/>
              <a:buChar char="•"/>
              <a:defRPr b="1" i="0" sz="2000" u="none" cap="none" strike="noStrike">
                <a:solidFill>
                  <a:schemeClr val="dk1"/>
                </a:solidFill>
                <a:latin typeface="Galdeano"/>
                <a:ea typeface="Galdeano"/>
                <a:cs typeface="Galdeano"/>
                <a:sym typeface="Galdeano"/>
              </a:defRPr>
            </a:lvl3pPr>
            <a:lvl4pPr indent="-234950" lvl="3" marL="149225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4pPr>
            <a:lvl5pPr indent="-228600" lvl="4" marL="1828800" marR="0" rtl="0" algn="l">
              <a:spcBef>
                <a:spcPts val="600"/>
              </a:spcBef>
              <a:buClr>
                <a:schemeClr val="dk1"/>
              </a:buClr>
              <a:buSzPct val="100000"/>
              <a:buFont typeface="Galdeano"/>
              <a:buChar char="•"/>
              <a:defRPr b="1" i="0" sz="1800" u="none" cap="none" strike="noStrike">
                <a:solidFill>
                  <a:schemeClr val="dk1"/>
                </a:solidFill>
                <a:latin typeface="Galdeano"/>
                <a:ea typeface="Galdeano"/>
                <a:cs typeface="Galdeano"/>
                <a:sym typeface="Galdeano"/>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Galdeano"/>
                <a:ea typeface="Galdeano"/>
                <a:cs typeface="Galdeano"/>
                <a:sym typeface="Galdeano"/>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Galdeano"/>
                <a:ea typeface="Galdeano"/>
                <a:cs typeface="Galdeano"/>
                <a:sym typeface="Galdeano"/>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Galdeano"/>
                <a:ea typeface="Galdeano"/>
                <a:cs typeface="Galdeano"/>
                <a:sym typeface="Galdeano"/>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Galdeano"/>
                <a:ea typeface="Galdeano"/>
                <a:cs typeface="Galdeano"/>
                <a:sym typeface="Galdeano"/>
              </a:defRPr>
            </a:lvl9pPr>
          </a:lstStyle>
          <a:p/>
        </p:txBody>
      </p:sp>
      <p:sp>
        <p:nvSpPr>
          <p:cNvPr id="9" name="Shape 9"/>
          <p:cNvSpPr txBox="1"/>
          <p:nvPr>
            <p:ph idx="10" type="dt"/>
          </p:nvPr>
        </p:nvSpPr>
        <p:spPr>
          <a:xfrm>
            <a:off x="6651811" y="6356350"/>
            <a:ext cx="2133599" cy="365125"/>
          </a:xfrm>
          <a:prstGeom prst="rect">
            <a:avLst/>
          </a:prstGeom>
          <a:noFill/>
          <a:ln>
            <a:noFill/>
          </a:ln>
        </p:spPr>
        <p:txBody>
          <a:bodyPr anchorCtr="0" anchor="ctr" bIns="91425" lIns="91425" rIns="91425" tIns="91425"/>
          <a:lstStyle>
            <a:lvl1pPr indent="0" lvl="0" marL="0" marR="0" rtl="0" algn="r">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10" name="Shape 10"/>
          <p:cNvSpPr txBox="1"/>
          <p:nvPr>
            <p:ph idx="11" type="ftr"/>
          </p:nvPr>
        </p:nvSpPr>
        <p:spPr>
          <a:xfrm>
            <a:off x="354106" y="6356350"/>
            <a:ext cx="2895600" cy="365125"/>
          </a:xfrm>
          <a:prstGeom prst="rect">
            <a:avLst/>
          </a:prstGeom>
          <a:noFill/>
          <a:ln>
            <a:noFill/>
          </a:ln>
        </p:spPr>
        <p:txBody>
          <a:bodyPr anchorCtr="0" anchor="ctr" bIns="91425" lIns="91425" rIns="91425" tIns="91425"/>
          <a:lstStyle>
            <a:lvl1pPr indent="0" lvl="0" marL="0" marR="0" rtl="0" algn="l">
              <a:spcBef>
                <a:spcPts val="0"/>
              </a:spcBef>
              <a:buNone/>
              <a:defRPr b="0" i="0" sz="1100" u="none" cap="none" strike="noStrike">
                <a:solidFill>
                  <a:schemeClr val="dk1"/>
                </a:solidFill>
                <a:latin typeface="Galdeano"/>
                <a:ea typeface="Galdeano"/>
                <a:cs typeface="Galdeano"/>
                <a:sym typeface="Galdeano"/>
              </a:defRPr>
            </a:lvl1pPr>
            <a:lvl2pPr indent="0" lvl="1" marL="457200" marR="0" rtl="0" algn="l">
              <a:spcBef>
                <a:spcPts val="0"/>
              </a:spcBef>
              <a:buNone/>
              <a:defRPr b="0" i="0" sz="1800" u="none" cap="none" strike="noStrike">
                <a:solidFill>
                  <a:schemeClr val="dk1"/>
                </a:solidFill>
                <a:latin typeface="Galdeano"/>
                <a:ea typeface="Galdeano"/>
                <a:cs typeface="Galdeano"/>
                <a:sym typeface="Galdeano"/>
              </a:defRPr>
            </a:lvl2pPr>
            <a:lvl3pPr indent="0" lvl="2" marL="914400" marR="0" rtl="0" algn="l">
              <a:spcBef>
                <a:spcPts val="0"/>
              </a:spcBef>
              <a:buNone/>
              <a:defRPr b="0" i="0" sz="1800" u="none" cap="none" strike="noStrike">
                <a:solidFill>
                  <a:schemeClr val="dk1"/>
                </a:solidFill>
                <a:latin typeface="Galdeano"/>
                <a:ea typeface="Galdeano"/>
                <a:cs typeface="Galdeano"/>
                <a:sym typeface="Galdeano"/>
              </a:defRPr>
            </a:lvl3pPr>
            <a:lvl4pPr indent="0" lvl="3" marL="1371600" marR="0" rtl="0" algn="l">
              <a:spcBef>
                <a:spcPts val="0"/>
              </a:spcBef>
              <a:buNone/>
              <a:defRPr b="0" i="0" sz="1800" u="none" cap="none" strike="noStrike">
                <a:solidFill>
                  <a:schemeClr val="dk1"/>
                </a:solidFill>
                <a:latin typeface="Galdeano"/>
                <a:ea typeface="Galdeano"/>
                <a:cs typeface="Galdeano"/>
                <a:sym typeface="Galdeano"/>
              </a:defRPr>
            </a:lvl4pPr>
            <a:lvl5pPr indent="0" lvl="4" marL="1828800" marR="0" rtl="0" algn="l">
              <a:spcBef>
                <a:spcPts val="0"/>
              </a:spcBef>
              <a:buNone/>
              <a:defRPr b="0" i="0" sz="1800" u="none" cap="none" strike="noStrike">
                <a:solidFill>
                  <a:schemeClr val="dk1"/>
                </a:solidFill>
                <a:latin typeface="Galdeano"/>
                <a:ea typeface="Galdeano"/>
                <a:cs typeface="Galdeano"/>
                <a:sym typeface="Galdeano"/>
              </a:defRPr>
            </a:lvl5pPr>
            <a:lvl6pPr indent="0" lvl="5" marL="2286000" marR="0" rtl="0" algn="l">
              <a:spcBef>
                <a:spcPts val="0"/>
              </a:spcBef>
              <a:buNone/>
              <a:defRPr b="0" i="0" sz="1800" u="none" cap="none" strike="noStrike">
                <a:solidFill>
                  <a:schemeClr val="dk1"/>
                </a:solidFill>
                <a:latin typeface="Galdeano"/>
                <a:ea typeface="Galdeano"/>
                <a:cs typeface="Galdeano"/>
                <a:sym typeface="Galdeano"/>
              </a:defRPr>
            </a:lvl6pPr>
            <a:lvl7pPr indent="0" lvl="6" marL="2743200" marR="0" rtl="0" algn="l">
              <a:spcBef>
                <a:spcPts val="0"/>
              </a:spcBef>
              <a:buNone/>
              <a:defRPr b="0" i="0" sz="1800" u="none" cap="none" strike="noStrike">
                <a:solidFill>
                  <a:schemeClr val="dk1"/>
                </a:solidFill>
                <a:latin typeface="Galdeano"/>
                <a:ea typeface="Galdeano"/>
                <a:cs typeface="Galdeano"/>
                <a:sym typeface="Galdeano"/>
              </a:defRPr>
            </a:lvl7pPr>
            <a:lvl8pPr indent="0" lvl="7" marL="3200400" marR="0" rtl="0" algn="l">
              <a:spcBef>
                <a:spcPts val="0"/>
              </a:spcBef>
              <a:buNone/>
              <a:defRPr b="0" i="0" sz="1800" u="none" cap="none" strike="noStrike">
                <a:solidFill>
                  <a:schemeClr val="dk1"/>
                </a:solidFill>
                <a:latin typeface="Galdeano"/>
                <a:ea typeface="Galdeano"/>
                <a:cs typeface="Galdeano"/>
                <a:sym typeface="Galdeano"/>
              </a:defRPr>
            </a:lvl8pPr>
            <a:lvl9pPr indent="0" lvl="8" marL="3657600" marR="0" rtl="0" algn="l">
              <a:spcBef>
                <a:spcPts val="0"/>
              </a:spcBef>
              <a:buNone/>
              <a:defRPr b="0" i="0" sz="1800" u="none" cap="none" strike="noStrike">
                <a:solidFill>
                  <a:schemeClr val="dk1"/>
                </a:solidFill>
                <a:latin typeface="Galdeano"/>
                <a:ea typeface="Galdeano"/>
                <a:cs typeface="Galdeano"/>
                <a:sym typeface="Galdeano"/>
              </a:defRPr>
            </a:lvl9pPr>
          </a:lstStyle>
          <a:p/>
        </p:txBody>
      </p:sp>
      <p:sp>
        <p:nvSpPr>
          <p:cNvPr id="11" name="Shape 11"/>
          <p:cNvSpPr txBox="1"/>
          <p:nvPr>
            <p:ph idx="12" type="sldNum"/>
          </p:nvPr>
        </p:nvSpPr>
        <p:spPr>
          <a:xfrm>
            <a:off x="4191000" y="6356350"/>
            <a:ext cx="762000" cy="365125"/>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1100" u="none" cap="none" strike="noStrike">
                <a:solidFill>
                  <a:schemeClr val="dk1"/>
                </a:solidFill>
                <a:latin typeface="Galdeano"/>
                <a:ea typeface="Galdeano"/>
                <a:cs typeface="Galdeano"/>
                <a:sym typeface="Galdeano"/>
              </a:rPr>
              <a:t>‹#›</a:t>
            </a:fld>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0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0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92" name="Shape 92"/>
        <p:cNvGrpSpPr/>
        <p:nvPr/>
      </p:nvGrpSpPr>
      <p:grpSpPr>
        <a:xfrm>
          <a:off x="0" y="0"/>
          <a:ext cx="0" cy="0"/>
          <a:chOff x="0" y="0"/>
          <a:chExt cx="0" cy="0"/>
        </a:xfrm>
      </p:grpSpPr>
      <p:sp>
        <p:nvSpPr>
          <p:cNvPr id="93" name="Shape 93"/>
          <p:cNvSpPr txBox="1"/>
          <p:nvPr>
            <p:ph type="title"/>
          </p:nvPr>
        </p:nvSpPr>
        <p:spPr>
          <a:xfrm>
            <a:off x="779462" y="3954466"/>
            <a:ext cx="7581900" cy="1653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Galdeano"/>
              <a:buNone/>
            </a:pPr>
            <a:r>
              <a:rPr b="1" i="0" lang="en-US" sz="5600" u="none" cap="none" strike="noStrike">
                <a:solidFill>
                  <a:schemeClr val="dk1"/>
                </a:solidFill>
                <a:latin typeface="Galdeano"/>
                <a:ea typeface="Galdeano"/>
                <a:cs typeface="Galdeano"/>
                <a:sym typeface="Galdeano"/>
              </a:rPr>
              <a:t>Is this the right job for you?</a:t>
            </a:r>
          </a:p>
        </p:txBody>
      </p:sp>
      <p:sp>
        <p:nvSpPr>
          <p:cNvPr id="94" name="Shape 94"/>
          <p:cNvSpPr txBox="1"/>
          <p:nvPr>
            <p:ph idx="1" type="body"/>
          </p:nvPr>
        </p:nvSpPr>
        <p:spPr>
          <a:xfrm>
            <a:off x="781049" y="5608380"/>
            <a:ext cx="7581900" cy="823800"/>
          </a:xfrm>
          <a:prstGeom prst="rect">
            <a:avLst/>
          </a:prstGeom>
          <a:noFill/>
          <a:ln>
            <a:noFill/>
          </a:ln>
        </p:spPr>
        <p:txBody>
          <a:bodyPr anchorCtr="0" anchor="t" bIns="45700" lIns="91425" rIns="91425" tIns="45700">
            <a:noAutofit/>
          </a:bodyPr>
          <a:lstStyle/>
          <a:p>
            <a:pPr indent="-403225" lvl="0" marL="403225" marR="0" rtl="0" algn="ctr">
              <a:spcBef>
                <a:spcPts val="0"/>
              </a:spcBef>
              <a:buClr>
                <a:schemeClr val="dk1"/>
              </a:buClr>
              <a:buSzPct val="25000"/>
              <a:buFont typeface="Galdeano"/>
              <a:buNone/>
            </a:pPr>
            <a:r>
              <a:rPr b="1" i="0" lang="en-US" sz="2400" u="none" cap="none" strike="noStrike">
                <a:solidFill>
                  <a:schemeClr val="dk1"/>
                </a:solidFill>
                <a:latin typeface="Galdeano"/>
                <a:ea typeface="Galdeano"/>
                <a:cs typeface="Galdeano"/>
                <a:sym typeface="Galdeano"/>
              </a:rPr>
              <a:t>Shih Yu Chang, Madison J Myers, Arvin Sahni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779450" y="107575"/>
            <a:ext cx="7581900" cy="1042500"/>
          </a:xfrm>
          <a:prstGeom prst="rect">
            <a:avLst/>
          </a:prstGeom>
        </p:spPr>
        <p:txBody>
          <a:bodyPr anchorCtr="0" anchor="ctr" bIns="91425" lIns="91425" rIns="91425" tIns="91425">
            <a:noAutofit/>
          </a:bodyPr>
          <a:lstStyle/>
          <a:p>
            <a:pPr lvl="0" rtl="0">
              <a:spcBef>
                <a:spcPts val="0"/>
              </a:spcBef>
              <a:buNone/>
            </a:pPr>
            <a:r>
              <a:rPr b="0" lang="en-US" sz="4000">
                <a:solidFill>
                  <a:srgbClr val="FFFFFF"/>
                </a:solidFill>
              </a:rPr>
              <a:t>FRED API Demo: Search by State</a:t>
            </a:r>
          </a:p>
        </p:txBody>
      </p:sp>
      <p:pic>
        <p:nvPicPr>
          <p:cNvPr id="152" name="Shape 152"/>
          <p:cNvPicPr preferRelativeResize="0"/>
          <p:nvPr/>
        </p:nvPicPr>
        <p:blipFill>
          <a:blip r:embed="rId3">
            <a:alphaModFix/>
          </a:blip>
          <a:stretch>
            <a:fillRect/>
          </a:stretch>
        </p:blipFill>
        <p:spPr>
          <a:xfrm>
            <a:off x="123475" y="1315162"/>
            <a:ext cx="8897049" cy="499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779450" y="107575"/>
            <a:ext cx="7581900" cy="1089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Galdeano"/>
              <a:buNone/>
            </a:pPr>
            <a:r>
              <a:rPr b="0" lang="en-US" sz="4400">
                <a:solidFill>
                  <a:srgbClr val="F3F3F3"/>
                </a:solidFill>
              </a:rPr>
              <a:t>Prediction Model by ARIMA</a:t>
            </a:r>
          </a:p>
        </p:txBody>
      </p:sp>
      <p:sp>
        <p:nvSpPr>
          <p:cNvPr id="158" name="Shape 158"/>
          <p:cNvSpPr txBox="1"/>
          <p:nvPr>
            <p:ph idx="1" type="body"/>
          </p:nvPr>
        </p:nvSpPr>
        <p:spPr>
          <a:xfrm>
            <a:off x="907225" y="1093302"/>
            <a:ext cx="7581900" cy="4870500"/>
          </a:xfrm>
          <a:prstGeom prst="rect">
            <a:avLst/>
          </a:prstGeom>
          <a:noFill/>
          <a:ln>
            <a:noFill/>
          </a:ln>
        </p:spPr>
        <p:txBody>
          <a:bodyPr anchorCtr="0" anchor="t" bIns="45700" lIns="91425" rIns="91425" tIns="45700">
            <a:noAutofit/>
          </a:bodyPr>
          <a:lstStyle/>
          <a:p>
            <a:pPr indent="0" lvl="0" marL="0" rtl="0">
              <a:lnSpc>
                <a:spcPct val="115000"/>
              </a:lnSpc>
              <a:spcBef>
                <a:spcPts val="800"/>
              </a:spcBef>
              <a:buNone/>
            </a:pPr>
            <a:r>
              <a:rPr b="0" lang="en-US" sz="3200">
                <a:solidFill>
                  <a:srgbClr val="FFFFFF"/>
                </a:solidFill>
              </a:rPr>
              <a:t>•</a:t>
            </a:r>
            <a:r>
              <a:rPr b="0" lang="en-US">
                <a:solidFill>
                  <a:srgbClr val="FFFFFF"/>
                </a:solidFill>
              </a:rPr>
              <a:t>In time series analysis, an autoregressive integrated moving average (ARIMA) model is a generalization of an autoregressive moving average (ARMA) model.</a:t>
            </a:r>
          </a:p>
          <a:p>
            <a:pPr indent="0" lvl="0" marL="0" rtl="0">
              <a:lnSpc>
                <a:spcPct val="115000"/>
              </a:lnSpc>
              <a:spcBef>
                <a:spcPts val="800"/>
              </a:spcBef>
              <a:buNone/>
            </a:pPr>
            <a:r>
              <a:rPr b="0" lang="en-US">
                <a:solidFill>
                  <a:srgbClr val="FFFFFF"/>
                </a:solidFill>
              </a:rPr>
              <a:t>•By apply•Then, survival time duration range can be determined as MIN:  X / (MAX living cost in prediction), and MAX:  X/(MIN living cost in prediction).</a:t>
            </a:r>
          </a:p>
          <a:p>
            <a:pPr indent="0" lvl="0" marL="0" rtl="0">
              <a:lnSpc>
                <a:spcPct val="115000"/>
              </a:lnSpc>
              <a:spcBef>
                <a:spcPts val="800"/>
              </a:spcBef>
              <a:buNone/>
            </a:pPr>
            <a:r>
              <a:rPr b="0" lang="en-US">
                <a:solidFill>
                  <a:srgbClr val="FFFFFF"/>
                </a:solidFill>
              </a:rPr>
              <a:t> ARIMA prediction mechanism, we can get range of survival time for each countries and states based on each individual all assets values at lay off time, say X.</a:t>
            </a:r>
          </a:p>
          <a:p>
            <a:pPr indent="0" lvl="0" marL="0" marR="0" rtl="0" algn="l">
              <a:lnSpc>
                <a:spcPct val="80000"/>
              </a:lnSpc>
              <a:spcBef>
                <a:spcPts val="200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781050" y="359350"/>
            <a:ext cx="7581900" cy="1089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Galdeano"/>
              <a:buNone/>
            </a:pPr>
            <a:r>
              <a:rPr b="0" lang="en-US" sz="4400">
                <a:solidFill>
                  <a:srgbClr val="FFFFFF"/>
                </a:solidFill>
              </a:rPr>
              <a:t>Prediction Model by Exponential Smooth</a:t>
            </a:r>
          </a:p>
        </p:txBody>
      </p:sp>
      <p:sp>
        <p:nvSpPr>
          <p:cNvPr id="164" name="Shape 164"/>
          <p:cNvSpPr txBox="1"/>
          <p:nvPr>
            <p:ph idx="1" type="body"/>
          </p:nvPr>
        </p:nvSpPr>
        <p:spPr>
          <a:xfrm>
            <a:off x="883225" y="1632852"/>
            <a:ext cx="7581900" cy="4870500"/>
          </a:xfrm>
          <a:prstGeom prst="rect">
            <a:avLst/>
          </a:prstGeom>
          <a:noFill/>
          <a:ln>
            <a:noFill/>
          </a:ln>
        </p:spPr>
        <p:txBody>
          <a:bodyPr anchorCtr="0" anchor="t" bIns="45700" lIns="91425" rIns="91425" tIns="45700">
            <a:noAutofit/>
          </a:bodyPr>
          <a:lstStyle/>
          <a:p>
            <a:pPr indent="0" lvl="0" marL="0" rtl="0">
              <a:lnSpc>
                <a:spcPct val="115000"/>
              </a:lnSpc>
              <a:spcBef>
                <a:spcPts val="800"/>
              </a:spcBef>
              <a:buNone/>
            </a:pPr>
            <a:r>
              <a:rPr b="0" lang="en-US" sz="3000">
                <a:solidFill>
                  <a:srgbClr val="FFFFFF"/>
                </a:solidFill>
              </a:rPr>
              <a:t>•Another prediction method used in time series analysis is Exponential Smoothing (ES).</a:t>
            </a:r>
          </a:p>
          <a:p>
            <a:pPr indent="0" lvl="0" marL="0" rtl="0">
              <a:lnSpc>
                <a:spcPct val="115000"/>
              </a:lnSpc>
              <a:spcBef>
                <a:spcPts val="800"/>
              </a:spcBef>
              <a:buNone/>
            </a:pPr>
            <a:r>
              <a:rPr b="0" lang="en-US" sz="3000">
                <a:solidFill>
                  <a:srgbClr val="FFFFFF"/>
                </a:solidFill>
              </a:rPr>
              <a:t>• Exponential Smoothing assigns exponentially decreasing weights as the observation get older. In other words, recent observations are given relatively more weight in forecasting than the older observations.</a:t>
            </a:r>
          </a:p>
          <a:p>
            <a:pPr indent="0" lvl="0" marL="0" rtl="0">
              <a:lnSpc>
                <a:spcPct val="115000"/>
              </a:lnSpc>
              <a:spcBef>
                <a:spcPts val="800"/>
              </a:spcBef>
              <a:buNone/>
            </a:pPr>
            <a:r>
              <a:t/>
            </a:r>
            <a:endParaRPr b="0">
              <a:solidFill>
                <a:srgbClr val="BFBFBF"/>
              </a:solidFill>
              <a:latin typeface="Calibri"/>
              <a:ea typeface="Calibri"/>
              <a:cs typeface="Calibri"/>
              <a:sym typeface="Calibri"/>
            </a:endParaRPr>
          </a:p>
          <a:p>
            <a:pPr indent="0" lvl="0" marL="0" marR="0" rtl="0" algn="l">
              <a:lnSpc>
                <a:spcPct val="80000"/>
              </a:lnSpc>
              <a:spcBef>
                <a:spcPts val="200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779449" y="-60272"/>
            <a:ext cx="7581900" cy="1653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Galdeano"/>
              <a:buNone/>
            </a:pPr>
            <a:r>
              <a:rPr b="1" i="0" lang="en-US" sz="5600" u="none" cap="none" strike="noStrike">
                <a:solidFill>
                  <a:schemeClr val="dk1"/>
                </a:solidFill>
                <a:latin typeface="Galdeano"/>
                <a:ea typeface="Galdeano"/>
                <a:cs typeface="Galdeano"/>
                <a:sym typeface="Galdeano"/>
              </a:rPr>
              <a:t>Challenges</a:t>
            </a:r>
          </a:p>
        </p:txBody>
      </p:sp>
      <p:sp>
        <p:nvSpPr>
          <p:cNvPr id="170" name="Shape 170"/>
          <p:cNvSpPr txBox="1"/>
          <p:nvPr>
            <p:ph idx="1" type="body"/>
          </p:nvPr>
        </p:nvSpPr>
        <p:spPr>
          <a:xfrm>
            <a:off x="779462" y="1272425"/>
            <a:ext cx="7581900" cy="3953400"/>
          </a:xfrm>
          <a:prstGeom prst="rect">
            <a:avLst/>
          </a:prstGeom>
          <a:noFill/>
          <a:ln>
            <a:noFill/>
          </a:ln>
        </p:spPr>
        <p:txBody>
          <a:bodyPr anchorCtr="0" anchor="t" bIns="45700" lIns="91425" rIns="91425" tIns="45700">
            <a:noAutofit/>
          </a:bodyPr>
          <a:lstStyle/>
          <a:p>
            <a:pPr indent="-403225" lvl="0" marL="403225" marR="0" rtl="0" algn="l">
              <a:spcBef>
                <a:spcPts val="0"/>
              </a:spcBef>
              <a:spcAft>
                <a:spcPts val="0"/>
              </a:spcAft>
              <a:buClr>
                <a:srgbClr val="FFFFFF"/>
              </a:buClr>
              <a:buSzPct val="100000"/>
              <a:buFont typeface="Galdeano"/>
              <a:buChar char="•"/>
            </a:pPr>
            <a:r>
              <a:rPr b="1" i="0" lang="en-US" sz="2400" u="none" cap="none" strike="noStrike">
                <a:solidFill>
                  <a:srgbClr val="FFFFFF"/>
                </a:solidFill>
                <a:latin typeface="Galdeano"/>
                <a:ea typeface="Galdeano"/>
                <a:cs typeface="Galdeano"/>
                <a:sym typeface="Galdeano"/>
              </a:rPr>
              <a:t>Sector division is limited to the sectors covered in the government data and hence may be difficult to provide insights on specific jobs within a sector</a:t>
            </a:r>
          </a:p>
          <a:p>
            <a:pPr indent="-403225" lvl="0" marL="403225" marR="0" rtl="0" algn="l">
              <a:spcBef>
                <a:spcPts val="2000"/>
              </a:spcBef>
              <a:spcAft>
                <a:spcPts val="0"/>
              </a:spcAft>
              <a:buClr>
                <a:srgbClr val="FFFFFF"/>
              </a:buClr>
              <a:buSzPct val="100000"/>
              <a:buFont typeface="Galdeano"/>
              <a:buChar char="•"/>
            </a:pPr>
            <a:r>
              <a:rPr b="1" i="0" lang="en-US" sz="2400" u="none" cap="none" strike="noStrike">
                <a:solidFill>
                  <a:srgbClr val="FFFFFF"/>
                </a:solidFill>
                <a:latin typeface="Galdeano"/>
                <a:ea typeface="Galdeano"/>
                <a:cs typeface="Galdeano"/>
                <a:sym typeface="Galdeano"/>
              </a:rPr>
              <a:t>Challenges of variety and volume of data will </a:t>
            </a:r>
            <a:r>
              <a:rPr lang="en-US">
                <a:solidFill>
                  <a:srgbClr val="FFFFFF"/>
                </a:solidFill>
              </a:rPr>
              <a:t>be higher </a:t>
            </a:r>
            <a:r>
              <a:rPr b="1" i="0" lang="en-US" sz="2400" u="none" cap="none" strike="noStrike">
                <a:solidFill>
                  <a:srgbClr val="FFFFFF"/>
                </a:solidFill>
                <a:latin typeface="Galdeano"/>
                <a:ea typeface="Galdeano"/>
                <a:cs typeface="Galdeano"/>
                <a:sym typeface="Galdeano"/>
              </a:rPr>
              <a:t> for bigger nations like USA</a:t>
            </a:r>
          </a:p>
          <a:p>
            <a:pPr indent="-403225" lvl="0" marL="403225" marR="0" rtl="0" algn="l">
              <a:spcBef>
                <a:spcPts val="2000"/>
              </a:spcBef>
              <a:spcAft>
                <a:spcPts val="0"/>
              </a:spcAft>
              <a:buClr>
                <a:srgbClr val="FFFFFF"/>
              </a:buClr>
              <a:buSzPct val="100000"/>
              <a:buFont typeface="Galdeano"/>
              <a:buChar char="•"/>
            </a:pPr>
            <a:r>
              <a:rPr lang="en-US">
                <a:solidFill>
                  <a:srgbClr val="FFFFFF"/>
                </a:solidFill>
              </a:rPr>
              <a:t>No proper API to access data sources.</a:t>
            </a:r>
          </a:p>
          <a:p>
            <a:pPr indent="-403225" lvl="0" marL="403225" marR="0" rtl="0" algn="l">
              <a:spcBef>
                <a:spcPts val="2000"/>
              </a:spcBef>
              <a:spcAft>
                <a:spcPts val="0"/>
              </a:spcAft>
              <a:buClr>
                <a:srgbClr val="FFFFFF"/>
              </a:buClr>
              <a:buSzPct val="100000"/>
              <a:buFont typeface="Galdeano"/>
              <a:buChar char="•"/>
            </a:pPr>
            <a:r>
              <a:rPr lang="en-US">
                <a:solidFill>
                  <a:srgbClr val="FFFFFF"/>
                </a:solidFill>
              </a:rPr>
              <a:t>Short term changes in the job sector outlooks may have to be ignored unless non-official sources such as twitter feeds can provide reliable and timely data</a:t>
            </a:r>
          </a:p>
          <a:p>
            <a:pPr indent="-403225" lvl="0" marL="403225" marR="0" rtl="0" algn="l">
              <a:spcBef>
                <a:spcPts val="2000"/>
              </a:spcBef>
              <a:spcAft>
                <a:spcPts val="0"/>
              </a:spcAft>
              <a:buClr>
                <a:srgbClr val="FFFFFF"/>
              </a:buClr>
              <a:buSzPct val="100000"/>
              <a:buFont typeface="Galdeano"/>
              <a:buChar char="•"/>
            </a:pPr>
            <a:r>
              <a:rPr lang="en-US">
                <a:solidFill>
                  <a:srgbClr val="FFFFFF"/>
                </a:solidFill>
              </a:rPr>
              <a:t>Non-uniformity of sector names and frequency of data measurements across various tables</a:t>
            </a:r>
          </a:p>
          <a:p>
            <a:pPr indent="-403225" lvl="0" marL="403225" marR="0" rtl="0" algn="l">
              <a:spcBef>
                <a:spcPts val="2000"/>
              </a:spcBef>
              <a:buClr>
                <a:schemeClr val="dk1"/>
              </a:buClr>
              <a:buSzPct val="25000"/>
              <a:buFont typeface="Galdeano"/>
              <a:buNone/>
            </a:pPr>
            <a:r>
              <a:t/>
            </a:r>
            <a:endParaRPr b="1" i="0" sz="2400" u="none" cap="none" strike="noStrike">
              <a:solidFill>
                <a:schemeClr val="dk1"/>
              </a:solidFill>
              <a:latin typeface="Galdeano"/>
              <a:ea typeface="Galdeano"/>
              <a:cs typeface="Galdeano"/>
              <a:sym typeface="Galdea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731512" y="2169777"/>
            <a:ext cx="7581900" cy="1653900"/>
          </a:xfrm>
          <a:prstGeom prst="rect">
            <a:avLst/>
          </a:prstGeom>
        </p:spPr>
        <p:txBody>
          <a:bodyPr anchorCtr="0" anchor="ctr" bIns="91425" lIns="91425" rIns="91425" tIns="91425">
            <a:noAutofit/>
          </a:bodyPr>
          <a:lstStyle/>
          <a:p>
            <a:pPr lvl="0">
              <a:spcBef>
                <a:spcPts val="0"/>
              </a:spcBef>
              <a:buNone/>
            </a:pPr>
            <a:r>
              <a:rPr lang="en-US"/>
              <a:t>Results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779462" y="-72272"/>
            <a:ext cx="7581900" cy="1653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Galdeano"/>
              <a:buNone/>
            </a:pPr>
            <a:r>
              <a:rPr lang="en-US" sz="4400"/>
              <a:t>Net flow of Employees by Sector</a:t>
            </a:r>
          </a:p>
        </p:txBody>
      </p:sp>
      <p:sp>
        <p:nvSpPr>
          <p:cNvPr id="181" name="Shape 181"/>
          <p:cNvSpPr txBox="1"/>
          <p:nvPr>
            <p:ph idx="1" type="body"/>
          </p:nvPr>
        </p:nvSpPr>
        <p:spPr>
          <a:xfrm>
            <a:off x="779462" y="1882588"/>
            <a:ext cx="7581900" cy="3953400"/>
          </a:xfrm>
          <a:prstGeom prst="rect">
            <a:avLst/>
          </a:prstGeom>
          <a:noFill/>
          <a:ln>
            <a:noFill/>
          </a:ln>
        </p:spPr>
        <p:txBody>
          <a:bodyPr anchorCtr="0" anchor="t" bIns="45700" lIns="91425" rIns="91425" tIns="45700">
            <a:noAutofit/>
          </a:bodyPr>
          <a:lstStyle/>
          <a:p>
            <a:pPr indent="-403225" lvl="0" marL="403225" marR="0" rtl="0" algn="l">
              <a:lnSpc>
                <a:spcPct val="80000"/>
              </a:lnSpc>
              <a:spcBef>
                <a:spcPts val="2000"/>
              </a:spcBef>
              <a:buClr>
                <a:schemeClr val="dk1"/>
              </a:buClr>
              <a:buSzPct val="101538"/>
              <a:buFont typeface="Galdeano"/>
              <a:buChar char="•"/>
            </a:pPr>
            <a:r>
              <a:rPr lang="en-US" sz="1320"/>
              <a:t>bnbnm</a:t>
            </a:r>
          </a:p>
        </p:txBody>
      </p:sp>
      <p:pic>
        <p:nvPicPr>
          <p:cNvPr descr="Net flow of employees by Sector.png" id="182" name="Shape 182"/>
          <p:cNvPicPr preferRelativeResize="0"/>
          <p:nvPr/>
        </p:nvPicPr>
        <p:blipFill>
          <a:blip r:embed="rId3">
            <a:alphaModFix/>
          </a:blip>
          <a:stretch>
            <a:fillRect/>
          </a:stretch>
        </p:blipFill>
        <p:spPr>
          <a:xfrm>
            <a:off x="235425" y="1426750"/>
            <a:ext cx="8669951" cy="4903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idx="1" type="body"/>
          </p:nvPr>
        </p:nvSpPr>
        <p:spPr>
          <a:xfrm>
            <a:off x="779462" y="1882588"/>
            <a:ext cx="7581900" cy="3953400"/>
          </a:xfrm>
          <a:prstGeom prst="rect">
            <a:avLst/>
          </a:prstGeom>
        </p:spPr>
        <p:txBody>
          <a:bodyPr anchorCtr="0" anchor="t" bIns="91425" lIns="91425" rIns="91425" tIns="91425">
            <a:noAutofit/>
          </a:bodyPr>
          <a:lstStyle/>
          <a:p>
            <a:pPr lvl="0">
              <a:spcBef>
                <a:spcPts val="0"/>
              </a:spcBef>
              <a:buNone/>
            </a:pPr>
            <a:r>
              <a:t/>
            </a:r>
            <a:endParaRPr/>
          </a:p>
        </p:txBody>
      </p:sp>
      <p:pic>
        <p:nvPicPr>
          <p:cNvPr descr="Minimum vs Maximum Amount of Months Will Last on Savings of USD 20,000 Globally.png" id="188" name="Shape 188"/>
          <p:cNvPicPr preferRelativeResize="0"/>
          <p:nvPr/>
        </p:nvPicPr>
        <p:blipFill>
          <a:blip r:embed="rId3">
            <a:alphaModFix/>
          </a:blip>
          <a:stretch>
            <a:fillRect/>
          </a:stretch>
        </p:blipFill>
        <p:spPr>
          <a:xfrm>
            <a:off x="203387" y="1258699"/>
            <a:ext cx="8737224" cy="4577299"/>
          </a:xfrm>
          <a:prstGeom prst="rect">
            <a:avLst/>
          </a:prstGeom>
          <a:noFill/>
          <a:ln>
            <a:noFill/>
          </a:ln>
        </p:spPr>
      </p:pic>
      <p:sp>
        <p:nvSpPr>
          <p:cNvPr id="189" name="Shape 189"/>
          <p:cNvSpPr txBox="1"/>
          <p:nvPr/>
        </p:nvSpPr>
        <p:spPr>
          <a:xfrm>
            <a:off x="0" y="0"/>
            <a:ext cx="8737200" cy="1043100"/>
          </a:xfrm>
          <a:prstGeom prst="rect">
            <a:avLst/>
          </a:prstGeom>
          <a:noFill/>
          <a:ln>
            <a:noFill/>
          </a:ln>
        </p:spPr>
        <p:txBody>
          <a:bodyPr anchorCtr="0" anchor="ctr" bIns="91425" lIns="91425" rIns="91425" tIns="91425">
            <a:noAutofit/>
          </a:bodyPr>
          <a:lstStyle/>
          <a:p>
            <a:pPr lvl="0" rtl="0" algn="ctr">
              <a:spcBef>
                <a:spcPts val="0"/>
              </a:spcBef>
              <a:buNone/>
            </a:pPr>
            <a:r>
              <a:rPr b="1" lang="en-US" sz="4400">
                <a:solidFill>
                  <a:schemeClr val="dk1"/>
                </a:solidFill>
                <a:latin typeface="Galdeano"/>
                <a:ea typeface="Galdeano"/>
                <a:cs typeface="Galdeano"/>
                <a:sym typeface="Galdeano"/>
              </a:rPr>
              <a:t>Min &amp; Max Months on Savings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779462" y="107577"/>
            <a:ext cx="7581900" cy="1653900"/>
          </a:xfrm>
          <a:prstGeom prst="rect">
            <a:avLst/>
          </a:prstGeom>
        </p:spPr>
        <p:txBody>
          <a:bodyPr anchorCtr="0" anchor="ctr" bIns="91425" lIns="91425" rIns="91425" tIns="91425">
            <a:noAutofit/>
          </a:bodyPr>
          <a:lstStyle/>
          <a:p>
            <a:pPr lvl="0">
              <a:spcBef>
                <a:spcPts val="0"/>
              </a:spcBef>
              <a:buNone/>
            </a:pPr>
            <a:r>
              <a:t/>
            </a:r>
            <a:endParaRPr/>
          </a:p>
        </p:txBody>
      </p:sp>
      <p:sp>
        <p:nvSpPr>
          <p:cNvPr id="195" name="Shape 195"/>
          <p:cNvSpPr txBox="1"/>
          <p:nvPr>
            <p:ph idx="1" type="body"/>
          </p:nvPr>
        </p:nvSpPr>
        <p:spPr>
          <a:xfrm>
            <a:off x="779462" y="1882588"/>
            <a:ext cx="7581900" cy="3953400"/>
          </a:xfrm>
          <a:prstGeom prst="rect">
            <a:avLst/>
          </a:prstGeom>
        </p:spPr>
        <p:txBody>
          <a:bodyPr anchorCtr="0" anchor="t" bIns="91425" lIns="91425" rIns="91425" tIns="91425">
            <a:noAutofit/>
          </a:bodyPr>
          <a:lstStyle/>
          <a:p>
            <a:pPr lvl="0">
              <a:spcBef>
                <a:spcPts val="0"/>
              </a:spcBef>
              <a:buNone/>
            </a:pPr>
            <a:r>
              <a:t/>
            </a:r>
            <a:endParaRPr/>
          </a:p>
        </p:txBody>
      </p:sp>
      <p:pic>
        <p:nvPicPr>
          <p:cNvPr descr="Living on Savings USD 60,000 (months will last).png" id="196" name="Shape 196"/>
          <p:cNvPicPr preferRelativeResize="0"/>
          <p:nvPr/>
        </p:nvPicPr>
        <p:blipFill>
          <a:blip r:embed="rId3">
            <a:alphaModFix/>
          </a:blip>
          <a:stretch>
            <a:fillRect/>
          </a:stretch>
        </p:blipFill>
        <p:spPr>
          <a:xfrm>
            <a:off x="257175" y="42862"/>
            <a:ext cx="8629650" cy="6772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781062" y="119577"/>
            <a:ext cx="7581900" cy="1653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Galdeano"/>
              <a:buNone/>
            </a:pPr>
            <a:r>
              <a:rPr lang="en-US"/>
              <a:t>Future Developments</a:t>
            </a:r>
          </a:p>
        </p:txBody>
      </p:sp>
      <p:sp>
        <p:nvSpPr>
          <p:cNvPr id="202" name="Shape 202"/>
          <p:cNvSpPr txBox="1"/>
          <p:nvPr>
            <p:ph idx="1" type="body"/>
          </p:nvPr>
        </p:nvSpPr>
        <p:spPr>
          <a:xfrm>
            <a:off x="779462" y="1882588"/>
            <a:ext cx="7581900" cy="3953400"/>
          </a:xfrm>
          <a:prstGeom prst="rect">
            <a:avLst/>
          </a:prstGeom>
          <a:noFill/>
          <a:ln>
            <a:noFill/>
          </a:ln>
        </p:spPr>
        <p:txBody>
          <a:bodyPr anchorCtr="0" anchor="t" bIns="45700" lIns="91425" rIns="91425" tIns="45700">
            <a:noAutofit/>
          </a:bodyPr>
          <a:lstStyle/>
          <a:p>
            <a:pPr lvl="0" rtl="0">
              <a:lnSpc>
                <a:spcPct val="80000"/>
              </a:lnSpc>
              <a:spcBef>
                <a:spcPts val="0"/>
              </a:spcBef>
              <a:buClr>
                <a:srgbClr val="FFFFFF"/>
              </a:buClr>
              <a:buSzPct val="100000"/>
              <a:buFont typeface="Galdeano"/>
              <a:buChar char="•"/>
            </a:pPr>
            <a:r>
              <a:rPr lang="en-US">
                <a:solidFill>
                  <a:srgbClr val="FFFFFF"/>
                </a:solidFill>
              </a:rPr>
              <a:t>Changing monetary value per country will help the accuracy of our predictions.</a:t>
            </a:r>
          </a:p>
          <a:p>
            <a:pPr lvl="0" rtl="0">
              <a:lnSpc>
                <a:spcPct val="80000"/>
              </a:lnSpc>
              <a:spcBef>
                <a:spcPts val="0"/>
              </a:spcBef>
              <a:buClr>
                <a:srgbClr val="FFFFFF"/>
              </a:buClr>
              <a:buSzPct val="100000"/>
              <a:buFont typeface="Galdeano"/>
              <a:buChar char="•"/>
            </a:pPr>
            <a:r>
              <a:rPr lang="en-US">
                <a:solidFill>
                  <a:srgbClr val="FFFFFF"/>
                </a:solidFill>
              </a:rPr>
              <a:t>Adding layers to our data such as city, education, experience and more can help better predict retention and layoffs.</a:t>
            </a:r>
          </a:p>
          <a:p>
            <a:pPr lvl="0" rtl="0">
              <a:lnSpc>
                <a:spcPct val="80000"/>
              </a:lnSpc>
              <a:spcBef>
                <a:spcPts val="0"/>
              </a:spcBef>
              <a:buClr>
                <a:srgbClr val="FFFFFF"/>
              </a:buClr>
              <a:buSzPct val="100000"/>
              <a:buFont typeface="Galdeano"/>
              <a:buChar char="•"/>
            </a:pPr>
            <a:r>
              <a:rPr lang="en-US">
                <a:solidFill>
                  <a:srgbClr val="FFFFFF"/>
                </a:solidFill>
              </a:rPr>
              <a:t>Beyond this class there is a potential to see connections between sectors and their interconnectedness in hiring, layoffs and retention.</a:t>
            </a:r>
          </a:p>
          <a:p>
            <a:pPr indent="0" lvl="0" marL="0" marR="0" rtl="0" algn="l">
              <a:spcBef>
                <a:spcPts val="2000"/>
              </a:spcBef>
              <a:spcAft>
                <a:spcPts val="0"/>
              </a:spcAft>
              <a:buNone/>
            </a:pPr>
            <a:r>
              <a:t/>
            </a:r>
            <a:endParaRPr/>
          </a:p>
          <a:p>
            <a:pPr indent="-403225" lvl="0" marL="403225" marR="0" rtl="0" algn="l">
              <a:spcBef>
                <a:spcPts val="2000"/>
              </a:spcBef>
              <a:buClr>
                <a:schemeClr val="dk1"/>
              </a:buClr>
              <a:buSzPct val="25000"/>
              <a:buFont typeface="Galdeano"/>
              <a:buNone/>
            </a:pPr>
            <a:r>
              <a:t/>
            </a:r>
            <a:endParaRPr b="1" i="0" sz="2400" u="none" cap="none" strike="noStrike">
              <a:solidFill>
                <a:schemeClr val="dk1"/>
              </a:solidFill>
              <a:latin typeface="Galdeano"/>
              <a:ea typeface="Galdeano"/>
              <a:cs typeface="Galdeano"/>
              <a:sym typeface="Galdea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659550" y="2709276"/>
            <a:ext cx="7581900" cy="5502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Galdeano"/>
              <a:buNone/>
            </a:pPr>
            <a:r>
              <a:rPr lang="en-US" sz="440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779462" y="107577"/>
            <a:ext cx="7581901" cy="1653987"/>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Galdeano"/>
              <a:buNone/>
            </a:pPr>
            <a:r>
              <a:rPr b="1" i="0" lang="en-US" sz="5600" u="none" cap="none" strike="noStrike">
                <a:solidFill>
                  <a:schemeClr val="dk1"/>
                </a:solidFill>
                <a:latin typeface="Galdeano"/>
                <a:ea typeface="Galdeano"/>
                <a:cs typeface="Galdeano"/>
                <a:sym typeface="Galdeano"/>
              </a:rPr>
              <a:t>Choice of career</a:t>
            </a:r>
          </a:p>
        </p:txBody>
      </p:sp>
      <p:sp>
        <p:nvSpPr>
          <p:cNvPr id="100" name="Shape 100"/>
          <p:cNvSpPr txBox="1"/>
          <p:nvPr>
            <p:ph idx="1" type="body"/>
          </p:nvPr>
        </p:nvSpPr>
        <p:spPr>
          <a:xfrm>
            <a:off x="779462" y="1882588"/>
            <a:ext cx="7581901" cy="3953435"/>
          </a:xfrm>
          <a:prstGeom prst="rect">
            <a:avLst/>
          </a:prstGeom>
          <a:noFill/>
          <a:ln>
            <a:noFill/>
          </a:ln>
        </p:spPr>
        <p:txBody>
          <a:bodyPr anchorCtr="0" anchor="t" bIns="45700" lIns="91425" rIns="91425" tIns="45700">
            <a:noAutofit/>
          </a:bodyPr>
          <a:lstStyle/>
          <a:p>
            <a:pPr indent="-403225" lvl="0" marL="403225" marR="0" rtl="0" algn="l">
              <a:spcBef>
                <a:spcPts val="0"/>
              </a:spcBef>
              <a:spcAft>
                <a:spcPts val="0"/>
              </a:spcAft>
              <a:buClr>
                <a:schemeClr val="dk1"/>
              </a:buClr>
              <a:buSzPct val="100000"/>
              <a:buFont typeface="Galdeano"/>
              <a:buChar char="•"/>
            </a:pPr>
            <a:r>
              <a:rPr b="1" i="0" lang="en-US" sz="2400" u="none" cap="none" strike="noStrike">
                <a:solidFill>
                  <a:schemeClr val="dk1"/>
                </a:solidFill>
                <a:latin typeface="Galdeano"/>
                <a:ea typeface="Galdeano"/>
                <a:cs typeface="Galdeano"/>
                <a:sym typeface="Galdeano"/>
              </a:rPr>
              <a:t>Individual’s aptitude and interest area </a:t>
            </a:r>
          </a:p>
          <a:p>
            <a:pPr indent="-403225" lvl="0" marL="403225" marR="0" rtl="0" algn="l">
              <a:spcBef>
                <a:spcPts val="2000"/>
              </a:spcBef>
              <a:spcAft>
                <a:spcPts val="0"/>
              </a:spcAft>
              <a:buClr>
                <a:schemeClr val="dk1"/>
              </a:buClr>
              <a:buSzPct val="100000"/>
              <a:buFont typeface="Galdeano"/>
              <a:buChar char="•"/>
            </a:pPr>
            <a:r>
              <a:rPr b="1" i="0" lang="en-US" sz="2400" u="none" cap="none" strike="noStrike">
                <a:solidFill>
                  <a:schemeClr val="dk1"/>
                </a:solidFill>
                <a:latin typeface="Galdeano"/>
                <a:ea typeface="Galdeano"/>
                <a:cs typeface="Galdeano"/>
                <a:sym typeface="Galdeano"/>
              </a:rPr>
              <a:t>Job sector outlook</a:t>
            </a:r>
          </a:p>
          <a:p>
            <a:pPr indent="-403225" lvl="0" marL="403225" marR="0" rtl="0" algn="l">
              <a:spcBef>
                <a:spcPts val="2000"/>
              </a:spcBef>
              <a:spcAft>
                <a:spcPts val="0"/>
              </a:spcAft>
              <a:buClr>
                <a:schemeClr val="dk1"/>
              </a:buClr>
              <a:buSzPct val="100000"/>
              <a:buFont typeface="Galdeano"/>
              <a:buChar char="•"/>
            </a:pPr>
            <a:r>
              <a:rPr b="1" i="0" lang="en-US" sz="2400" u="none" cap="none" strike="noStrike">
                <a:solidFill>
                  <a:schemeClr val="dk1"/>
                </a:solidFill>
                <a:latin typeface="Galdeano"/>
                <a:ea typeface="Galdeano"/>
                <a:cs typeface="Galdeano"/>
                <a:sym typeface="Galdeano"/>
              </a:rPr>
              <a:t>Financial remuneration</a:t>
            </a:r>
          </a:p>
          <a:p>
            <a:pPr indent="-403225" lvl="0" marL="403225" marR="0" rtl="0" algn="l">
              <a:spcBef>
                <a:spcPts val="2000"/>
              </a:spcBef>
              <a:buClr>
                <a:schemeClr val="dk1"/>
              </a:buClr>
              <a:buSzPct val="100000"/>
              <a:buFont typeface="Galdeano"/>
              <a:buChar char="•"/>
            </a:pPr>
            <a:r>
              <a:rPr b="1" i="0" lang="en-US" sz="2400" u="none" cap="none" strike="noStrike">
                <a:solidFill>
                  <a:schemeClr val="dk1"/>
                </a:solidFill>
                <a:latin typeface="Galdeano"/>
                <a:ea typeface="Galdeano"/>
                <a:cs typeface="Galdeano"/>
                <a:sym typeface="Galdeano"/>
              </a:rPr>
              <a:t>Hiring trends </a:t>
            </a:r>
          </a:p>
        </p:txBody>
      </p:sp>
      <p:sp>
        <p:nvSpPr>
          <p:cNvPr id="101" name="Shape 101"/>
          <p:cNvSpPr/>
          <p:nvPr/>
        </p:nvSpPr>
        <p:spPr>
          <a:xfrm>
            <a:off x="5057367" y="2640933"/>
            <a:ext cx="168579" cy="1562084"/>
          </a:xfrm>
          <a:prstGeom prst="rightBrace">
            <a:avLst>
              <a:gd fmla="val 8333" name="adj1"/>
              <a:gd fmla="val 50000" name="adj2"/>
            </a:avLst>
          </a:prstGeom>
          <a:noFill/>
          <a:ln cap="flat" cmpd="sng" w="31750">
            <a:solidFill>
              <a:srgbClr val="E6CE07"/>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Galdeano"/>
              <a:ea typeface="Galdeano"/>
              <a:cs typeface="Galdeano"/>
              <a:sym typeface="Galdeano"/>
            </a:endParaRPr>
          </a:p>
        </p:txBody>
      </p:sp>
      <p:sp>
        <p:nvSpPr>
          <p:cNvPr id="102" name="Shape 102"/>
          <p:cNvSpPr/>
          <p:nvPr/>
        </p:nvSpPr>
        <p:spPr>
          <a:xfrm>
            <a:off x="5889021" y="2640933"/>
            <a:ext cx="1876846" cy="1562084"/>
          </a:xfrm>
          <a:prstGeom prst="star32">
            <a:avLst>
              <a:gd fmla="val 37500" name="adj"/>
            </a:avLst>
          </a:prstGeom>
          <a:gradFill>
            <a:gsLst>
              <a:gs pos="0">
                <a:srgbClr val="8C7D03"/>
              </a:gs>
              <a:gs pos="80000">
                <a:srgbClr val="E6CE06"/>
              </a:gs>
              <a:gs pos="100000">
                <a:srgbClr val="FFF833"/>
              </a:gs>
            </a:gsLst>
            <a:lin ang="16200000" scaled="0"/>
          </a:gradFill>
          <a:ln cap="flat" cmpd="sng" w="12700">
            <a:solidFill>
              <a:srgbClr val="F1D701"/>
            </a:solidFill>
            <a:prstDash val="solid"/>
            <a:round/>
            <a:headEnd len="med" w="med" type="none"/>
            <a:tailEnd len="med" w="med" type="none"/>
          </a:ln>
          <a:effectLst>
            <a:outerShdw blurRad="228600" sx="104000" rotWithShape="0" algn="ctr" dir="5400000" dist="38100" sy="104000">
              <a:srgbClr val="000000">
                <a:alpha val="80000"/>
              </a:srgbClr>
            </a:outerShdw>
          </a:effectLst>
        </p:spPr>
        <p:txBody>
          <a:bodyPr anchorCtr="0" anchor="ctr" bIns="45700" lIns="91425" rIns="91425" tIns="45700">
            <a:noAutofit/>
          </a:bodyPr>
          <a:lstStyle/>
          <a:p>
            <a:pPr indent="0" lvl="0" marL="0" marR="0" rtl="0" algn="ctr">
              <a:spcBef>
                <a:spcPts val="0"/>
              </a:spcBef>
              <a:buSzPct val="25000"/>
              <a:buNone/>
            </a:pPr>
            <a:r>
              <a:rPr b="1" i="0" lang="en-US" sz="2000" u="none" cap="none" strike="noStrike">
                <a:solidFill>
                  <a:schemeClr val="lt1"/>
                </a:solidFill>
                <a:latin typeface="Galdeano"/>
                <a:ea typeface="Galdeano"/>
                <a:cs typeface="Galdeano"/>
                <a:sym typeface="Galdeano"/>
              </a:rPr>
              <a:t>FOCUS AREAS</a:t>
            </a:r>
          </a:p>
        </p:txBody>
      </p:sp>
      <p:grpSp>
        <p:nvGrpSpPr>
          <p:cNvPr id="103" name="Shape 103"/>
          <p:cNvGrpSpPr/>
          <p:nvPr/>
        </p:nvGrpSpPr>
        <p:grpSpPr>
          <a:xfrm>
            <a:off x="429149" y="4551073"/>
            <a:ext cx="8224568" cy="1727199"/>
            <a:chOff x="878708" y="4551073"/>
            <a:chExt cx="9423399" cy="1727199"/>
          </a:xfrm>
        </p:grpSpPr>
        <p:pic>
          <p:nvPicPr>
            <p:cNvPr descr="images.jpeg" id="104" name="Shape 104"/>
            <p:cNvPicPr preferRelativeResize="0"/>
            <p:nvPr/>
          </p:nvPicPr>
          <p:blipFill rotWithShape="1">
            <a:blip r:embed="rId3">
              <a:alphaModFix/>
            </a:blip>
            <a:srcRect b="0" l="0" r="0" t="0"/>
            <a:stretch/>
          </p:blipFill>
          <p:spPr>
            <a:xfrm>
              <a:off x="878708" y="4551073"/>
              <a:ext cx="4711699" cy="1727199"/>
            </a:xfrm>
            <a:prstGeom prst="rect">
              <a:avLst/>
            </a:prstGeom>
            <a:noFill/>
            <a:ln>
              <a:noFill/>
            </a:ln>
          </p:spPr>
        </p:pic>
        <p:pic>
          <p:nvPicPr>
            <p:cNvPr descr="images.jpeg" id="105" name="Shape 105"/>
            <p:cNvPicPr preferRelativeResize="0"/>
            <p:nvPr/>
          </p:nvPicPr>
          <p:blipFill rotWithShape="1">
            <a:blip r:embed="rId3">
              <a:alphaModFix/>
            </a:blip>
            <a:srcRect b="0" l="0" r="0" t="0"/>
            <a:stretch/>
          </p:blipFill>
          <p:spPr>
            <a:xfrm>
              <a:off x="5590408" y="4551073"/>
              <a:ext cx="4711699" cy="1727199"/>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779450" y="107575"/>
            <a:ext cx="7581900" cy="5895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Galdeano"/>
              <a:buNone/>
            </a:pPr>
            <a:r>
              <a:rPr lang="en-US"/>
              <a:t>Solution Architecture </a:t>
            </a:r>
          </a:p>
        </p:txBody>
      </p:sp>
      <p:pic>
        <p:nvPicPr>
          <p:cNvPr id="111" name="Shape 111"/>
          <p:cNvPicPr preferRelativeResize="0"/>
          <p:nvPr/>
        </p:nvPicPr>
        <p:blipFill>
          <a:blip r:embed="rId3">
            <a:alphaModFix/>
          </a:blip>
          <a:stretch>
            <a:fillRect/>
          </a:stretch>
        </p:blipFill>
        <p:spPr>
          <a:xfrm>
            <a:off x="433112" y="900075"/>
            <a:ext cx="8274575" cy="5827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779462" y="107577"/>
            <a:ext cx="7581900" cy="16539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Galdeano"/>
              <a:buNone/>
            </a:pPr>
            <a:r>
              <a:rPr lang="en-US"/>
              <a:t>Technologies used</a:t>
            </a:r>
          </a:p>
        </p:txBody>
      </p:sp>
      <p:sp>
        <p:nvSpPr>
          <p:cNvPr id="117" name="Shape 117"/>
          <p:cNvSpPr txBox="1"/>
          <p:nvPr>
            <p:ph idx="1" type="body"/>
          </p:nvPr>
        </p:nvSpPr>
        <p:spPr>
          <a:xfrm>
            <a:off x="779462" y="1452288"/>
            <a:ext cx="7581900" cy="3953400"/>
          </a:xfrm>
          <a:prstGeom prst="rect">
            <a:avLst/>
          </a:prstGeom>
          <a:noFill/>
          <a:ln>
            <a:noFill/>
          </a:ln>
        </p:spPr>
        <p:txBody>
          <a:bodyPr anchorCtr="0" anchor="t" bIns="45700" lIns="91425" rIns="91425" tIns="45700">
            <a:noAutofit/>
          </a:bodyPr>
          <a:lstStyle/>
          <a:p>
            <a:pPr indent="-406400" lvl="0" marL="457200" marR="0" rtl="0" algn="l">
              <a:lnSpc>
                <a:spcPct val="80000"/>
              </a:lnSpc>
              <a:spcBef>
                <a:spcPts val="2000"/>
              </a:spcBef>
              <a:buSzPct val="100000"/>
            </a:pPr>
            <a:r>
              <a:rPr lang="en-US" sz="2800"/>
              <a:t>Cloud based storage and resources- Amazon S3, AMI</a:t>
            </a:r>
          </a:p>
          <a:p>
            <a:pPr indent="-406400" lvl="0" marL="457200" marR="0" rtl="0" algn="l">
              <a:lnSpc>
                <a:spcPct val="80000"/>
              </a:lnSpc>
              <a:spcBef>
                <a:spcPts val="2000"/>
              </a:spcBef>
              <a:buSzPct val="100000"/>
            </a:pPr>
            <a:r>
              <a:rPr lang="en-US" sz="2800"/>
              <a:t>File system - HDFS</a:t>
            </a:r>
          </a:p>
          <a:p>
            <a:pPr indent="-406400" lvl="0" marL="457200" marR="0" rtl="0" algn="l">
              <a:lnSpc>
                <a:spcPct val="80000"/>
              </a:lnSpc>
              <a:spcBef>
                <a:spcPts val="2000"/>
              </a:spcBef>
              <a:buSzPct val="100000"/>
            </a:pPr>
            <a:r>
              <a:rPr lang="en-US" sz="2800"/>
              <a:t>Data transformation and table creation - SQL with Hive CLI</a:t>
            </a:r>
          </a:p>
          <a:p>
            <a:pPr indent="-406400" lvl="0" marL="457200" marR="0" rtl="0" algn="l">
              <a:lnSpc>
                <a:spcPct val="80000"/>
              </a:lnSpc>
              <a:spcBef>
                <a:spcPts val="2000"/>
              </a:spcBef>
              <a:buSzPct val="100000"/>
            </a:pPr>
            <a:r>
              <a:rPr lang="en-US" sz="2800"/>
              <a:t>Data Visualization - Tableau</a:t>
            </a:r>
          </a:p>
          <a:p>
            <a:pPr indent="-406400" lvl="0" marL="457200" marR="0" rtl="0" algn="l">
              <a:lnSpc>
                <a:spcPct val="80000"/>
              </a:lnSpc>
              <a:spcBef>
                <a:spcPts val="2000"/>
              </a:spcBef>
              <a:buSzPct val="100000"/>
            </a:pPr>
            <a:r>
              <a:rPr lang="en-US" sz="2800"/>
              <a:t>Python Notebook</a:t>
            </a:r>
          </a:p>
          <a:p>
            <a:pPr indent="-406400" lvl="0" marL="457200" marR="0" rtl="0" algn="l">
              <a:lnSpc>
                <a:spcPct val="80000"/>
              </a:lnSpc>
              <a:spcBef>
                <a:spcPts val="2000"/>
              </a:spcBef>
              <a:buSzPct val="100000"/>
            </a:pPr>
            <a:r>
              <a:rPr lang="en-US" sz="2800"/>
              <a:t>R Language</a:t>
            </a:r>
          </a:p>
          <a:p>
            <a:pPr indent="-406400" lvl="0" marL="457200" marR="0" rtl="0" algn="l">
              <a:lnSpc>
                <a:spcPct val="80000"/>
              </a:lnSpc>
              <a:spcBef>
                <a:spcPts val="2000"/>
              </a:spcBef>
              <a:buSzPct val="100000"/>
            </a:pPr>
            <a:r>
              <a:rPr lang="en-US" sz="2800"/>
              <a:t>Python API</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779462" y="107577"/>
            <a:ext cx="7581900" cy="1653900"/>
          </a:xfrm>
          <a:prstGeom prst="rect">
            <a:avLst/>
          </a:prstGeom>
          <a:noFill/>
        </p:spPr>
        <p:txBody>
          <a:bodyPr anchorCtr="0" anchor="ctr" bIns="91425" lIns="91425" rIns="91425" tIns="91425">
            <a:noAutofit/>
          </a:bodyPr>
          <a:lstStyle/>
          <a:p>
            <a:pPr lvl="0">
              <a:spcBef>
                <a:spcPts val="0"/>
              </a:spcBef>
              <a:buNone/>
            </a:pPr>
            <a:r>
              <a:rPr b="0" lang="en-US" sz="4400">
                <a:solidFill>
                  <a:srgbClr val="F3F3F3"/>
                </a:solidFill>
              </a:rPr>
              <a:t>Data Sources</a:t>
            </a:r>
          </a:p>
        </p:txBody>
      </p:sp>
      <p:sp>
        <p:nvSpPr>
          <p:cNvPr id="123" name="Shape 123"/>
          <p:cNvSpPr txBox="1"/>
          <p:nvPr>
            <p:ph idx="1" type="body"/>
          </p:nvPr>
        </p:nvSpPr>
        <p:spPr>
          <a:xfrm>
            <a:off x="781050" y="1594851"/>
            <a:ext cx="7581900" cy="4310700"/>
          </a:xfrm>
          <a:prstGeom prst="rect">
            <a:avLst/>
          </a:prstGeom>
        </p:spPr>
        <p:txBody>
          <a:bodyPr anchorCtr="0" anchor="t" bIns="91425" lIns="91425" rIns="91425" tIns="91425">
            <a:noAutofit/>
          </a:bodyPr>
          <a:lstStyle/>
          <a:p>
            <a:pPr indent="-69850" lvl="0" marL="0">
              <a:lnSpc>
                <a:spcPct val="90000"/>
              </a:lnSpc>
              <a:spcBef>
                <a:spcPts val="1000"/>
              </a:spcBef>
              <a:buClr>
                <a:schemeClr val="lt1"/>
              </a:buClr>
              <a:buSzPct val="39285"/>
              <a:buFont typeface="Arial"/>
              <a:buNone/>
            </a:pPr>
            <a:r>
              <a:rPr b="0" lang="en-US" sz="2800">
                <a:solidFill>
                  <a:srgbClr val="F3F3F3"/>
                </a:solidFill>
              </a:rPr>
              <a:t>•Ministry of Manpower</a:t>
            </a:r>
          </a:p>
          <a:p>
            <a:pPr indent="-69850" lvl="0" marL="0">
              <a:lnSpc>
                <a:spcPct val="90000"/>
              </a:lnSpc>
              <a:spcBef>
                <a:spcPts val="1000"/>
              </a:spcBef>
              <a:buClr>
                <a:schemeClr val="lt1"/>
              </a:buClr>
              <a:buSzPct val="39285"/>
              <a:buFont typeface="Arial"/>
              <a:buNone/>
            </a:pPr>
            <a:r>
              <a:rPr b="0" lang="en-US" sz="2800">
                <a:solidFill>
                  <a:srgbClr val="F3F3F3"/>
                </a:solidFill>
              </a:rPr>
              <a:t>•Department of Statistics Singapore</a:t>
            </a:r>
          </a:p>
          <a:p>
            <a:pPr indent="-69850" lvl="0" marL="0">
              <a:lnSpc>
                <a:spcPct val="90000"/>
              </a:lnSpc>
              <a:spcBef>
                <a:spcPts val="1000"/>
              </a:spcBef>
              <a:buClr>
                <a:schemeClr val="lt1"/>
              </a:buClr>
              <a:buSzPct val="39285"/>
              <a:buFont typeface="Arial"/>
              <a:buNone/>
            </a:pPr>
            <a:r>
              <a:rPr b="0" lang="en-US" sz="2800">
                <a:solidFill>
                  <a:srgbClr val="F3F3F3"/>
                </a:solidFill>
              </a:rPr>
              <a:t>•FRED: http://research.stlouisfed.org/fred2/</a:t>
            </a:r>
          </a:p>
          <a:p>
            <a:pPr indent="-69850" lvl="0" marL="457200">
              <a:lnSpc>
                <a:spcPct val="90000"/>
              </a:lnSpc>
              <a:spcBef>
                <a:spcPts val="500"/>
              </a:spcBef>
              <a:buClr>
                <a:schemeClr val="lt1"/>
              </a:buClr>
              <a:buSzPct val="45833"/>
              <a:buFont typeface="Arial"/>
              <a:buNone/>
            </a:pPr>
            <a:r>
              <a:rPr b="0" lang="en-US">
                <a:solidFill>
                  <a:srgbClr val="F3F3F3"/>
                </a:solidFill>
              </a:rPr>
              <a:t>• A rich database of U.S. and international economic data maintained by the research department of the Federal Reserve Bank of St. Louis.</a:t>
            </a:r>
          </a:p>
          <a:p>
            <a:pPr indent="-69850" lvl="0" marL="457200">
              <a:lnSpc>
                <a:spcPct val="90000"/>
              </a:lnSpc>
              <a:spcBef>
                <a:spcPts val="500"/>
              </a:spcBef>
              <a:buClr>
                <a:schemeClr val="lt1"/>
              </a:buClr>
              <a:buSzPct val="45833"/>
              <a:buFont typeface="Arial"/>
              <a:buNone/>
            </a:pPr>
            <a:r>
              <a:rPr b="0" lang="en-US">
                <a:solidFill>
                  <a:srgbClr val="F3F3F3"/>
                </a:solidFill>
              </a:rPr>
              <a:t>•There are 390,000 time-series contributed by 79 various data sources, the data size is about 39 GB.</a:t>
            </a:r>
          </a:p>
          <a:p>
            <a:pPr indent="-69850" lvl="0" marL="457200">
              <a:lnSpc>
                <a:spcPct val="90000"/>
              </a:lnSpc>
              <a:spcBef>
                <a:spcPts val="500"/>
              </a:spcBef>
              <a:buClr>
                <a:schemeClr val="lt1"/>
              </a:buClr>
              <a:buSzPct val="45833"/>
              <a:buFont typeface="Arial"/>
              <a:buNone/>
            </a:pPr>
            <a:r>
              <a:rPr b="0" lang="en-US">
                <a:solidFill>
                  <a:srgbClr val="F3F3F3"/>
                </a:solidFill>
              </a:rPr>
              <a:t>•Moreover, this database will be updated day-by-day.</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idx="1" type="body"/>
          </p:nvPr>
        </p:nvSpPr>
        <p:spPr>
          <a:xfrm>
            <a:off x="431625" y="239775"/>
            <a:ext cx="8009100" cy="5155500"/>
          </a:xfrm>
          <a:prstGeom prst="rect">
            <a:avLst/>
          </a:prstGeom>
          <a:noFill/>
          <a:ln>
            <a:noFill/>
          </a:ln>
        </p:spPr>
        <p:txBody>
          <a:bodyPr anchorCtr="0" anchor="t" bIns="45700" lIns="91425" rIns="91425" tIns="45700">
            <a:noAutofit/>
          </a:bodyPr>
          <a:lstStyle/>
          <a:p>
            <a:pPr indent="0" lvl="0" marL="0" marR="0" rtl="0" algn="ctr">
              <a:lnSpc>
                <a:spcPct val="80000"/>
              </a:lnSpc>
              <a:spcBef>
                <a:spcPts val="0"/>
              </a:spcBef>
              <a:spcAft>
                <a:spcPts val="0"/>
              </a:spcAft>
              <a:buNone/>
            </a:pPr>
            <a:r>
              <a:rPr b="1" i="0" lang="en-US" sz="1900" u="none" cap="none" strike="noStrike">
                <a:solidFill>
                  <a:schemeClr val="dk1"/>
                </a:solidFill>
                <a:latin typeface="Galdeano"/>
                <a:ea typeface="Galdeano"/>
                <a:cs typeface="Galdeano"/>
                <a:sym typeface="Galdeano"/>
              </a:rPr>
              <a:t>	</a:t>
            </a:r>
            <a:r>
              <a:rPr lang="en-US" sz="4800"/>
              <a:t>Implementation for Singapore </a:t>
            </a:r>
          </a:p>
          <a:p>
            <a:pPr indent="-440055" lvl="0" marL="403225" marR="0" rtl="0" algn="l">
              <a:lnSpc>
                <a:spcPct val="80000"/>
              </a:lnSpc>
              <a:spcBef>
                <a:spcPts val="2000"/>
              </a:spcBef>
              <a:spcAft>
                <a:spcPts val="0"/>
              </a:spcAft>
              <a:buClr>
                <a:schemeClr val="dk1"/>
              </a:buClr>
              <a:buSzPct val="100000"/>
              <a:buFont typeface="Galdeano"/>
              <a:buChar char="•"/>
            </a:pPr>
            <a:r>
              <a:rPr lang="en-US" sz="1900"/>
              <a:t>Various measures are used to compare across various industry types ( including services) from 2009 onwards . This helps gauge </a:t>
            </a:r>
            <a:r>
              <a:rPr b="1" i="0" lang="en-US" sz="1900" u="none" cap="none" strike="noStrike">
                <a:solidFill>
                  <a:schemeClr val="dk1"/>
                </a:solidFill>
                <a:latin typeface="Galdeano"/>
                <a:ea typeface="Galdeano"/>
                <a:cs typeface="Galdeano"/>
                <a:sym typeface="Galdeano"/>
              </a:rPr>
              <a:t>sector attractiveness </a:t>
            </a:r>
            <a:r>
              <a:rPr lang="en-US" sz="1900"/>
              <a:t>using multiple criterion to help an individual make an informed decision.</a:t>
            </a:r>
          </a:p>
          <a:p>
            <a:pPr indent="-440055" lvl="0" marL="403225" marR="0" rtl="0" algn="l">
              <a:lnSpc>
                <a:spcPct val="80000"/>
              </a:lnSpc>
              <a:spcBef>
                <a:spcPts val="2000"/>
              </a:spcBef>
              <a:spcAft>
                <a:spcPts val="0"/>
              </a:spcAft>
              <a:buClr>
                <a:schemeClr val="dk1"/>
              </a:buClr>
              <a:buSzPct val="100000"/>
              <a:buFont typeface="Galdeano"/>
              <a:buChar char="•"/>
            </a:pPr>
            <a:r>
              <a:rPr lang="en-US" sz="1900"/>
              <a:t>Measure 1 : Net employee flow across sectors using the recruitment rate net of resignations</a:t>
            </a:r>
          </a:p>
          <a:p>
            <a:pPr indent="-440055" lvl="0" marL="403225" marR="0" rtl="0" algn="l">
              <a:lnSpc>
                <a:spcPct val="80000"/>
              </a:lnSpc>
              <a:spcBef>
                <a:spcPts val="2000"/>
              </a:spcBef>
              <a:spcAft>
                <a:spcPts val="0"/>
              </a:spcAft>
              <a:buClr>
                <a:schemeClr val="dk1"/>
              </a:buClr>
              <a:buSzPct val="100000"/>
              <a:buFont typeface="Galdeano"/>
              <a:buChar char="•"/>
            </a:pPr>
            <a:r>
              <a:rPr lang="en-US" sz="1900"/>
              <a:t>Measure 2 :  Compare the relative importance of manpower in different sectors . This is determined using the value added by employees   </a:t>
            </a:r>
          </a:p>
          <a:p>
            <a:pPr indent="-440055" lvl="0" marL="403225" marR="0" rtl="0" algn="l">
              <a:lnSpc>
                <a:spcPct val="80000"/>
              </a:lnSpc>
              <a:spcBef>
                <a:spcPts val="2000"/>
              </a:spcBef>
              <a:spcAft>
                <a:spcPts val="0"/>
              </a:spcAft>
              <a:buClr>
                <a:schemeClr val="dk1"/>
              </a:buClr>
              <a:buSzPct val="100000"/>
              <a:buFont typeface="Galdeano"/>
              <a:buChar char="•"/>
            </a:pPr>
            <a:r>
              <a:rPr lang="en-US" sz="1900"/>
              <a:t>Measure 3 : Analyst outlook for the next 6 months averaged over each year historically for both services and manufacturing sector using the net weighted balance</a:t>
            </a:r>
          </a:p>
          <a:p>
            <a:pPr indent="-440055" lvl="0" marL="403225" marR="0" rtl="0" algn="l">
              <a:lnSpc>
                <a:spcPct val="80000"/>
              </a:lnSpc>
              <a:spcBef>
                <a:spcPts val="2000"/>
              </a:spcBef>
              <a:spcAft>
                <a:spcPts val="0"/>
              </a:spcAft>
              <a:buClr>
                <a:schemeClr val="dk1"/>
              </a:buClr>
              <a:buSzPct val="100000"/>
              <a:buFont typeface="Galdeano"/>
              <a:buChar char="•"/>
            </a:pPr>
            <a:r>
              <a:rPr lang="en-US" sz="1900"/>
              <a:t>Net income weighted by the unemployment rate net of monthly average expenditure for the median salary group is also analysed over the years:</a:t>
            </a:r>
          </a:p>
          <a:p>
            <a:pPr indent="0" lvl="0" marL="0" marR="0" rtl="0" algn="l">
              <a:lnSpc>
                <a:spcPct val="80000"/>
              </a:lnSpc>
              <a:spcBef>
                <a:spcPts val="200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779450" y="527225"/>
            <a:ext cx="7581900" cy="1066500"/>
          </a:xfrm>
          <a:prstGeom prst="rect">
            <a:avLst/>
          </a:prstGeom>
          <a:noFill/>
          <a:ln>
            <a:noFill/>
          </a:ln>
        </p:spPr>
        <p:txBody>
          <a:bodyPr anchorCtr="0" anchor="ctr" bIns="45700" lIns="91425" rIns="91425" tIns="45700">
            <a:noAutofit/>
          </a:bodyPr>
          <a:lstStyle/>
          <a:p>
            <a:pPr indent="-69850" lvl="0" marL="0" marR="0" rtl="0" algn="ctr">
              <a:spcBef>
                <a:spcPts val="0"/>
              </a:spcBef>
              <a:buClr>
                <a:schemeClr val="lt1"/>
              </a:buClr>
              <a:buSzPct val="25000"/>
              <a:buFont typeface="Arial"/>
              <a:buNone/>
            </a:pPr>
            <a:r>
              <a:rPr b="0" lang="en-US" sz="4400">
                <a:solidFill>
                  <a:srgbClr val="FFFFFF"/>
                </a:solidFill>
              </a:rPr>
              <a:t>Data Acquisition API</a:t>
            </a:r>
          </a:p>
          <a:p>
            <a:pPr indent="0" lvl="0" marL="0" marR="0" rtl="0" algn="ctr">
              <a:spcBef>
                <a:spcPts val="0"/>
              </a:spcBef>
              <a:buClr>
                <a:schemeClr val="dk1"/>
              </a:buClr>
              <a:buSzPct val="25000"/>
              <a:buFont typeface="Galdeano"/>
              <a:buNone/>
            </a:pPr>
            <a:r>
              <a:rPr b="1" i="0" lang="en-US" sz="5600" u="none" cap="none" strike="noStrike">
                <a:solidFill>
                  <a:schemeClr val="dk1"/>
                </a:solidFill>
              </a:rPr>
              <a:t> </a:t>
            </a:r>
          </a:p>
        </p:txBody>
      </p:sp>
      <p:sp>
        <p:nvSpPr>
          <p:cNvPr id="134" name="Shape 134"/>
          <p:cNvSpPr txBox="1"/>
          <p:nvPr>
            <p:ph idx="1" type="body"/>
          </p:nvPr>
        </p:nvSpPr>
        <p:spPr>
          <a:xfrm>
            <a:off x="779450" y="1174078"/>
            <a:ext cx="7581900" cy="5158800"/>
          </a:xfrm>
          <a:prstGeom prst="rect">
            <a:avLst/>
          </a:prstGeom>
          <a:noFill/>
          <a:ln>
            <a:noFill/>
          </a:ln>
        </p:spPr>
        <p:txBody>
          <a:bodyPr anchorCtr="0" anchor="t" bIns="45700" lIns="91425" rIns="91425" tIns="45700">
            <a:noAutofit/>
          </a:bodyPr>
          <a:lstStyle/>
          <a:p>
            <a:pPr lvl="0" rtl="0">
              <a:lnSpc>
                <a:spcPct val="115000"/>
              </a:lnSpc>
              <a:spcBef>
                <a:spcPts val="800"/>
              </a:spcBef>
              <a:buClr>
                <a:srgbClr val="FFFFFF"/>
              </a:buClr>
              <a:buSzPct val="100000"/>
              <a:buFont typeface="Galdeano"/>
              <a:buChar char="•"/>
            </a:pPr>
            <a:r>
              <a:rPr b="0" lang="en-US" sz="2600">
                <a:solidFill>
                  <a:srgbClr val="FFFFFF"/>
                </a:solidFill>
              </a:rPr>
              <a:t>The Economic Research Division of the Federal Reserve Bank of St. Louis has created APIs (application programming interfaces) to allow developers to write programs and build applications that interact with content on its websites.</a:t>
            </a:r>
          </a:p>
          <a:p>
            <a:pPr lvl="0" rtl="0">
              <a:lnSpc>
                <a:spcPct val="115000"/>
              </a:lnSpc>
              <a:spcBef>
                <a:spcPts val="800"/>
              </a:spcBef>
              <a:buClr>
                <a:srgbClr val="FFFFFF"/>
              </a:buClr>
              <a:buSzPct val="100000"/>
              <a:buFont typeface="Galdeano"/>
              <a:buChar char="•"/>
            </a:pPr>
            <a:r>
              <a:rPr b="0" lang="en-US" sz="2600">
                <a:solidFill>
                  <a:srgbClr val="FFFFFF"/>
                </a:solidFill>
              </a:rPr>
              <a:t>Users may query our Federal Reserve Economic Data (FRED) databases to retrieve the specific data desired (according to source, release, category and series among other preferences).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779450" y="107575"/>
            <a:ext cx="7581900" cy="1042500"/>
          </a:xfrm>
          <a:prstGeom prst="rect">
            <a:avLst/>
          </a:prstGeom>
        </p:spPr>
        <p:txBody>
          <a:bodyPr anchorCtr="0" anchor="ctr" bIns="91425" lIns="91425" rIns="91425" tIns="91425">
            <a:noAutofit/>
          </a:bodyPr>
          <a:lstStyle/>
          <a:p>
            <a:pPr lvl="0">
              <a:spcBef>
                <a:spcPts val="0"/>
              </a:spcBef>
              <a:buNone/>
            </a:pPr>
            <a:r>
              <a:rPr b="0" lang="en-US" sz="4400">
                <a:solidFill>
                  <a:srgbClr val="FFFFFF"/>
                </a:solidFill>
              </a:rPr>
              <a:t>FRED API Demo: Last Updated</a:t>
            </a:r>
          </a:p>
        </p:txBody>
      </p:sp>
      <p:pic>
        <p:nvPicPr>
          <p:cNvPr id="140" name="Shape 140"/>
          <p:cNvPicPr preferRelativeResize="0"/>
          <p:nvPr/>
        </p:nvPicPr>
        <p:blipFill>
          <a:blip r:embed="rId3">
            <a:alphaModFix/>
          </a:blip>
          <a:stretch>
            <a:fillRect/>
          </a:stretch>
        </p:blipFill>
        <p:spPr>
          <a:xfrm>
            <a:off x="175196" y="1150074"/>
            <a:ext cx="8752053" cy="5579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779450" y="107575"/>
            <a:ext cx="7581900" cy="1042500"/>
          </a:xfrm>
          <a:prstGeom prst="rect">
            <a:avLst/>
          </a:prstGeom>
        </p:spPr>
        <p:txBody>
          <a:bodyPr anchorCtr="0" anchor="ctr" bIns="91425" lIns="91425" rIns="91425" tIns="91425">
            <a:noAutofit/>
          </a:bodyPr>
          <a:lstStyle/>
          <a:p>
            <a:pPr lvl="0" rtl="0">
              <a:spcBef>
                <a:spcPts val="0"/>
              </a:spcBef>
              <a:buNone/>
            </a:pPr>
            <a:r>
              <a:rPr b="0" lang="en-US" sz="4000">
                <a:solidFill>
                  <a:srgbClr val="FFFFFF"/>
                </a:solidFill>
              </a:rPr>
              <a:t>FRED API Demo: Search by Country</a:t>
            </a:r>
          </a:p>
        </p:txBody>
      </p:sp>
      <p:pic>
        <p:nvPicPr>
          <p:cNvPr id="146" name="Shape 146"/>
          <p:cNvPicPr preferRelativeResize="0"/>
          <p:nvPr/>
        </p:nvPicPr>
        <p:blipFill>
          <a:blip r:embed="rId3">
            <a:alphaModFix/>
          </a:blip>
          <a:stretch>
            <a:fillRect/>
          </a:stretch>
        </p:blipFill>
        <p:spPr>
          <a:xfrm>
            <a:off x="36050" y="1032725"/>
            <a:ext cx="9068700" cy="5328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rbit">
  <a:themeElements>
    <a:clrScheme name="Orbit">
      <a:dk1>
        <a:srgbClr val="FFFFFF"/>
      </a:dk1>
      <a:lt1>
        <a:srgbClr val="000000"/>
      </a:lt1>
      <a:dk2>
        <a:srgbClr val="212C28"/>
      </a:dk2>
      <a:lt2>
        <a:srgbClr val="7C9BA5"/>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